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360" r:id="rId3"/>
    <p:sldId id="361" r:id="rId4"/>
    <p:sldId id="259" r:id="rId5"/>
    <p:sldId id="362" r:id="rId6"/>
    <p:sldId id="261" r:id="rId7"/>
    <p:sldId id="262" r:id="rId8"/>
    <p:sldId id="263" r:id="rId9"/>
    <p:sldId id="264" r:id="rId10"/>
    <p:sldId id="363" r:id="rId11"/>
    <p:sldId id="266" r:id="rId12"/>
    <p:sldId id="267" r:id="rId13"/>
    <p:sldId id="268" r:id="rId14"/>
    <p:sldId id="269" r:id="rId15"/>
    <p:sldId id="366" r:id="rId16"/>
    <p:sldId id="271" r:id="rId17"/>
    <p:sldId id="368" r:id="rId18"/>
    <p:sldId id="272" r:id="rId19"/>
    <p:sldId id="273" r:id="rId20"/>
    <p:sldId id="275" r:id="rId21"/>
  </p:sldIdLst>
  <p:sldSz cx="12192000" cy="6858000"/>
  <p:notesSz cx="9929813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97B9E0"/>
    <a:srgbClr val="F19C55"/>
    <a:srgbClr val="70AD47"/>
    <a:srgbClr val="D4D5CD"/>
    <a:srgbClr val="5089BC"/>
    <a:srgbClr val="A5A5A5"/>
    <a:srgbClr val="FFC000"/>
    <a:srgbClr val="548235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>
      <p:cViewPr varScale="1">
        <p:scale>
          <a:sx n="166" d="100"/>
          <a:sy n="166" d="100"/>
        </p:scale>
        <p:origin x="2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494" y="1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0C481-8473-41A9-87CB-2E112B29054E}" type="datetimeFigureOut">
              <a:rPr lang="lv-LV" smtClean="0"/>
              <a:t>27.08.2026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379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494" y="6456379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7202B7-A9E6-4E25-B4DC-C8D61340978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55841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494" y="1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6EBF7-1297-4172-AEB3-E6482A1A22F3}" type="datetimeFigureOut">
              <a:rPr lang="lv-LV" smtClean="0"/>
              <a:t>27.08.2026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8287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519" y="3271668"/>
            <a:ext cx="7944778" cy="26760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379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494" y="6456379"/>
            <a:ext cx="4304001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68E2A-6BF6-4233-A617-DC4702D3E4B5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061462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30374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9521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921357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5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30925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6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94329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844035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8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59887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9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457844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10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483981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11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64299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24230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0818085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2905764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15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295396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16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066405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071846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18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90188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68E2A-6BF6-4233-A617-DC4702D3E4B5}" type="slidenum">
              <a:rPr lang="lv-LV" smtClean="0"/>
              <a:t>19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622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947B3-2207-4209-BF6A-E2D4CA8F77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204152-B9E3-4F3D-AE99-1E8E8E26F5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7181B-CA07-433E-9D29-67C53EC2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BC9C0-2732-4EE4-B6CE-D248A1DE4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5BBB0-9C22-4597-B400-B5A06D45C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78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8CD55-B17C-4CA8-AF09-205CD5BC1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BF18F-2F76-481E-9ECF-0D264E9C7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70059-0EC4-47BF-B9BC-548EE04E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06B91-9FD7-4B52-8FE4-9ED2791F4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40164-01D8-4B7F-B8E6-1158D762F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72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B695B-C6D4-4FCD-9387-FA286FFF8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E0A31A-3AE8-44FF-B7C9-20B2A8B17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8720A-95F4-438F-96C8-D3CE3C97B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A4F08-B048-4165-9966-DCBB4E9A2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1F966-7D77-4094-9453-5B2B8B6A3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54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ECFE-5900-4709-AFE3-FEEF6B0EE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26192-C8A7-4429-B439-9E1D37C319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7B8E86-D350-45F8-821B-83BCD9BC2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7CA81A-E166-4AEC-85EA-1BDC0C6E1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50B2D-E7D7-455A-B434-A9F2FA7AE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33100-24F9-43A5-A111-C938CAF19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05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121C5-0F68-42B2-9AC1-138B1F5AA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F5686-25FA-47B8-97F8-F3F7B030B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91391-42C2-47AA-9A6F-4FFDA511BD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2432F6-F99D-4B07-AE91-12485FF6C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025D8-8666-40EF-A796-07F571225D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471F15-96AE-43BD-B0B4-13A13F434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CED945-37B7-42EE-87C0-2FAB36117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3AFBBA-6241-42A6-93B5-46DD7839E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486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ABA73-C32B-4501-BBC2-26902B905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C2D032-BFA4-4D6B-969B-90FDC776D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DB248-7835-4A2B-BA53-62CA61ABC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857C25-61A2-4AF0-B3CC-2275B9352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7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10043-E580-4ABC-AC0D-24BC47646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0FE655-4222-4B3F-BAF4-5FDA58F0A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7CE37C-CFEA-4339-9BA5-B27C7C113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70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3B268-CF43-429E-A1F9-433EC0233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68B15-D14A-42CB-92F5-6793294A1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8B7CA-AB55-4E03-81C6-381E14729E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A7C096-ECE8-44F3-9F7B-2E7449371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B3BBBE-46AC-42FD-94AF-1845D93FD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AF02BE-29B9-4E11-9005-A32BE64EC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F6E2B-3707-480C-BDAB-570F52CA6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CC15EF-8BA4-48BF-BB73-03DE0E959E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FA209-7364-4CC8-8EB1-10B0063C21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61594-5D4C-4DBE-B71D-9BBCD1C7C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DA70D-2F98-49AC-BD99-F8DFC054C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4EEB07-F48E-4392-8315-1A4D38ED3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46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6141D-D184-4C67-830A-C8381BC8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83F98D-70D8-4F43-AE6B-E218B20EA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A5A9-88BD-4182-80E9-BAE85ECAB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D11C1-CFDD-424C-8942-1B407A161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3957F-393D-4EBF-8817-B7D0CF722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11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DAEB3C-8A6B-488A-AB3E-0AB6650383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C664C-184B-4378-9048-EB95C38EF1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111C0-994C-425D-878A-E935B35DD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62981-8144-43FD-8175-A4B7AA28F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4AA66-CD1E-4A55-A34F-52E3D8306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1E74D8-0421-4F7F-A9F9-BBAD01A1F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3CDAA-569B-4961-96CB-B10E6AA8FE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130B7-72BF-4F58-9D9C-9574BC488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A09CB-92F4-4A79-9716-8AF0ACD48E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5FE0C-792E-4B5C-A8B5-84CAF0186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2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2">
            <a:extLst>
              <a:ext uri="{FF2B5EF4-FFF2-40B4-BE49-F238E27FC236}">
                <a16:creationId xmlns:a16="http://schemas.microsoft.com/office/drawing/2014/main" id="{90E17A01-7BE9-4E81-A302-E48C690643D7}"/>
              </a:ext>
            </a:extLst>
          </p:cNvPr>
          <p:cNvSpPr/>
          <p:nvPr/>
        </p:nvSpPr>
        <p:spPr>
          <a:xfrm>
            <a:off x="5654565" y="0"/>
            <a:ext cx="6636991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0796" t="-1252" r="-29960" b="-514"/>
            </a:stretch>
          </a:blipFill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F8BC33-EA14-495A-8BF2-F3B62EA1359D}"/>
              </a:ext>
            </a:extLst>
          </p:cNvPr>
          <p:cNvSpPr/>
          <p:nvPr/>
        </p:nvSpPr>
        <p:spPr>
          <a:xfrm flipH="1">
            <a:off x="5654564" y="0"/>
            <a:ext cx="6636991" cy="6858000"/>
          </a:xfrm>
          <a:prstGeom prst="rect">
            <a:avLst/>
          </a:prstGeom>
          <a:solidFill>
            <a:srgbClr val="D4D5CD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4548A85-5F9B-4E67-AD9F-8EBCD1509471}"/>
              </a:ext>
            </a:extLst>
          </p:cNvPr>
          <p:cNvCxnSpPr>
            <a:cxnSpLocks/>
          </p:cNvCxnSpPr>
          <p:nvPr/>
        </p:nvCxnSpPr>
        <p:spPr>
          <a:xfrm>
            <a:off x="1919193" y="1428364"/>
            <a:ext cx="97475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E899A6DA-3FF2-48D4-B693-C0A3BA334E81}"/>
              </a:ext>
            </a:extLst>
          </p:cNvPr>
          <p:cNvSpPr/>
          <p:nvPr/>
        </p:nvSpPr>
        <p:spPr>
          <a:xfrm>
            <a:off x="4756484" y="5920855"/>
            <a:ext cx="1732868" cy="587054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D3AB0D0-3ADB-4E5E-BC22-7C2D3B04B9E4}"/>
              </a:ext>
            </a:extLst>
          </p:cNvPr>
          <p:cNvSpPr/>
          <p:nvPr/>
        </p:nvSpPr>
        <p:spPr>
          <a:xfrm>
            <a:off x="4268665" y="5649660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CE9A219A-BF75-49C2-A1AC-37D8F18ACA50}"/>
              </a:ext>
            </a:extLst>
          </p:cNvPr>
          <p:cNvSpPr txBox="1"/>
          <p:nvPr/>
        </p:nvSpPr>
        <p:spPr>
          <a:xfrm>
            <a:off x="1919193" y="943046"/>
            <a:ext cx="8857840" cy="430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2800" b="1" cap="all" dirty="0">
                <a:latin typeface="+mj-lt"/>
                <a:ea typeface="Agrandir"/>
                <a:cs typeface="Agrandir"/>
                <a:sym typeface="Agrandir"/>
              </a:rPr>
              <a:t>Daugavpils University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05B42F53-9E35-4FDD-88E4-8B857BE35BDE}"/>
              </a:ext>
            </a:extLst>
          </p:cNvPr>
          <p:cNvSpPr txBox="1"/>
          <p:nvPr/>
        </p:nvSpPr>
        <p:spPr>
          <a:xfrm>
            <a:off x="1950248" y="1333563"/>
            <a:ext cx="6211937" cy="500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Innovation • Education • Collaboration </a:t>
            </a: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3A085AF5-03F2-4BA4-A843-D0454B68A090}"/>
              </a:ext>
            </a:extLst>
          </p:cNvPr>
          <p:cNvSpPr txBox="1"/>
          <p:nvPr/>
        </p:nvSpPr>
        <p:spPr>
          <a:xfrm>
            <a:off x="4828536" y="6054081"/>
            <a:ext cx="1519577" cy="320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09"/>
              </a:lnSpc>
            </a:pPr>
            <a:r>
              <a:rPr lang="en-US" sz="2090" dirty="0">
                <a:solidFill>
                  <a:schemeClr val="tx1">
                    <a:alpha val="74118"/>
                  </a:schemeClr>
                </a:solidFill>
                <a:latin typeface="Agrandir"/>
                <a:ea typeface="Agrandir"/>
                <a:cs typeface="Agrandir"/>
                <a:sym typeface="Agrandir"/>
              </a:rPr>
              <a:t>ANNO 1921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30" y="625645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Rectangle 467">
            <a:extLst>
              <a:ext uri="{FF2B5EF4-FFF2-40B4-BE49-F238E27FC236}">
                <a16:creationId xmlns:a16="http://schemas.microsoft.com/office/drawing/2014/main" id="{2BB287C7-26BB-4529-8A26-251FB8CB0976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TextBox 11">
            <a:extLst>
              <a:ext uri="{FF2B5EF4-FFF2-40B4-BE49-F238E27FC236}">
                <a16:creationId xmlns:a16="http://schemas.microsoft.com/office/drawing/2014/main" id="{5A1445C2-DC20-4EFB-9EEA-4BA059CE08C9}"/>
              </a:ext>
            </a:extLst>
          </p:cNvPr>
          <p:cNvSpPr txBox="1"/>
          <p:nvPr/>
        </p:nvSpPr>
        <p:spPr>
          <a:xfrm>
            <a:off x="69735" y="4089589"/>
            <a:ext cx="5532009" cy="24914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9464" lvl="1" indent="-249732" algn="l">
              <a:lnSpc>
                <a:spcPts val="2775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Is one of the </a:t>
            </a:r>
            <a:r>
              <a:rPr lang="en-US" sz="2000" b="1" dirty="0">
                <a:latin typeface="+mj-lt"/>
                <a:ea typeface="Calibri (MS) Bold"/>
                <a:cs typeface="Calibri (MS) Bold"/>
                <a:sym typeface="Calibri (MS) Bold"/>
              </a:rPr>
              <a:t>Baltic States</a:t>
            </a: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 of Northern Europe.</a:t>
            </a:r>
          </a:p>
          <a:p>
            <a:pPr marL="499464" lvl="1" indent="-249732" algn="l">
              <a:lnSpc>
                <a:spcPts val="2773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Latvia covers an area of </a:t>
            </a:r>
            <a:r>
              <a:rPr lang="en-US" sz="2000" b="1" dirty="0">
                <a:latin typeface="+mj-lt"/>
                <a:ea typeface="Calibri (MS) Bold"/>
                <a:cs typeface="Calibri (MS) Bold"/>
                <a:sym typeface="Calibri (MS) Bold"/>
              </a:rPr>
              <a:t>64,589</a:t>
            </a: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 km2, with a population of nearly </a:t>
            </a:r>
            <a:r>
              <a:rPr lang="en-US" sz="2000" b="1" dirty="0">
                <a:latin typeface="+mj-lt"/>
                <a:ea typeface="Calibri (MS) Bold"/>
                <a:cs typeface="Calibri (MS) Bold"/>
                <a:sym typeface="Calibri (MS) Bold"/>
              </a:rPr>
              <a:t>1.8</a:t>
            </a: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 million. </a:t>
            </a:r>
          </a:p>
          <a:p>
            <a:pPr marL="499464" lvl="1" indent="-249732" algn="l">
              <a:lnSpc>
                <a:spcPts val="2773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Its capital and largest city is </a:t>
            </a:r>
            <a:r>
              <a:rPr lang="en-US" sz="2000" b="1" dirty="0" err="1">
                <a:latin typeface="+mj-lt"/>
                <a:ea typeface="Calibri (MS) Bold"/>
                <a:cs typeface="Calibri (MS) Bold"/>
                <a:sym typeface="Calibri (MS) Bold"/>
              </a:rPr>
              <a:t>Rīga</a:t>
            </a:r>
            <a:r>
              <a:rPr lang="en-US" sz="2000" b="1" dirty="0">
                <a:latin typeface="+mj-lt"/>
                <a:ea typeface="Calibri (MS) Bold"/>
                <a:cs typeface="Calibri (MS) Bold"/>
                <a:sym typeface="Calibri (MS) Bold"/>
              </a:rPr>
              <a:t>.</a:t>
            </a:r>
          </a:p>
          <a:p>
            <a:pPr marL="499463" lvl="1" indent="-249732" algn="l">
              <a:lnSpc>
                <a:spcPts val="2773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Latvians belong to the ethno-linguistic group of the </a:t>
            </a:r>
            <a:r>
              <a:rPr lang="en-US" sz="2000" dirty="0" err="1">
                <a:latin typeface="+mj-lt"/>
                <a:ea typeface="Calibri (MS)"/>
                <a:cs typeface="Calibri (MS)"/>
                <a:sym typeface="Calibri (MS)"/>
              </a:rPr>
              <a:t>Balts</a:t>
            </a: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 and speak </a:t>
            </a:r>
            <a:r>
              <a:rPr lang="en-US" sz="2000" b="1" dirty="0">
                <a:latin typeface="+mj-lt"/>
                <a:ea typeface="Calibri (MS) Bold"/>
                <a:cs typeface="Calibri (MS) Bold"/>
                <a:sym typeface="Calibri (MS) Bold"/>
              </a:rPr>
              <a:t>Latvian</a:t>
            </a:r>
            <a:r>
              <a:rPr lang="en-US" sz="2000" dirty="0">
                <a:latin typeface="+mj-lt"/>
                <a:ea typeface="Calibri (MS)"/>
                <a:cs typeface="Calibri (MS)"/>
                <a:sym typeface="Calibri (MS)"/>
              </a:rPr>
              <a:t>, one of the only two surviving Baltic languages.</a:t>
            </a:r>
          </a:p>
        </p:txBody>
      </p: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C423AE8F-19DE-43F9-A068-F9D5C39F66CE}"/>
              </a:ext>
            </a:extLst>
          </p:cNvPr>
          <p:cNvGrpSpPr/>
          <p:nvPr/>
        </p:nvGrpSpPr>
        <p:grpSpPr>
          <a:xfrm>
            <a:off x="3037739" y="180502"/>
            <a:ext cx="9126071" cy="5541083"/>
            <a:chOff x="2649970" y="1426823"/>
            <a:chExt cx="5876811" cy="3248290"/>
          </a:xfrm>
        </p:grpSpPr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E340411A-3879-407E-8DFE-FE42AC2F1A93}"/>
                </a:ext>
              </a:extLst>
            </p:cNvPr>
            <p:cNvGrpSpPr/>
            <p:nvPr/>
          </p:nvGrpSpPr>
          <p:grpSpPr>
            <a:xfrm>
              <a:off x="2649970" y="1426823"/>
              <a:ext cx="5876811" cy="3248290"/>
              <a:chOff x="2450648" y="473840"/>
              <a:chExt cx="6258220" cy="3459110"/>
            </a:xfrm>
            <a:solidFill>
              <a:schemeClr val="bg1">
                <a:lumMod val="95000"/>
              </a:schemeClr>
            </a:solidFill>
          </p:grpSpPr>
          <p:grpSp>
            <p:nvGrpSpPr>
              <p:cNvPr id="240" name="Group 239">
                <a:extLst>
                  <a:ext uri="{FF2B5EF4-FFF2-40B4-BE49-F238E27FC236}">
                    <a16:creationId xmlns:a16="http://schemas.microsoft.com/office/drawing/2014/main" id="{752CB477-6D56-4759-B61A-382B24E66C38}"/>
                  </a:ext>
                </a:extLst>
              </p:cNvPr>
              <p:cNvGrpSpPr/>
              <p:nvPr/>
            </p:nvGrpSpPr>
            <p:grpSpPr>
              <a:xfrm>
                <a:off x="3868362" y="473840"/>
                <a:ext cx="4840506" cy="3459110"/>
                <a:chOff x="3868364" y="473840"/>
                <a:chExt cx="4840510" cy="3459110"/>
              </a:xfrm>
              <a:grpFill/>
            </p:grpSpPr>
            <p:grpSp>
              <p:nvGrpSpPr>
                <p:cNvPr id="244" name="Group 243">
                  <a:extLst>
                    <a:ext uri="{FF2B5EF4-FFF2-40B4-BE49-F238E27FC236}">
                      <a16:creationId xmlns:a16="http://schemas.microsoft.com/office/drawing/2014/main" id="{E42C6715-3FDE-4CAA-9C20-B9A11167DD46}"/>
                    </a:ext>
                  </a:extLst>
                </p:cNvPr>
                <p:cNvGrpSpPr/>
                <p:nvPr/>
              </p:nvGrpSpPr>
              <p:grpSpPr>
                <a:xfrm>
                  <a:off x="3868364" y="473840"/>
                  <a:ext cx="4840510" cy="3459110"/>
                  <a:chOff x="5451834" y="2183123"/>
                  <a:chExt cx="4805396" cy="3434020"/>
                </a:xfrm>
                <a:grpFill/>
              </p:grpSpPr>
              <p:sp>
                <p:nvSpPr>
                  <p:cNvPr id="246" name="Freeform 403">
                    <a:extLst>
                      <a:ext uri="{FF2B5EF4-FFF2-40B4-BE49-F238E27FC236}">
                        <a16:creationId xmlns:a16="http://schemas.microsoft.com/office/drawing/2014/main" id="{D06EAFAB-2D0B-475E-B666-40C30778D4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431913" y="4779344"/>
                    <a:ext cx="952478" cy="711969"/>
                  </a:xfrm>
                  <a:custGeom>
                    <a:avLst/>
                    <a:gdLst>
                      <a:gd name="T0" fmla="*/ 96 w 204"/>
                      <a:gd name="T1" fmla="*/ 3 h 152"/>
                      <a:gd name="T2" fmla="*/ 97 w 204"/>
                      <a:gd name="T3" fmla="*/ 7 h 152"/>
                      <a:gd name="T4" fmla="*/ 86 w 204"/>
                      <a:gd name="T5" fmla="*/ 13 h 152"/>
                      <a:gd name="T6" fmla="*/ 76 w 204"/>
                      <a:gd name="T7" fmla="*/ 24 h 152"/>
                      <a:gd name="T8" fmla="*/ 71 w 204"/>
                      <a:gd name="T9" fmla="*/ 15 h 152"/>
                      <a:gd name="T10" fmla="*/ 65 w 204"/>
                      <a:gd name="T11" fmla="*/ 19 h 152"/>
                      <a:gd name="T12" fmla="*/ 62 w 204"/>
                      <a:gd name="T13" fmla="*/ 22 h 152"/>
                      <a:gd name="T14" fmla="*/ 59 w 204"/>
                      <a:gd name="T15" fmla="*/ 26 h 152"/>
                      <a:gd name="T16" fmla="*/ 55 w 204"/>
                      <a:gd name="T17" fmla="*/ 33 h 152"/>
                      <a:gd name="T18" fmla="*/ 51 w 204"/>
                      <a:gd name="T19" fmla="*/ 30 h 152"/>
                      <a:gd name="T20" fmla="*/ 47 w 204"/>
                      <a:gd name="T21" fmla="*/ 38 h 152"/>
                      <a:gd name="T22" fmla="*/ 24 w 204"/>
                      <a:gd name="T23" fmla="*/ 50 h 152"/>
                      <a:gd name="T24" fmla="*/ 7 w 204"/>
                      <a:gd name="T25" fmla="*/ 60 h 152"/>
                      <a:gd name="T26" fmla="*/ 3 w 204"/>
                      <a:gd name="T27" fmla="*/ 68 h 152"/>
                      <a:gd name="T28" fmla="*/ 4 w 204"/>
                      <a:gd name="T29" fmla="*/ 82 h 152"/>
                      <a:gd name="T30" fmla="*/ 7 w 204"/>
                      <a:gd name="T31" fmla="*/ 91 h 152"/>
                      <a:gd name="T32" fmla="*/ 13 w 204"/>
                      <a:gd name="T33" fmla="*/ 106 h 152"/>
                      <a:gd name="T34" fmla="*/ 11 w 204"/>
                      <a:gd name="T35" fmla="*/ 121 h 152"/>
                      <a:gd name="T36" fmla="*/ 30 w 204"/>
                      <a:gd name="T37" fmla="*/ 125 h 152"/>
                      <a:gd name="T38" fmla="*/ 54 w 204"/>
                      <a:gd name="T39" fmla="*/ 121 h 152"/>
                      <a:gd name="T40" fmla="*/ 73 w 204"/>
                      <a:gd name="T41" fmla="*/ 112 h 152"/>
                      <a:gd name="T42" fmla="*/ 96 w 204"/>
                      <a:gd name="T43" fmla="*/ 111 h 152"/>
                      <a:gd name="T44" fmla="*/ 111 w 204"/>
                      <a:gd name="T45" fmla="*/ 121 h 152"/>
                      <a:gd name="T46" fmla="*/ 116 w 204"/>
                      <a:gd name="T47" fmla="*/ 125 h 152"/>
                      <a:gd name="T48" fmla="*/ 125 w 204"/>
                      <a:gd name="T49" fmla="*/ 120 h 152"/>
                      <a:gd name="T50" fmla="*/ 122 w 204"/>
                      <a:gd name="T51" fmla="*/ 129 h 152"/>
                      <a:gd name="T52" fmla="*/ 131 w 204"/>
                      <a:gd name="T53" fmla="*/ 132 h 152"/>
                      <a:gd name="T54" fmla="*/ 145 w 204"/>
                      <a:gd name="T55" fmla="*/ 147 h 152"/>
                      <a:gd name="T56" fmla="*/ 161 w 204"/>
                      <a:gd name="T57" fmla="*/ 145 h 152"/>
                      <a:gd name="T58" fmla="*/ 165 w 204"/>
                      <a:gd name="T59" fmla="*/ 149 h 152"/>
                      <a:gd name="T60" fmla="*/ 174 w 204"/>
                      <a:gd name="T61" fmla="*/ 145 h 152"/>
                      <a:gd name="T62" fmla="*/ 194 w 204"/>
                      <a:gd name="T63" fmla="*/ 118 h 152"/>
                      <a:gd name="T64" fmla="*/ 200 w 204"/>
                      <a:gd name="T65" fmla="*/ 108 h 152"/>
                      <a:gd name="T66" fmla="*/ 202 w 204"/>
                      <a:gd name="T67" fmla="*/ 96 h 152"/>
                      <a:gd name="T68" fmla="*/ 201 w 204"/>
                      <a:gd name="T69" fmla="*/ 83 h 152"/>
                      <a:gd name="T70" fmla="*/ 196 w 204"/>
                      <a:gd name="T71" fmla="*/ 70 h 152"/>
                      <a:gd name="T72" fmla="*/ 184 w 204"/>
                      <a:gd name="T73" fmla="*/ 59 h 152"/>
                      <a:gd name="T74" fmla="*/ 180 w 204"/>
                      <a:gd name="T75" fmla="*/ 50 h 152"/>
                      <a:gd name="T76" fmla="*/ 166 w 204"/>
                      <a:gd name="T77" fmla="*/ 36 h 152"/>
                      <a:gd name="T78" fmla="*/ 161 w 204"/>
                      <a:gd name="T79" fmla="*/ 20 h 152"/>
                      <a:gd name="T80" fmla="*/ 152 w 204"/>
                      <a:gd name="T81" fmla="*/ 8 h 152"/>
                      <a:gd name="T82" fmla="*/ 145 w 204"/>
                      <a:gd name="T83" fmla="*/ 6 h 152"/>
                      <a:gd name="T84" fmla="*/ 143 w 204"/>
                      <a:gd name="T85" fmla="*/ 16 h 152"/>
                      <a:gd name="T86" fmla="*/ 130 w 204"/>
                      <a:gd name="T87" fmla="*/ 31 h 152"/>
                      <a:gd name="T88" fmla="*/ 115 w 204"/>
                      <a:gd name="T89" fmla="*/ 17 h 152"/>
                      <a:gd name="T90" fmla="*/ 118 w 204"/>
                      <a:gd name="T91" fmla="*/ 11 h 152"/>
                      <a:gd name="T92" fmla="*/ 117 w 204"/>
                      <a:gd name="T93" fmla="*/ 8 h 152"/>
                      <a:gd name="T94" fmla="*/ 109 w 204"/>
                      <a:gd name="T95" fmla="*/ 7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04" h="152">
                        <a:moveTo>
                          <a:pt x="101" y="4"/>
                        </a:moveTo>
                        <a:cubicBezTo>
                          <a:pt x="99" y="4"/>
                          <a:pt x="98" y="2"/>
                          <a:pt x="96" y="2"/>
                        </a:cubicBezTo>
                        <a:cubicBezTo>
                          <a:pt x="95" y="1"/>
                          <a:pt x="95" y="2"/>
                          <a:pt x="96" y="3"/>
                        </a:cubicBezTo>
                        <a:cubicBezTo>
                          <a:pt x="96" y="4"/>
                          <a:pt x="98" y="3"/>
                          <a:pt x="98" y="3"/>
                        </a:cubicBezTo>
                        <a:cubicBezTo>
                          <a:pt x="99" y="4"/>
                          <a:pt x="98" y="6"/>
                          <a:pt x="99" y="6"/>
                        </a:cubicBezTo>
                        <a:cubicBezTo>
                          <a:pt x="99" y="7"/>
                          <a:pt x="98" y="7"/>
                          <a:pt x="97" y="7"/>
                        </a:cubicBezTo>
                        <a:cubicBezTo>
                          <a:pt x="96" y="8"/>
                          <a:pt x="95" y="8"/>
                          <a:pt x="94" y="8"/>
                        </a:cubicBezTo>
                        <a:cubicBezTo>
                          <a:pt x="92" y="7"/>
                          <a:pt x="92" y="8"/>
                          <a:pt x="90" y="8"/>
                        </a:cubicBezTo>
                        <a:cubicBezTo>
                          <a:pt x="87" y="9"/>
                          <a:pt x="88" y="12"/>
                          <a:pt x="86" y="13"/>
                        </a:cubicBezTo>
                        <a:cubicBezTo>
                          <a:pt x="84" y="15"/>
                          <a:pt x="83" y="18"/>
                          <a:pt x="84" y="20"/>
                        </a:cubicBezTo>
                        <a:cubicBezTo>
                          <a:pt x="86" y="23"/>
                          <a:pt x="81" y="21"/>
                          <a:pt x="80" y="21"/>
                        </a:cubicBezTo>
                        <a:cubicBezTo>
                          <a:pt x="79" y="21"/>
                          <a:pt x="76" y="24"/>
                          <a:pt x="76" y="24"/>
                        </a:cubicBezTo>
                        <a:cubicBezTo>
                          <a:pt x="76" y="24"/>
                          <a:pt x="75" y="19"/>
                          <a:pt x="74" y="18"/>
                        </a:cubicBezTo>
                        <a:cubicBezTo>
                          <a:pt x="74" y="17"/>
                          <a:pt x="73" y="17"/>
                          <a:pt x="72" y="17"/>
                        </a:cubicBezTo>
                        <a:cubicBezTo>
                          <a:pt x="71" y="16"/>
                          <a:pt x="71" y="16"/>
                          <a:pt x="71" y="15"/>
                        </a:cubicBezTo>
                        <a:cubicBezTo>
                          <a:pt x="70" y="14"/>
                          <a:pt x="70" y="16"/>
                          <a:pt x="70" y="17"/>
                        </a:cubicBezTo>
                        <a:cubicBezTo>
                          <a:pt x="69" y="17"/>
                          <a:pt x="68" y="17"/>
                          <a:pt x="68" y="16"/>
                        </a:cubicBezTo>
                        <a:cubicBezTo>
                          <a:pt x="66" y="16"/>
                          <a:pt x="67" y="20"/>
                          <a:pt x="65" y="19"/>
                        </a:cubicBezTo>
                        <a:cubicBezTo>
                          <a:pt x="65" y="19"/>
                          <a:pt x="64" y="18"/>
                          <a:pt x="64" y="18"/>
                        </a:cubicBezTo>
                        <a:cubicBezTo>
                          <a:pt x="63" y="19"/>
                          <a:pt x="63" y="19"/>
                          <a:pt x="63" y="19"/>
                        </a:cubicBezTo>
                        <a:cubicBezTo>
                          <a:pt x="60" y="18"/>
                          <a:pt x="62" y="22"/>
                          <a:pt x="62" y="22"/>
                        </a:cubicBezTo>
                        <a:cubicBezTo>
                          <a:pt x="62" y="22"/>
                          <a:pt x="60" y="22"/>
                          <a:pt x="60" y="22"/>
                        </a:cubicBezTo>
                        <a:cubicBezTo>
                          <a:pt x="60" y="23"/>
                          <a:pt x="61" y="23"/>
                          <a:pt x="61" y="23"/>
                        </a:cubicBezTo>
                        <a:cubicBezTo>
                          <a:pt x="60" y="25"/>
                          <a:pt x="59" y="23"/>
                          <a:pt x="59" y="26"/>
                        </a:cubicBezTo>
                        <a:cubicBezTo>
                          <a:pt x="59" y="27"/>
                          <a:pt x="60" y="27"/>
                          <a:pt x="60" y="28"/>
                        </a:cubicBezTo>
                        <a:cubicBezTo>
                          <a:pt x="60" y="30"/>
                          <a:pt x="53" y="26"/>
                          <a:pt x="53" y="29"/>
                        </a:cubicBezTo>
                        <a:cubicBezTo>
                          <a:pt x="53" y="30"/>
                          <a:pt x="57" y="32"/>
                          <a:pt x="55" y="33"/>
                        </a:cubicBezTo>
                        <a:cubicBezTo>
                          <a:pt x="54" y="33"/>
                          <a:pt x="54" y="32"/>
                          <a:pt x="54" y="33"/>
                        </a:cubicBezTo>
                        <a:cubicBezTo>
                          <a:pt x="53" y="34"/>
                          <a:pt x="53" y="34"/>
                          <a:pt x="52" y="33"/>
                        </a:cubicBezTo>
                        <a:cubicBezTo>
                          <a:pt x="51" y="33"/>
                          <a:pt x="52" y="31"/>
                          <a:pt x="51" y="30"/>
                        </a:cubicBezTo>
                        <a:cubicBezTo>
                          <a:pt x="50" y="28"/>
                          <a:pt x="48" y="32"/>
                          <a:pt x="47" y="33"/>
                        </a:cubicBezTo>
                        <a:cubicBezTo>
                          <a:pt x="47" y="34"/>
                          <a:pt x="46" y="35"/>
                          <a:pt x="46" y="36"/>
                        </a:cubicBezTo>
                        <a:cubicBezTo>
                          <a:pt x="46" y="36"/>
                          <a:pt x="47" y="37"/>
                          <a:pt x="47" y="38"/>
                        </a:cubicBezTo>
                        <a:cubicBezTo>
                          <a:pt x="47" y="38"/>
                          <a:pt x="45" y="40"/>
                          <a:pt x="44" y="41"/>
                        </a:cubicBezTo>
                        <a:cubicBezTo>
                          <a:pt x="41" y="44"/>
                          <a:pt x="38" y="46"/>
                          <a:pt x="34" y="47"/>
                        </a:cubicBezTo>
                        <a:cubicBezTo>
                          <a:pt x="31" y="47"/>
                          <a:pt x="28" y="49"/>
                          <a:pt x="24" y="50"/>
                        </a:cubicBezTo>
                        <a:cubicBezTo>
                          <a:pt x="21" y="51"/>
                          <a:pt x="18" y="51"/>
                          <a:pt x="15" y="53"/>
                        </a:cubicBezTo>
                        <a:cubicBezTo>
                          <a:pt x="13" y="55"/>
                          <a:pt x="12" y="55"/>
                          <a:pt x="10" y="56"/>
                        </a:cubicBezTo>
                        <a:cubicBezTo>
                          <a:pt x="9" y="57"/>
                          <a:pt x="7" y="60"/>
                          <a:pt x="7" y="60"/>
                        </a:cubicBezTo>
                        <a:cubicBezTo>
                          <a:pt x="6" y="60"/>
                          <a:pt x="7" y="57"/>
                          <a:pt x="7" y="56"/>
                        </a:cubicBezTo>
                        <a:cubicBezTo>
                          <a:pt x="5" y="56"/>
                          <a:pt x="4" y="61"/>
                          <a:pt x="4" y="61"/>
                        </a:cubicBezTo>
                        <a:cubicBezTo>
                          <a:pt x="5" y="64"/>
                          <a:pt x="3" y="65"/>
                          <a:pt x="3" y="68"/>
                        </a:cubicBezTo>
                        <a:cubicBezTo>
                          <a:pt x="3" y="69"/>
                          <a:pt x="8" y="80"/>
                          <a:pt x="6" y="81"/>
                        </a:cubicBezTo>
                        <a:cubicBezTo>
                          <a:pt x="6" y="81"/>
                          <a:pt x="3" y="77"/>
                          <a:pt x="3" y="77"/>
                        </a:cubicBezTo>
                        <a:cubicBezTo>
                          <a:pt x="3" y="78"/>
                          <a:pt x="6" y="81"/>
                          <a:pt x="4" y="82"/>
                        </a:cubicBezTo>
                        <a:cubicBezTo>
                          <a:pt x="2" y="82"/>
                          <a:pt x="2" y="77"/>
                          <a:pt x="0" y="77"/>
                        </a:cubicBezTo>
                        <a:cubicBezTo>
                          <a:pt x="0" y="77"/>
                          <a:pt x="6" y="85"/>
                          <a:pt x="6" y="86"/>
                        </a:cubicBezTo>
                        <a:cubicBezTo>
                          <a:pt x="7" y="87"/>
                          <a:pt x="6" y="89"/>
                          <a:pt x="7" y="91"/>
                        </a:cubicBezTo>
                        <a:cubicBezTo>
                          <a:pt x="8" y="93"/>
                          <a:pt x="9" y="94"/>
                          <a:pt x="10" y="96"/>
                        </a:cubicBezTo>
                        <a:cubicBezTo>
                          <a:pt x="11" y="97"/>
                          <a:pt x="11" y="100"/>
                          <a:pt x="11" y="101"/>
                        </a:cubicBezTo>
                        <a:cubicBezTo>
                          <a:pt x="11" y="103"/>
                          <a:pt x="12" y="105"/>
                          <a:pt x="13" y="106"/>
                        </a:cubicBezTo>
                        <a:cubicBezTo>
                          <a:pt x="14" y="109"/>
                          <a:pt x="14" y="110"/>
                          <a:pt x="14" y="113"/>
                        </a:cubicBezTo>
                        <a:cubicBezTo>
                          <a:pt x="14" y="114"/>
                          <a:pt x="14" y="119"/>
                          <a:pt x="14" y="119"/>
                        </a:cubicBezTo>
                        <a:cubicBezTo>
                          <a:pt x="13" y="120"/>
                          <a:pt x="12" y="120"/>
                          <a:pt x="11" y="121"/>
                        </a:cubicBezTo>
                        <a:cubicBezTo>
                          <a:pt x="10" y="124"/>
                          <a:pt x="12" y="124"/>
                          <a:pt x="13" y="125"/>
                        </a:cubicBezTo>
                        <a:cubicBezTo>
                          <a:pt x="17" y="127"/>
                          <a:pt x="20" y="129"/>
                          <a:pt x="25" y="128"/>
                        </a:cubicBezTo>
                        <a:cubicBezTo>
                          <a:pt x="27" y="127"/>
                          <a:pt x="29" y="126"/>
                          <a:pt x="30" y="125"/>
                        </a:cubicBezTo>
                        <a:cubicBezTo>
                          <a:pt x="33" y="124"/>
                          <a:pt x="32" y="125"/>
                          <a:pt x="33" y="123"/>
                        </a:cubicBezTo>
                        <a:cubicBezTo>
                          <a:pt x="35" y="121"/>
                          <a:pt x="42" y="121"/>
                          <a:pt x="44" y="122"/>
                        </a:cubicBezTo>
                        <a:cubicBezTo>
                          <a:pt x="47" y="122"/>
                          <a:pt x="52" y="124"/>
                          <a:pt x="54" y="121"/>
                        </a:cubicBezTo>
                        <a:cubicBezTo>
                          <a:pt x="55" y="120"/>
                          <a:pt x="55" y="118"/>
                          <a:pt x="57" y="117"/>
                        </a:cubicBezTo>
                        <a:cubicBezTo>
                          <a:pt x="59" y="116"/>
                          <a:pt x="61" y="115"/>
                          <a:pt x="63" y="114"/>
                        </a:cubicBezTo>
                        <a:cubicBezTo>
                          <a:pt x="66" y="112"/>
                          <a:pt x="70" y="114"/>
                          <a:pt x="73" y="112"/>
                        </a:cubicBezTo>
                        <a:cubicBezTo>
                          <a:pt x="78" y="110"/>
                          <a:pt x="82" y="110"/>
                          <a:pt x="88" y="109"/>
                        </a:cubicBezTo>
                        <a:cubicBezTo>
                          <a:pt x="89" y="109"/>
                          <a:pt x="90" y="108"/>
                          <a:pt x="92" y="108"/>
                        </a:cubicBezTo>
                        <a:cubicBezTo>
                          <a:pt x="93" y="109"/>
                          <a:pt x="95" y="110"/>
                          <a:pt x="96" y="111"/>
                        </a:cubicBezTo>
                        <a:cubicBezTo>
                          <a:pt x="97" y="111"/>
                          <a:pt x="107" y="113"/>
                          <a:pt x="107" y="114"/>
                        </a:cubicBezTo>
                        <a:cubicBezTo>
                          <a:pt x="106" y="115"/>
                          <a:pt x="105" y="118"/>
                          <a:pt x="107" y="117"/>
                        </a:cubicBezTo>
                        <a:cubicBezTo>
                          <a:pt x="108" y="117"/>
                          <a:pt x="110" y="120"/>
                          <a:pt x="111" y="121"/>
                        </a:cubicBezTo>
                        <a:cubicBezTo>
                          <a:pt x="112" y="122"/>
                          <a:pt x="112" y="123"/>
                          <a:pt x="112" y="125"/>
                        </a:cubicBezTo>
                        <a:cubicBezTo>
                          <a:pt x="113" y="126"/>
                          <a:pt x="115" y="128"/>
                          <a:pt x="115" y="128"/>
                        </a:cubicBezTo>
                        <a:cubicBezTo>
                          <a:pt x="115" y="127"/>
                          <a:pt x="114" y="126"/>
                          <a:pt x="116" y="125"/>
                        </a:cubicBezTo>
                        <a:cubicBezTo>
                          <a:pt x="117" y="124"/>
                          <a:pt x="118" y="123"/>
                          <a:pt x="120" y="122"/>
                        </a:cubicBezTo>
                        <a:cubicBezTo>
                          <a:pt x="121" y="121"/>
                          <a:pt x="126" y="116"/>
                          <a:pt x="125" y="115"/>
                        </a:cubicBezTo>
                        <a:cubicBezTo>
                          <a:pt x="126" y="117"/>
                          <a:pt x="125" y="118"/>
                          <a:pt x="125" y="120"/>
                        </a:cubicBezTo>
                        <a:cubicBezTo>
                          <a:pt x="126" y="121"/>
                          <a:pt x="124" y="122"/>
                          <a:pt x="124" y="122"/>
                        </a:cubicBezTo>
                        <a:cubicBezTo>
                          <a:pt x="123" y="124"/>
                          <a:pt x="123" y="125"/>
                          <a:pt x="123" y="126"/>
                        </a:cubicBezTo>
                        <a:cubicBezTo>
                          <a:pt x="123" y="128"/>
                          <a:pt x="119" y="129"/>
                          <a:pt x="122" y="129"/>
                        </a:cubicBezTo>
                        <a:cubicBezTo>
                          <a:pt x="126" y="129"/>
                          <a:pt x="124" y="125"/>
                          <a:pt x="125" y="123"/>
                        </a:cubicBezTo>
                        <a:cubicBezTo>
                          <a:pt x="125" y="123"/>
                          <a:pt x="129" y="127"/>
                          <a:pt x="128" y="129"/>
                        </a:cubicBezTo>
                        <a:cubicBezTo>
                          <a:pt x="125" y="133"/>
                          <a:pt x="129" y="130"/>
                          <a:pt x="131" y="132"/>
                        </a:cubicBezTo>
                        <a:cubicBezTo>
                          <a:pt x="134" y="135"/>
                          <a:pt x="134" y="136"/>
                          <a:pt x="134" y="139"/>
                        </a:cubicBezTo>
                        <a:cubicBezTo>
                          <a:pt x="133" y="142"/>
                          <a:pt x="137" y="145"/>
                          <a:pt x="139" y="145"/>
                        </a:cubicBezTo>
                        <a:cubicBezTo>
                          <a:pt x="141" y="146"/>
                          <a:pt x="143" y="147"/>
                          <a:pt x="145" y="147"/>
                        </a:cubicBezTo>
                        <a:cubicBezTo>
                          <a:pt x="147" y="147"/>
                          <a:pt x="151" y="152"/>
                          <a:pt x="153" y="151"/>
                        </a:cubicBezTo>
                        <a:cubicBezTo>
                          <a:pt x="155" y="150"/>
                          <a:pt x="157" y="149"/>
                          <a:pt x="158" y="147"/>
                        </a:cubicBezTo>
                        <a:cubicBezTo>
                          <a:pt x="158" y="147"/>
                          <a:pt x="160" y="144"/>
                          <a:pt x="161" y="145"/>
                        </a:cubicBezTo>
                        <a:cubicBezTo>
                          <a:pt x="161" y="146"/>
                          <a:pt x="159" y="147"/>
                          <a:pt x="160" y="148"/>
                        </a:cubicBezTo>
                        <a:cubicBezTo>
                          <a:pt x="161" y="149"/>
                          <a:pt x="161" y="146"/>
                          <a:pt x="162" y="146"/>
                        </a:cubicBezTo>
                        <a:cubicBezTo>
                          <a:pt x="162" y="146"/>
                          <a:pt x="164" y="149"/>
                          <a:pt x="165" y="149"/>
                        </a:cubicBezTo>
                        <a:cubicBezTo>
                          <a:pt x="165" y="150"/>
                          <a:pt x="167" y="152"/>
                          <a:pt x="168" y="152"/>
                        </a:cubicBezTo>
                        <a:cubicBezTo>
                          <a:pt x="167" y="152"/>
                          <a:pt x="170" y="149"/>
                          <a:pt x="170" y="149"/>
                        </a:cubicBezTo>
                        <a:cubicBezTo>
                          <a:pt x="172" y="148"/>
                          <a:pt x="173" y="146"/>
                          <a:pt x="174" y="145"/>
                        </a:cubicBezTo>
                        <a:cubicBezTo>
                          <a:pt x="177" y="144"/>
                          <a:pt x="185" y="146"/>
                          <a:pt x="185" y="142"/>
                        </a:cubicBezTo>
                        <a:cubicBezTo>
                          <a:pt x="186" y="137"/>
                          <a:pt x="187" y="134"/>
                          <a:pt x="188" y="130"/>
                        </a:cubicBezTo>
                        <a:cubicBezTo>
                          <a:pt x="190" y="126"/>
                          <a:pt x="191" y="122"/>
                          <a:pt x="194" y="118"/>
                        </a:cubicBezTo>
                        <a:cubicBezTo>
                          <a:pt x="195" y="117"/>
                          <a:pt x="197" y="116"/>
                          <a:pt x="198" y="114"/>
                        </a:cubicBezTo>
                        <a:cubicBezTo>
                          <a:pt x="198" y="113"/>
                          <a:pt x="198" y="113"/>
                          <a:pt x="198" y="112"/>
                        </a:cubicBezTo>
                        <a:cubicBezTo>
                          <a:pt x="199" y="111"/>
                          <a:pt x="200" y="110"/>
                          <a:pt x="200" y="108"/>
                        </a:cubicBezTo>
                        <a:cubicBezTo>
                          <a:pt x="201" y="106"/>
                          <a:pt x="200" y="104"/>
                          <a:pt x="201" y="102"/>
                        </a:cubicBezTo>
                        <a:cubicBezTo>
                          <a:pt x="201" y="101"/>
                          <a:pt x="202" y="100"/>
                          <a:pt x="202" y="99"/>
                        </a:cubicBezTo>
                        <a:cubicBezTo>
                          <a:pt x="203" y="98"/>
                          <a:pt x="201" y="97"/>
                          <a:pt x="202" y="96"/>
                        </a:cubicBezTo>
                        <a:cubicBezTo>
                          <a:pt x="203" y="95"/>
                          <a:pt x="204" y="92"/>
                          <a:pt x="203" y="91"/>
                        </a:cubicBezTo>
                        <a:cubicBezTo>
                          <a:pt x="203" y="89"/>
                          <a:pt x="202" y="88"/>
                          <a:pt x="202" y="87"/>
                        </a:cubicBezTo>
                        <a:cubicBezTo>
                          <a:pt x="201" y="86"/>
                          <a:pt x="201" y="84"/>
                          <a:pt x="201" y="83"/>
                        </a:cubicBezTo>
                        <a:cubicBezTo>
                          <a:pt x="200" y="79"/>
                          <a:pt x="203" y="77"/>
                          <a:pt x="202" y="73"/>
                        </a:cubicBezTo>
                        <a:cubicBezTo>
                          <a:pt x="202" y="74"/>
                          <a:pt x="201" y="76"/>
                          <a:pt x="200" y="76"/>
                        </a:cubicBezTo>
                        <a:cubicBezTo>
                          <a:pt x="198" y="76"/>
                          <a:pt x="197" y="72"/>
                          <a:pt x="196" y="70"/>
                        </a:cubicBezTo>
                        <a:cubicBezTo>
                          <a:pt x="194" y="67"/>
                          <a:pt x="190" y="67"/>
                          <a:pt x="190" y="62"/>
                        </a:cubicBezTo>
                        <a:cubicBezTo>
                          <a:pt x="189" y="60"/>
                          <a:pt x="188" y="60"/>
                          <a:pt x="187" y="59"/>
                        </a:cubicBezTo>
                        <a:cubicBezTo>
                          <a:pt x="185" y="58"/>
                          <a:pt x="185" y="61"/>
                          <a:pt x="184" y="59"/>
                        </a:cubicBezTo>
                        <a:cubicBezTo>
                          <a:pt x="184" y="56"/>
                          <a:pt x="183" y="55"/>
                          <a:pt x="181" y="53"/>
                        </a:cubicBezTo>
                        <a:cubicBezTo>
                          <a:pt x="181" y="53"/>
                          <a:pt x="180" y="52"/>
                          <a:pt x="180" y="51"/>
                        </a:cubicBezTo>
                        <a:cubicBezTo>
                          <a:pt x="179" y="51"/>
                          <a:pt x="180" y="49"/>
                          <a:pt x="180" y="50"/>
                        </a:cubicBezTo>
                        <a:cubicBezTo>
                          <a:pt x="178" y="48"/>
                          <a:pt x="176" y="47"/>
                          <a:pt x="174" y="46"/>
                        </a:cubicBezTo>
                        <a:cubicBezTo>
                          <a:pt x="172" y="44"/>
                          <a:pt x="169" y="45"/>
                          <a:pt x="168" y="43"/>
                        </a:cubicBezTo>
                        <a:cubicBezTo>
                          <a:pt x="166" y="41"/>
                          <a:pt x="167" y="37"/>
                          <a:pt x="166" y="36"/>
                        </a:cubicBezTo>
                        <a:cubicBezTo>
                          <a:pt x="166" y="34"/>
                          <a:pt x="166" y="32"/>
                          <a:pt x="165" y="31"/>
                        </a:cubicBezTo>
                        <a:cubicBezTo>
                          <a:pt x="164" y="30"/>
                          <a:pt x="163" y="30"/>
                          <a:pt x="163" y="28"/>
                        </a:cubicBezTo>
                        <a:cubicBezTo>
                          <a:pt x="163" y="26"/>
                          <a:pt x="163" y="23"/>
                          <a:pt x="161" y="20"/>
                        </a:cubicBezTo>
                        <a:cubicBezTo>
                          <a:pt x="160" y="20"/>
                          <a:pt x="158" y="17"/>
                          <a:pt x="158" y="18"/>
                        </a:cubicBezTo>
                        <a:cubicBezTo>
                          <a:pt x="156" y="18"/>
                          <a:pt x="156" y="19"/>
                          <a:pt x="155" y="17"/>
                        </a:cubicBezTo>
                        <a:cubicBezTo>
                          <a:pt x="153" y="15"/>
                          <a:pt x="154" y="11"/>
                          <a:pt x="152" y="8"/>
                        </a:cubicBezTo>
                        <a:cubicBezTo>
                          <a:pt x="152" y="7"/>
                          <a:pt x="148" y="0"/>
                          <a:pt x="148" y="0"/>
                        </a:cubicBezTo>
                        <a:cubicBezTo>
                          <a:pt x="147" y="0"/>
                          <a:pt x="147" y="2"/>
                          <a:pt x="147" y="3"/>
                        </a:cubicBezTo>
                        <a:cubicBezTo>
                          <a:pt x="147" y="4"/>
                          <a:pt x="146" y="5"/>
                          <a:pt x="145" y="6"/>
                        </a:cubicBezTo>
                        <a:cubicBezTo>
                          <a:pt x="145" y="6"/>
                          <a:pt x="143" y="8"/>
                          <a:pt x="144" y="9"/>
                        </a:cubicBezTo>
                        <a:cubicBezTo>
                          <a:pt x="144" y="9"/>
                          <a:pt x="146" y="9"/>
                          <a:pt x="145" y="10"/>
                        </a:cubicBezTo>
                        <a:cubicBezTo>
                          <a:pt x="144" y="10"/>
                          <a:pt x="143" y="15"/>
                          <a:pt x="143" y="16"/>
                        </a:cubicBezTo>
                        <a:cubicBezTo>
                          <a:pt x="144" y="18"/>
                          <a:pt x="144" y="20"/>
                          <a:pt x="144" y="22"/>
                        </a:cubicBezTo>
                        <a:cubicBezTo>
                          <a:pt x="143" y="26"/>
                          <a:pt x="143" y="36"/>
                          <a:pt x="137" y="36"/>
                        </a:cubicBezTo>
                        <a:cubicBezTo>
                          <a:pt x="133" y="36"/>
                          <a:pt x="133" y="32"/>
                          <a:pt x="130" y="31"/>
                        </a:cubicBezTo>
                        <a:cubicBezTo>
                          <a:pt x="128" y="30"/>
                          <a:pt x="126" y="30"/>
                          <a:pt x="124" y="28"/>
                        </a:cubicBezTo>
                        <a:cubicBezTo>
                          <a:pt x="123" y="27"/>
                          <a:pt x="112" y="21"/>
                          <a:pt x="113" y="20"/>
                        </a:cubicBezTo>
                        <a:cubicBezTo>
                          <a:pt x="113" y="19"/>
                          <a:pt x="114" y="18"/>
                          <a:pt x="115" y="17"/>
                        </a:cubicBezTo>
                        <a:cubicBezTo>
                          <a:pt x="115" y="16"/>
                          <a:pt x="117" y="16"/>
                          <a:pt x="117" y="15"/>
                        </a:cubicBezTo>
                        <a:cubicBezTo>
                          <a:pt x="117" y="15"/>
                          <a:pt x="116" y="14"/>
                          <a:pt x="116" y="13"/>
                        </a:cubicBezTo>
                        <a:cubicBezTo>
                          <a:pt x="117" y="12"/>
                          <a:pt x="117" y="12"/>
                          <a:pt x="118" y="11"/>
                        </a:cubicBezTo>
                        <a:cubicBezTo>
                          <a:pt x="118" y="10"/>
                          <a:pt x="120" y="9"/>
                          <a:pt x="121" y="8"/>
                        </a:cubicBezTo>
                        <a:cubicBezTo>
                          <a:pt x="121" y="7"/>
                          <a:pt x="119" y="5"/>
                          <a:pt x="118" y="6"/>
                        </a:cubicBezTo>
                        <a:cubicBezTo>
                          <a:pt x="118" y="6"/>
                          <a:pt x="117" y="8"/>
                          <a:pt x="117" y="8"/>
                        </a:cubicBezTo>
                        <a:cubicBezTo>
                          <a:pt x="116" y="7"/>
                          <a:pt x="116" y="7"/>
                          <a:pt x="115" y="6"/>
                        </a:cubicBezTo>
                        <a:cubicBezTo>
                          <a:pt x="115" y="5"/>
                          <a:pt x="113" y="7"/>
                          <a:pt x="112" y="7"/>
                        </a:cubicBezTo>
                        <a:cubicBezTo>
                          <a:pt x="111" y="8"/>
                          <a:pt x="110" y="7"/>
                          <a:pt x="109" y="7"/>
                        </a:cubicBezTo>
                        <a:cubicBezTo>
                          <a:pt x="107" y="6"/>
                          <a:pt x="104" y="5"/>
                          <a:pt x="101" y="4"/>
                        </a:cubicBezTo>
                        <a:cubicBezTo>
                          <a:pt x="99" y="4"/>
                          <a:pt x="103" y="5"/>
                          <a:pt x="101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47" name="Freeform 404">
                    <a:extLst>
                      <a:ext uri="{FF2B5EF4-FFF2-40B4-BE49-F238E27FC236}">
                        <a16:creationId xmlns:a16="http://schemas.microsoft.com/office/drawing/2014/main" id="{E5DD1E1C-EB5C-4561-9408-1D3156473E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09864" y="2963582"/>
                    <a:ext cx="186353" cy="281920"/>
                  </a:xfrm>
                  <a:custGeom>
                    <a:avLst/>
                    <a:gdLst>
                      <a:gd name="T0" fmla="*/ 7 w 40"/>
                      <a:gd name="T1" fmla="*/ 0 h 60"/>
                      <a:gd name="T2" fmla="*/ 4 w 40"/>
                      <a:gd name="T3" fmla="*/ 3 h 60"/>
                      <a:gd name="T4" fmla="*/ 2 w 40"/>
                      <a:gd name="T5" fmla="*/ 8 h 60"/>
                      <a:gd name="T6" fmla="*/ 5 w 40"/>
                      <a:gd name="T7" fmla="*/ 14 h 60"/>
                      <a:gd name="T8" fmla="*/ 3 w 40"/>
                      <a:gd name="T9" fmla="*/ 18 h 60"/>
                      <a:gd name="T10" fmla="*/ 3 w 40"/>
                      <a:gd name="T11" fmla="*/ 19 h 60"/>
                      <a:gd name="T12" fmla="*/ 2 w 40"/>
                      <a:gd name="T13" fmla="*/ 23 h 60"/>
                      <a:gd name="T14" fmla="*/ 5 w 40"/>
                      <a:gd name="T15" fmla="*/ 23 h 60"/>
                      <a:gd name="T16" fmla="*/ 7 w 40"/>
                      <a:gd name="T17" fmla="*/ 19 h 60"/>
                      <a:gd name="T18" fmla="*/ 7 w 40"/>
                      <a:gd name="T19" fmla="*/ 23 h 60"/>
                      <a:gd name="T20" fmla="*/ 11 w 40"/>
                      <a:gd name="T21" fmla="*/ 27 h 60"/>
                      <a:gd name="T22" fmla="*/ 14 w 40"/>
                      <a:gd name="T23" fmla="*/ 30 h 60"/>
                      <a:gd name="T24" fmla="*/ 16 w 40"/>
                      <a:gd name="T25" fmla="*/ 36 h 60"/>
                      <a:gd name="T26" fmla="*/ 8 w 40"/>
                      <a:gd name="T27" fmla="*/ 39 h 60"/>
                      <a:gd name="T28" fmla="*/ 9 w 40"/>
                      <a:gd name="T29" fmla="*/ 42 h 60"/>
                      <a:gd name="T30" fmla="*/ 5 w 40"/>
                      <a:gd name="T31" fmla="*/ 47 h 60"/>
                      <a:gd name="T32" fmla="*/ 9 w 40"/>
                      <a:gd name="T33" fmla="*/ 48 h 60"/>
                      <a:gd name="T34" fmla="*/ 18 w 40"/>
                      <a:gd name="T35" fmla="*/ 48 h 60"/>
                      <a:gd name="T36" fmla="*/ 10 w 40"/>
                      <a:gd name="T37" fmla="*/ 52 h 60"/>
                      <a:gd name="T38" fmla="*/ 7 w 40"/>
                      <a:gd name="T39" fmla="*/ 55 h 60"/>
                      <a:gd name="T40" fmla="*/ 3 w 40"/>
                      <a:gd name="T41" fmla="*/ 59 h 60"/>
                      <a:gd name="T42" fmla="*/ 5 w 40"/>
                      <a:gd name="T43" fmla="*/ 60 h 60"/>
                      <a:gd name="T44" fmla="*/ 12 w 40"/>
                      <a:gd name="T45" fmla="*/ 57 h 60"/>
                      <a:gd name="T46" fmla="*/ 19 w 40"/>
                      <a:gd name="T47" fmla="*/ 55 h 60"/>
                      <a:gd name="T48" fmla="*/ 27 w 40"/>
                      <a:gd name="T49" fmla="*/ 54 h 60"/>
                      <a:gd name="T50" fmla="*/ 38 w 40"/>
                      <a:gd name="T51" fmla="*/ 51 h 60"/>
                      <a:gd name="T52" fmla="*/ 38 w 40"/>
                      <a:gd name="T53" fmla="*/ 46 h 60"/>
                      <a:gd name="T54" fmla="*/ 32 w 40"/>
                      <a:gd name="T55" fmla="*/ 41 h 60"/>
                      <a:gd name="T56" fmla="*/ 31 w 40"/>
                      <a:gd name="T57" fmla="*/ 36 h 60"/>
                      <a:gd name="T58" fmla="*/ 30 w 40"/>
                      <a:gd name="T59" fmla="*/ 34 h 60"/>
                      <a:gd name="T60" fmla="*/ 23 w 40"/>
                      <a:gd name="T61" fmla="*/ 25 h 60"/>
                      <a:gd name="T62" fmla="*/ 12 w 40"/>
                      <a:gd name="T63" fmla="*/ 18 h 60"/>
                      <a:gd name="T64" fmla="*/ 14 w 40"/>
                      <a:gd name="T65" fmla="*/ 16 h 60"/>
                      <a:gd name="T66" fmla="*/ 21 w 40"/>
                      <a:gd name="T67" fmla="*/ 8 h 60"/>
                      <a:gd name="T68" fmla="*/ 9 w 40"/>
                      <a:gd name="T69" fmla="*/ 7 h 60"/>
                      <a:gd name="T70" fmla="*/ 9 w 40"/>
                      <a:gd name="T71" fmla="*/ 6 h 60"/>
                      <a:gd name="T72" fmla="*/ 15 w 40"/>
                      <a:gd name="T73" fmla="*/ 0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40" h="60">
                        <a:moveTo>
                          <a:pt x="15" y="0"/>
                        </a:moveTo>
                        <a:cubicBezTo>
                          <a:pt x="12" y="0"/>
                          <a:pt x="10" y="1"/>
                          <a:pt x="7" y="0"/>
                        </a:cubicBezTo>
                        <a:cubicBezTo>
                          <a:pt x="6" y="0"/>
                          <a:pt x="5" y="0"/>
                          <a:pt x="5" y="1"/>
                        </a:cubicBezTo>
                        <a:cubicBezTo>
                          <a:pt x="6" y="3"/>
                          <a:pt x="5" y="2"/>
                          <a:pt x="4" y="3"/>
                        </a:cubicBezTo>
                        <a:cubicBezTo>
                          <a:pt x="5" y="2"/>
                          <a:pt x="5" y="4"/>
                          <a:pt x="5" y="4"/>
                        </a:cubicBezTo>
                        <a:cubicBezTo>
                          <a:pt x="4" y="6"/>
                          <a:pt x="1" y="5"/>
                          <a:pt x="2" y="8"/>
                        </a:cubicBezTo>
                        <a:cubicBezTo>
                          <a:pt x="4" y="10"/>
                          <a:pt x="3" y="11"/>
                          <a:pt x="2" y="13"/>
                        </a:cubicBezTo>
                        <a:cubicBezTo>
                          <a:pt x="2" y="15"/>
                          <a:pt x="4" y="15"/>
                          <a:pt x="5" y="14"/>
                        </a:cubicBezTo>
                        <a:cubicBezTo>
                          <a:pt x="4" y="15"/>
                          <a:pt x="5" y="15"/>
                          <a:pt x="5" y="16"/>
                        </a:cubicBezTo>
                        <a:cubicBezTo>
                          <a:pt x="5" y="15"/>
                          <a:pt x="3" y="18"/>
                          <a:pt x="3" y="18"/>
                        </a:cubicBezTo>
                        <a:cubicBezTo>
                          <a:pt x="2" y="18"/>
                          <a:pt x="0" y="18"/>
                          <a:pt x="0" y="20"/>
                        </a:cubicBezTo>
                        <a:cubicBezTo>
                          <a:pt x="1" y="20"/>
                          <a:pt x="2" y="18"/>
                          <a:pt x="3" y="19"/>
                        </a:cubicBezTo>
                        <a:cubicBezTo>
                          <a:pt x="3" y="20"/>
                          <a:pt x="3" y="21"/>
                          <a:pt x="3" y="21"/>
                        </a:cubicBezTo>
                        <a:cubicBezTo>
                          <a:pt x="2" y="22"/>
                          <a:pt x="2" y="23"/>
                          <a:pt x="2" y="23"/>
                        </a:cubicBezTo>
                        <a:cubicBezTo>
                          <a:pt x="2" y="24"/>
                          <a:pt x="3" y="22"/>
                          <a:pt x="4" y="22"/>
                        </a:cubicBezTo>
                        <a:cubicBezTo>
                          <a:pt x="4" y="21"/>
                          <a:pt x="5" y="23"/>
                          <a:pt x="5" y="23"/>
                        </a:cubicBezTo>
                        <a:cubicBezTo>
                          <a:pt x="6" y="23"/>
                          <a:pt x="5" y="19"/>
                          <a:pt x="4" y="19"/>
                        </a:cubicBezTo>
                        <a:cubicBezTo>
                          <a:pt x="5" y="19"/>
                          <a:pt x="7" y="20"/>
                          <a:pt x="7" y="19"/>
                        </a:cubicBezTo>
                        <a:cubicBezTo>
                          <a:pt x="7" y="19"/>
                          <a:pt x="6" y="20"/>
                          <a:pt x="6" y="20"/>
                        </a:cubicBezTo>
                        <a:cubicBezTo>
                          <a:pt x="6" y="21"/>
                          <a:pt x="7" y="22"/>
                          <a:pt x="7" y="23"/>
                        </a:cubicBezTo>
                        <a:cubicBezTo>
                          <a:pt x="7" y="24"/>
                          <a:pt x="4" y="27"/>
                          <a:pt x="7" y="27"/>
                        </a:cubicBezTo>
                        <a:cubicBezTo>
                          <a:pt x="7" y="27"/>
                          <a:pt x="10" y="27"/>
                          <a:pt x="11" y="27"/>
                        </a:cubicBezTo>
                        <a:cubicBezTo>
                          <a:pt x="12" y="26"/>
                          <a:pt x="15" y="26"/>
                          <a:pt x="15" y="26"/>
                        </a:cubicBezTo>
                        <a:cubicBezTo>
                          <a:pt x="14" y="28"/>
                          <a:pt x="13" y="28"/>
                          <a:pt x="14" y="30"/>
                        </a:cubicBezTo>
                        <a:cubicBezTo>
                          <a:pt x="15" y="33"/>
                          <a:pt x="15" y="31"/>
                          <a:pt x="16" y="32"/>
                        </a:cubicBezTo>
                        <a:cubicBezTo>
                          <a:pt x="16" y="33"/>
                          <a:pt x="15" y="35"/>
                          <a:pt x="16" y="36"/>
                        </a:cubicBezTo>
                        <a:cubicBezTo>
                          <a:pt x="17" y="38"/>
                          <a:pt x="14" y="38"/>
                          <a:pt x="13" y="38"/>
                        </a:cubicBezTo>
                        <a:cubicBezTo>
                          <a:pt x="11" y="39"/>
                          <a:pt x="10" y="37"/>
                          <a:pt x="8" y="39"/>
                        </a:cubicBezTo>
                        <a:cubicBezTo>
                          <a:pt x="7" y="41"/>
                          <a:pt x="12" y="40"/>
                          <a:pt x="11" y="41"/>
                        </a:cubicBezTo>
                        <a:cubicBezTo>
                          <a:pt x="11" y="41"/>
                          <a:pt x="9" y="42"/>
                          <a:pt x="9" y="42"/>
                        </a:cubicBezTo>
                        <a:cubicBezTo>
                          <a:pt x="9" y="43"/>
                          <a:pt x="10" y="43"/>
                          <a:pt x="9" y="44"/>
                        </a:cubicBezTo>
                        <a:cubicBezTo>
                          <a:pt x="8" y="45"/>
                          <a:pt x="7" y="46"/>
                          <a:pt x="5" y="47"/>
                        </a:cubicBezTo>
                        <a:cubicBezTo>
                          <a:pt x="4" y="48"/>
                          <a:pt x="6" y="49"/>
                          <a:pt x="6" y="49"/>
                        </a:cubicBezTo>
                        <a:cubicBezTo>
                          <a:pt x="7" y="49"/>
                          <a:pt x="9" y="48"/>
                          <a:pt x="9" y="48"/>
                        </a:cubicBezTo>
                        <a:cubicBezTo>
                          <a:pt x="9" y="49"/>
                          <a:pt x="12" y="49"/>
                          <a:pt x="13" y="50"/>
                        </a:cubicBezTo>
                        <a:cubicBezTo>
                          <a:pt x="15" y="50"/>
                          <a:pt x="17" y="48"/>
                          <a:pt x="18" y="48"/>
                        </a:cubicBezTo>
                        <a:cubicBezTo>
                          <a:pt x="18" y="48"/>
                          <a:pt x="16" y="53"/>
                          <a:pt x="13" y="52"/>
                        </a:cubicBezTo>
                        <a:cubicBezTo>
                          <a:pt x="12" y="51"/>
                          <a:pt x="11" y="52"/>
                          <a:pt x="10" y="52"/>
                        </a:cubicBezTo>
                        <a:cubicBezTo>
                          <a:pt x="8" y="52"/>
                          <a:pt x="9" y="51"/>
                          <a:pt x="8" y="51"/>
                        </a:cubicBezTo>
                        <a:cubicBezTo>
                          <a:pt x="8" y="51"/>
                          <a:pt x="8" y="54"/>
                          <a:pt x="7" y="55"/>
                        </a:cubicBezTo>
                        <a:cubicBezTo>
                          <a:pt x="7" y="55"/>
                          <a:pt x="6" y="56"/>
                          <a:pt x="5" y="57"/>
                        </a:cubicBezTo>
                        <a:cubicBezTo>
                          <a:pt x="5" y="57"/>
                          <a:pt x="3" y="58"/>
                          <a:pt x="3" y="59"/>
                        </a:cubicBezTo>
                        <a:cubicBezTo>
                          <a:pt x="3" y="59"/>
                          <a:pt x="5" y="59"/>
                          <a:pt x="5" y="59"/>
                        </a:cubicBezTo>
                        <a:cubicBezTo>
                          <a:pt x="5" y="59"/>
                          <a:pt x="4" y="59"/>
                          <a:pt x="5" y="60"/>
                        </a:cubicBezTo>
                        <a:cubicBezTo>
                          <a:pt x="5" y="60"/>
                          <a:pt x="7" y="57"/>
                          <a:pt x="8" y="57"/>
                        </a:cubicBezTo>
                        <a:cubicBezTo>
                          <a:pt x="9" y="57"/>
                          <a:pt x="11" y="58"/>
                          <a:pt x="12" y="57"/>
                        </a:cubicBezTo>
                        <a:cubicBezTo>
                          <a:pt x="14" y="57"/>
                          <a:pt x="13" y="55"/>
                          <a:pt x="15" y="55"/>
                        </a:cubicBezTo>
                        <a:cubicBezTo>
                          <a:pt x="16" y="54"/>
                          <a:pt x="17" y="55"/>
                          <a:pt x="19" y="55"/>
                        </a:cubicBezTo>
                        <a:cubicBezTo>
                          <a:pt x="20" y="56"/>
                          <a:pt x="21" y="54"/>
                          <a:pt x="23" y="55"/>
                        </a:cubicBezTo>
                        <a:cubicBezTo>
                          <a:pt x="24" y="56"/>
                          <a:pt x="26" y="55"/>
                          <a:pt x="27" y="54"/>
                        </a:cubicBezTo>
                        <a:cubicBezTo>
                          <a:pt x="29" y="54"/>
                          <a:pt x="32" y="54"/>
                          <a:pt x="34" y="54"/>
                        </a:cubicBezTo>
                        <a:cubicBezTo>
                          <a:pt x="34" y="54"/>
                          <a:pt x="38" y="51"/>
                          <a:pt x="38" y="51"/>
                        </a:cubicBezTo>
                        <a:cubicBezTo>
                          <a:pt x="37" y="50"/>
                          <a:pt x="33" y="51"/>
                          <a:pt x="33" y="50"/>
                        </a:cubicBezTo>
                        <a:cubicBezTo>
                          <a:pt x="33" y="49"/>
                          <a:pt x="37" y="46"/>
                          <a:pt x="38" y="46"/>
                        </a:cubicBezTo>
                        <a:cubicBezTo>
                          <a:pt x="39" y="44"/>
                          <a:pt x="40" y="40"/>
                          <a:pt x="36" y="40"/>
                        </a:cubicBezTo>
                        <a:cubicBezTo>
                          <a:pt x="35" y="40"/>
                          <a:pt x="33" y="41"/>
                          <a:pt x="32" y="41"/>
                        </a:cubicBezTo>
                        <a:cubicBezTo>
                          <a:pt x="30" y="40"/>
                          <a:pt x="32" y="40"/>
                          <a:pt x="32" y="39"/>
                        </a:cubicBezTo>
                        <a:cubicBezTo>
                          <a:pt x="32" y="38"/>
                          <a:pt x="32" y="37"/>
                          <a:pt x="31" y="36"/>
                        </a:cubicBezTo>
                        <a:cubicBezTo>
                          <a:pt x="31" y="36"/>
                          <a:pt x="27" y="35"/>
                          <a:pt x="28" y="34"/>
                        </a:cubicBezTo>
                        <a:cubicBezTo>
                          <a:pt x="28" y="34"/>
                          <a:pt x="30" y="35"/>
                          <a:pt x="30" y="34"/>
                        </a:cubicBezTo>
                        <a:cubicBezTo>
                          <a:pt x="31" y="33"/>
                          <a:pt x="30" y="32"/>
                          <a:pt x="29" y="31"/>
                        </a:cubicBezTo>
                        <a:cubicBezTo>
                          <a:pt x="26" y="29"/>
                          <a:pt x="25" y="29"/>
                          <a:pt x="23" y="25"/>
                        </a:cubicBezTo>
                        <a:cubicBezTo>
                          <a:pt x="22" y="23"/>
                          <a:pt x="21" y="21"/>
                          <a:pt x="18" y="19"/>
                        </a:cubicBezTo>
                        <a:cubicBezTo>
                          <a:pt x="17" y="18"/>
                          <a:pt x="13" y="20"/>
                          <a:pt x="12" y="18"/>
                        </a:cubicBezTo>
                        <a:cubicBezTo>
                          <a:pt x="12" y="18"/>
                          <a:pt x="18" y="17"/>
                          <a:pt x="17" y="16"/>
                        </a:cubicBezTo>
                        <a:cubicBezTo>
                          <a:pt x="17" y="16"/>
                          <a:pt x="15" y="17"/>
                          <a:pt x="14" y="16"/>
                        </a:cubicBezTo>
                        <a:cubicBezTo>
                          <a:pt x="14" y="16"/>
                          <a:pt x="18" y="15"/>
                          <a:pt x="18" y="15"/>
                        </a:cubicBezTo>
                        <a:cubicBezTo>
                          <a:pt x="19" y="14"/>
                          <a:pt x="22" y="9"/>
                          <a:pt x="21" y="8"/>
                        </a:cubicBezTo>
                        <a:cubicBezTo>
                          <a:pt x="20" y="6"/>
                          <a:pt x="17" y="6"/>
                          <a:pt x="15" y="6"/>
                        </a:cubicBezTo>
                        <a:cubicBezTo>
                          <a:pt x="14" y="7"/>
                          <a:pt x="9" y="7"/>
                          <a:pt x="9" y="7"/>
                        </a:cubicBezTo>
                        <a:cubicBezTo>
                          <a:pt x="9" y="7"/>
                          <a:pt x="11" y="6"/>
                          <a:pt x="11" y="6"/>
                        </a:cubicBezTo>
                        <a:cubicBezTo>
                          <a:pt x="11" y="6"/>
                          <a:pt x="9" y="5"/>
                          <a:pt x="9" y="6"/>
                        </a:cubicBezTo>
                        <a:cubicBezTo>
                          <a:pt x="9" y="5"/>
                          <a:pt x="18" y="1"/>
                          <a:pt x="15" y="0"/>
                        </a:cubicBezTo>
                        <a:cubicBezTo>
                          <a:pt x="14" y="0"/>
                          <a:pt x="17" y="1"/>
                          <a:pt x="15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48" name="Freeform 521">
                    <a:extLst>
                      <a:ext uri="{FF2B5EF4-FFF2-40B4-BE49-F238E27FC236}">
                        <a16:creationId xmlns:a16="http://schemas.microsoft.com/office/drawing/2014/main" id="{AADB6826-E911-4F97-9A40-4B2FFEF5D4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725245" y="2538312"/>
                    <a:ext cx="50968" cy="28669"/>
                  </a:xfrm>
                  <a:custGeom>
                    <a:avLst/>
                    <a:gdLst>
                      <a:gd name="T0" fmla="*/ 3 w 11"/>
                      <a:gd name="T1" fmla="*/ 4 h 6"/>
                      <a:gd name="T2" fmla="*/ 1 w 11"/>
                      <a:gd name="T3" fmla="*/ 1 h 6"/>
                      <a:gd name="T4" fmla="*/ 6 w 11"/>
                      <a:gd name="T5" fmla="*/ 1 h 6"/>
                      <a:gd name="T6" fmla="*/ 3 w 11"/>
                      <a:gd name="T7" fmla="*/ 4 h 6"/>
                      <a:gd name="T8" fmla="*/ 3 w 11"/>
                      <a:gd name="T9" fmla="*/ 4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6">
                        <a:moveTo>
                          <a:pt x="3" y="4"/>
                        </a:moveTo>
                        <a:cubicBezTo>
                          <a:pt x="1" y="3"/>
                          <a:pt x="0" y="3"/>
                          <a:pt x="1" y="1"/>
                        </a:cubicBezTo>
                        <a:cubicBezTo>
                          <a:pt x="2" y="0"/>
                          <a:pt x="4" y="1"/>
                          <a:pt x="6" y="1"/>
                        </a:cubicBezTo>
                        <a:cubicBezTo>
                          <a:pt x="11" y="2"/>
                          <a:pt x="6" y="6"/>
                          <a:pt x="3" y="4"/>
                        </a:cubicBezTo>
                        <a:cubicBezTo>
                          <a:pt x="2" y="3"/>
                          <a:pt x="4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49" name="Freeform 522">
                    <a:extLst>
                      <a:ext uri="{FF2B5EF4-FFF2-40B4-BE49-F238E27FC236}">
                        <a16:creationId xmlns:a16="http://schemas.microsoft.com/office/drawing/2014/main" id="{9105994B-AFFB-461B-99D6-2B708BE929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626492" y="2949248"/>
                    <a:ext cx="28669" cy="23893"/>
                  </a:xfrm>
                  <a:custGeom>
                    <a:avLst/>
                    <a:gdLst>
                      <a:gd name="T0" fmla="*/ 5 w 6"/>
                      <a:gd name="T1" fmla="*/ 2 h 5"/>
                      <a:gd name="T2" fmla="*/ 5 w 6"/>
                      <a:gd name="T3" fmla="*/ 1 h 5"/>
                      <a:gd name="T4" fmla="*/ 2 w 6"/>
                      <a:gd name="T5" fmla="*/ 1 h 5"/>
                      <a:gd name="T6" fmla="*/ 1 w 6"/>
                      <a:gd name="T7" fmla="*/ 3 h 5"/>
                      <a:gd name="T8" fmla="*/ 0 w 6"/>
                      <a:gd name="T9" fmla="*/ 4 h 5"/>
                      <a:gd name="T10" fmla="*/ 5 w 6"/>
                      <a:gd name="T11" fmla="*/ 2 h 5"/>
                      <a:gd name="T12" fmla="*/ 5 w 6"/>
                      <a:gd name="T13" fmla="*/ 2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5">
                        <a:moveTo>
                          <a:pt x="5" y="2"/>
                        </a:moveTo>
                        <a:cubicBezTo>
                          <a:pt x="6" y="2"/>
                          <a:pt x="5" y="1"/>
                          <a:pt x="5" y="1"/>
                        </a:cubicBezTo>
                        <a:cubicBezTo>
                          <a:pt x="4" y="0"/>
                          <a:pt x="3" y="1"/>
                          <a:pt x="2" y="1"/>
                        </a:cubicBezTo>
                        <a:cubicBezTo>
                          <a:pt x="1" y="1"/>
                          <a:pt x="0" y="2"/>
                          <a:pt x="1" y="3"/>
                        </a:cubicBezTo>
                        <a:cubicBezTo>
                          <a:pt x="1" y="3"/>
                          <a:pt x="0" y="5"/>
                          <a:pt x="0" y="4"/>
                        </a:cubicBezTo>
                        <a:cubicBezTo>
                          <a:pt x="0" y="4"/>
                          <a:pt x="5" y="2"/>
                          <a:pt x="5" y="2"/>
                        </a:cubicBezTo>
                        <a:cubicBezTo>
                          <a:pt x="6" y="2"/>
                          <a:pt x="3" y="3"/>
                          <a:pt x="5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0" name="Freeform 523">
                    <a:extLst>
                      <a:ext uri="{FF2B5EF4-FFF2-40B4-BE49-F238E27FC236}">
                        <a16:creationId xmlns:a16="http://schemas.microsoft.com/office/drawing/2014/main" id="{AFA23691-ABCD-49B7-B89A-0AAAF5D0B7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05311" y="3086227"/>
                    <a:ext cx="23891" cy="12742"/>
                  </a:xfrm>
                  <a:custGeom>
                    <a:avLst/>
                    <a:gdLst>
                      <a:gd name="T0" fmla="*/ 3 w 5"/>
                      <a:gd name="T1" fmla="*/ 3 h 3"/>
                      <a:gd name="T2" fmla="*/ 3 w 5"/>
                      <a:gd name="T3" fmla="*/ 0 h 3"/>
                      <a:gd name="T4" fmla="*/ 3 w 5"/>
                      <a:gd name="T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3">
                        <a:moveTo>
                          <a:pt x="3" y="3"/>
                        </a:moveTo>
                        <a:cubicBezTo>
                          <a:pt x="1" y="3"/>
                          <a:pt x="0" y="1"/>
                          <a:pt x="3" y="0"/>
                        </a:cubicBezTo>
                        <a:cubicBezTo>
                          <a:pt x="5" y="0"/>
                          <a:pt x="4" y="3"/>
                          <a:pt x="3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1" name="Freeform 524">
                    <a:extLst>
                      <a:ext uri="{FF2B5EF4-FFF2-40B4-BE49-F238E27FC236}">
                        <a16:creationId xmlns:a16="http://schemas.microsoft.com/office/drawing/2014/main" id="{603A2A1B-8B69-4521-BC0E-6A7DE45215E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25803" y="3226390"/>
                    <a:ext cx="23891" cy="22299"/>
                  </a:xfrm>
                  <a:custGeom>
                    <a:avLst/>
                    <a:gdLst>
                      <a:gd name="T0" fmla="*/ 5 w 5"/>
                      <a:gd name="T1" fmla="*/ 1 h 5"/>
                      <a:gd name="T2" fmla="*/ 1 w 5"/>
                      <a:gd name="T3" fmla="*/ 5 h 5"/>
                      <a:gd name="T4" fmla="*/ 4 w 5"/>
                      <a:gd name="T5" fmla="*/ 3 h 5"/>
                      <a:gd name="T6" fmla="*/ 5 w 5"/>
                      <a:gd name="T7" fmla="*/ 1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5">
                        <a:moveTo>
                          <a:pt x="5" y="1"/>
                        </a:moveTo>
                        <a:cubicBezTo>
                          <a:pt x="5" y="1"/>
                          <a:pt x="0" y="5"/>
                          <a:pt x="1" y="5"/>
                        </a:cubicBezTo>
                        <a:cubicBezTo>
                          <a:pt x="2" y="5"/>
                          <a:pt x="4" y="3"/>
                          <a:pt x="4" y="3"/>
                        </a:cubicBezTo>
                        <a:cubicBezTo>
                          <a:pt x="5" y="2"/>
                          <a:pt x="5" y="0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2" name="Freeform 525">
                    <a:extLst>
                      <a:ext uri="{FF2B5EF4-FFF2-40B4-BE49-F238E27FC236}">
                        <a16:creationId xmlns:a16="http://schemas.microsoft.com/office/drawing/2014/main" id="{4CD55494-076A-46A9-A4D2-7E54EFC038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11468" y="3263023"/>
                    <a:ext cx="9557" cy="4778"/>
                  </a:xfrm>
                  <a:custGeom>
                    <a:avLst/>
                    <a:gdLst>
                      <a:gd name="T0" fmla="*/ 1 w 2"/>
                      <a:gd name="T1" fmla="*/ 0 h 1"/>
                      <a:gd name="T2" fmla="*/ 1 w 2"/>
                      <a:gd name="T3" fmla="*/ 1 h 1"/>
                      <a:gd name="T4" fmla="*/ 1 w 2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1" y="0"/>
                        </a:moveTo>
                        <a:cubicBezTo>
                          <a:pt x="1" y="0"/>
                          <a:pt x="0" y="1"/>
                          <a:pt x="1" y="1"/>
                        </a:cubicBezTo>
                        <a:cubicBezTo>
                          <a:pt x="1" y="1"/>
                          <a:pt x="2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3" name="Freeform 526">
                    <a:extLst>
                      <a:ext uri="{FF2B5EF4-FFF2-40B4-BE49-F238E27FC236}">
                        <a16:creationId xmlns:a16="http://schemas.microsoft.com/office/drawing/2014/main" id="{7087AE1F-1652-4890-80FF-26C9836E0FF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346165" y="3337884"/>
                    <a:ext cx="14335" cy="4778"/>
                  </a:xfrm>
                  <a:custGeom>
                    <a:avLst/>
                    <a:gdLst>
                      <a:gd name="T0" fmla="*/ 2 w 3"/>
                      <a:gd name="T1" fmla="*/ 0 h 1"/>
                      <a:gd name="T2" fmla="*/ 1 w 3"/>
                      <a:gd name="T3" fmla="*/ 1 h 1"/>
                      <a:gd name="T4" fmla="*/ 2 w 3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1">
                        <a:moveTo>
                          <a:pt x="2" y="0"/>
                        </a:moveTo>
                        <a:cubicBezTo>
                          <a:pt x="2" y="0"/>
                          <a:pt x="0" y="1"/>
                          <a:pt x="1" y="1"/>
                        </a:cubicBezTo>
                        <a:cubicBezTo>
                          <a:pt x="1" y="1"/>
                          <a:pt x="3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4" name="Freeform 527">
                    <a:extLst>
                      <a:ext uri="{FF2B5EF4-FFF2-40B4-BE49-F238E27FC236}">
                        <a16:creationId xmlns:a16="http://schemas.microsoft.com/office/drawing/2014/main" id="{C81D03AF-F6FE-4D4D-B352-2F243D56A7E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90417" y="3361775"/>
                    <a:ext cx="33448" cy="19114"/>
                  </a:xfrm>
                  <a:custGeom>
                    <a:avLst/>
                    <a:gdLst>
                      <a:gd name="T0" fmla="*/ 6 w 7"/>
                      <a:gd name="T1" fmla="*/ 0 h 4"/>
                      <a:gd name="T2" fmla="*/ 1 w 7"/>
                      <a:gd name="T3" fmla="*/ 3 h 4"/>
                      <a:gd name="T4" fmla="*/ 6 w 7"/>
                      <a:gd name="T5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4">
                        <a:moveTo>
                          <a:pt x="6" y="0"/>
                        </a:moveTo>
                        <a:cubicBezTo>
                          <a:pt x="5" y="0"/>
                          <a:pt x="0" y="2"/>
                          <a:pt x="1" y="3"/>
                        </a:cubicBezTo>
                        <a:cubicBezTo>
                          <a:pt x="2" y="4"/>
                          <a:pt x="7" y="0"/>
                          <a:pt x="6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5" name="Freeform 528">
                    <a:extLst>
                      <a:ext uri="{FF2B5EF4-FFF2-40B4-BE49-F238E27FC236}">
                        <a16:creationId xmlns:a16="http://schemas.microsoft.com/office/drawing/2014/main" id="{B3FD63B3-F0B6-45D2-82D4-A33164CC12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53784" y="3380889"/>
                    <a:ext cx="27077" cy="17521"/>
                  </a:xfrm>
                  <a:custGeom>
                    <a:avLst/>
                    <a:gdLst>
                      <a:gd name="T0" fmla="*/ 5 w 6"/>
                      <a:gd name="T1" fmla="*/ 0 h 4"/>
                      <a:gd name="T2" fmla="*/ 1 w 6"/>
                      <a:gd name="T3" fmla="*/ 3 h 4"/>
                      <a:gd name="T4" fmla="*/ 5 w 6"/>
                      <a:gd name="T5" fmla="*/ 0 h 4"/>
                      <a:gd name="T6" fmla="*/ 5 w 6"/>
                      <a:gd name="T7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4">
                        <a:moveTo>
                          <a:pt x="5" y="0"/>
                        </a:moveTo>
                        <a:cubicBezTo>
                          <a:pt x="5" y="0"/>
                          <a:pt x="0" y="2"/>
                          <a:pt x="1" y="3"/>
                        </a:cubicBezTo>
                        <a:cubicBezTo>
                          <a:pt x="2" y="4"/>
                          <a:pt x="5" y="0"/>
                          <a:pt x="5" y="0"/>
                        </a:cubicBezTo>
                        <a:cubicBezTo>
                          <a:pt x="5" y="0"/>
                          <a:pt x="6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6" name="Freeform 529">
                    <a:extLst>
                      <a:ext uri="{FF2B5EF4-FFF2-40B4-BE49-F238E27FC236}">
                        <a16:creationId xmlns:a16="http://schemas.microsoft.com/office/drawing/2014/main" id="{A0D06697-8000-43B4-9E04-79F5D62AAF2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29892" y="3395224"/>
                    <a:ext cx="23891" cy="22299"/>
                  </a:xfrm>
                  <a:custGeom>
                    <a:avLst/>
                    <a:gdLst>
                      <a:gd name="T0" fmla="*/ 4 w 5"/>
                      <a:gd name="T1" fmla="*/ 0 h 5"/>
                      <a:gd name="T2" fmla="*/ 0 w 5"/>
                      <a:gd name="T3" fmla="*/ 4 h 5"/>
                      <a:gd name="T4" fmla="*/ 4 w 5"/>
                      <a:gd name="T5" fmla="*/ 0 h 5"/>
                      <a:gd name="T6" fmla="*/ 4 w 5"/>
                      <a:gd name="T7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5">
                        <a:moveTo>
                          <a:pt x="4" y="0"/>
                        </a:moveTo>
                        <a:cubicBezTo>
                          <a:pt x="4" y="0"/>
                          <a:pt x="0" y="4"/>
                          <a:pt x="0" y="4"/>
                        </a:cubicBezTo>
                        <a:cubicBezTo>
                          <a:pt x="2" y="5"/>
                          <a:pt x="4" y="0"/>
                          <a:pt x="4" y="0"/>
                        </a:cubicBezTo>
                        <a:cubicBezTo>
                          <a:pt x="4" y="0"/>
                          <a:pt x="5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7" name="Freeform 530">
                    <a:extLst>
                      <a:ext uri="{FF2B5EF4-FFF2-40B4-BE49-F238E27FC236}">
                        <a16:creationId xmlns:a16="http://schemas.microsoft.com/office/drawing/2014/main" id="{844FBE3D-6280-4466-8FAF-795260CE409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25113" y="3427079"/>
                    <a:ext cx="4778" cy="4778"/>
                  </a:xfrm>
                  <a:custGeom>
                    <a:avLst/>
                    <a:gdLst>
                      <a:gd name="T0" fmla="*/ 1 w 1"/>
                      <a:gd name="T1" fmla="*/ 0 h 1"/>
                      <a:gd name="T2" fmla="*/ 1 w 1"/>
                      <a:gd name="T3" fmla="*/ 1 h 1"/>
                      <a:gd name="T4" fmla="*/ 1 w 1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1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1" y="1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8" name="Freeform 531">
                    <a:extLst>
                      <a:ext uri="{FF2B5EF4-FFF2-40B4-BE49-F238E27FC236}">
                        <a16:creationId xmlns:a16="http://schemas.microsoft.com/office/drawing/2014/main" id="{1C562736-C02A-4A52-BCC4-24A10042B0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01222" y="3407966"/>
                    <a:ext cx="23891" cy="19114"/>
                  </a:xfrm>
                  <a:custGeom>
                    <a:avLst/>
                    <a:gdLst>
                      <a:gd name="T0" fmla="*/ 4 w 5"/>
                      <a:gd name="T1" fmla="*/ 1 h 4"/>
                      <a:gd name="T2" fmla="*/ 0 w 5"/>
                      <a:gd name="T3" fmla="*/ 4 h 4"/>
                      <a:gd name="T4" fmla="*/ 4 w 5"/>
                      <a:gd name="T5" fmla="*/ 1 h 4"/>
                      <a:gd name="T6" fmla="*/ 4 w 5"/>
                      <a:gd name="T7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" h="4">
                        <a:moveTo>
                          <a:pt x="4" y="1"/>
                        </a:moveTo>
                        <a:cubicBezTo>
                          <a:pt x="2" y="2"/>
                          <a:pt x="0" y="3"/>
                          <a:pt x="0" y="4"/>
                        </a:cubicBezTo>
                        <a:cubicBezTo>
                          <a:pt x="0" y="4"/>
                          <a:pt x="4" y="1"/>
                          <a:pt x="4" y="1"/>
                        </a:cubicBezTo>
                        <a:cubicBezTo>
                          <a:pt x="3" y="1"/>
                          <a:pt x="5" y="0"/>
                          <a:pt x="4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59" name="Freeform 532">
                    <a:extLst>
                      <a:ext uri="{FF2B5EF4-FFF2-40B4-BE49-F238E27FC236}">
                        <a16:creationId xmlns:a16="http://schemas.microsoft.com/office/drawing/2014/main" id="{F277AA68-B627-4DF5-921E-5396D23A92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29202" y="3581578"/>
                    <a:ext cx="9557" cy="14335"/>
                  </a:xfrm>
                  <a:custGeom>
                    <a:avLst/>
                    <a:gdLst>
                      <a:gd name="T0" fmla="*/ 1 w 2"/>
                      <a:gd name="T1" fmla="*/ 0 h 3"/>
                      <a:gd name="T2" fmla="*/ 1 w 2"/>
                      <a:gd name="T3" fmla="*/ 3 h 3"/>
                      <a:gd name="T4" fmla="*/ 1 w 2"/>
                      <a:gd name="T5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1" y="0"/>
                        </a:moveTo>
                        <a:cubicBezTo>
                          <a:pt x="1" y="0"/>
                          <a:pt x="0" y="3"/>
                          <a:pt x="1" y="3"/>
                        </a:cubicBezTo>
                        <a:cubicBezTo>
                          <a:pt x="2" y="3"/>
                          <a:pt x="2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grpSp>
                <p:nvGrpSpPr>
                  <p:cNvPr id="260" name="Group 259">
                    <a:extLst>
                      <a:ext uri="{FF2B5EF4-FFF2-40B4-BE49-F238E27FC236}">
                        <a16:creationId xmlns:a16="http://schemas.microsoft.com/office/drawing/2014/main" id="{36EF1053-7888-44F5-992B-9B6926E918E7}"/>
                      </a:ext>
                    </a:extLst>
                  </p:cNvPr>
                  <p:cNvGrpSpPr/>
                  <p:nvPr/>
                </p:nvGrpSpPr>
                <p:grpSpPr>
                  <a:xfrm>
                    <a:off x="8857184" y="3380889"/>
                    <a:ext cx="348815" cy="331297"/>
                    <a:chOff x="5961121" y="2686387"/>
                    <a:chExt cx="288233" cy="273757"/>
                  </a:xfrm>
                  <a:grpFill/>
                </p:grpSpPr>
                <p:sp>
                  <p:nvSpPr>
                    <p:cNvPr id="466" name="Freeform 430">
                      <a:extLst>
                        <a:ext uri="{FF2B5EF4-FFF2-40B4-BE49-F238E27FC236}">
                          <a16:creationId xmlns:a16="http://schemas.microsoft.com/office/drawing/2014/main" id="{8288A3CD-1D67-4690-BC2E-5211685A29E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130902" y="2686387"/>
                      <a:ext cx="118452" cy="100026"/>
                    </a:xfrm>
                    <a:custGeom>
                      <a:avLst/>
                      <a:gdLst>
                        <a:gd name="T0" fmla="*/ 28 w 31"/>
                        <a:gd name="T1" fmla="*/ 10 h 26"/>
                        <a:gd name="T2" fmla="*/ 29 w 31"/>
                        <a:gd name="T3" fmla="*/ 7 h 26"/>
                        <a:gd name="T4" fmla="*/ 27 w 31"/>
                        <a:gd name="T5" fmla="*/ 10 h 26"/>
                        <a:gd name="T6" fmla="*/ 20 w 31"/>
                        <a:gd name="T7" fmla="*/ 8 h 26"/>
                        <a:gd name="T8" fmla="*/ 11 w 31"/>
                        <a:gd name="T9" fmla="*/ 1 h 26"/>
                        <a:gd name="T10" fmla="*/ 11 w 31"/>
                        <a:gd name="T11" fmla="*/ 5 h 26"/>
                        <a:gd name="T12" fmla="*/ 9 w 31"/>
                        <a:gd name="T13" fmla="*/ 11 h 26"/>
                        <a:gd name="T14" fmla="*/ 7 w 31"/>
                        <a:gd name="T15" fmla="*/ 14 h 26"/>
                        <a:gd name="T16" fmla="*/ 4 w 31"/>
                        <a:gd name="T17" fmla="*/ 14 h 26"/>
                        <a:gd name="T18" fmla="*/ 5 w 31"/>
                        <a:gd name="T19" fmla="*/ 16 h 26"/>
                        <a:gd name="T20" fmla="*/ 1 w 31"/>
                        <a:gd name="T21" fmla="*/ 18 h 26"/>
                        <a:gd name="T22" fmla="*/ 2 w 31"/>
                        <a:gd name="T23" fmla="*/ 23 h 26"/>
                        <a:gd name="T24" fmla="*/ 4 w 31"/>
                        <a:gd name="T25" fmla="*/ 25 h 26"/>
                        <a:gd name="T26" fmla="*/ 6 w 31"/>
                        <a:gd name="T27" fmla="*/ 23 h 26"/>
                        <a:gd name="T28" fmla="*/ 7 w 31"/>
                        <a:gd name="T29" fmla="*/ 23 h 26"/>
                        <a:gd name="T30" fmla="*/ 4 w 31"/>
                        <a:gd name="T31" fmla="*/ 20 h 26"/>
                        <a:gd name="T32" fmla="*/ 7 w 31"/>
                        <a:gd name="T33" fmla="*/ 19 h 26"/>
                        <a:gd name="T34" fmla="*/ 12 w 31"/>
                        <a:gd name="T35" fmla="*/ 18 h 26"/>
                        <a:gd name="T36" fmla="*/ 17 w 31"/>
                        <a:gd name="T37" fmla="*/ 21 h 26"/>
                        <a:gd name="T38" fmla="*/ 21 w 31"/>
                        <a:gd name="T39" fmla="*/ 16 h 26"/>
                        <a:gd name="T40" fmla="*/ 31 w 31"/>
                        <a:gd name="T41" fmla="*/ 14 h 26"/>
                        <a:gd name="T42" fmla="*/ 29 w 31"/>
                        <a:gd name="T43" fmla="*/ 12 h 26"/>
                        <a:gd name="T44" fmla="*/ 28 w 31"/>
                        <a:gd name="T45" fmla="*/ 10 h 26"/>
                        <a:gd name="T46" fmla="*/ 28 w 31"/>
                        <a:gd name="T47" fmla="*/ 10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</a:cxnLst>
                      <a:rect l="0" t="0" r="r" b="b"/>
                      <a:pathLst>
                        <a:path w="31" h="26">
                          <a:moveTo>
                            <a:pt x="28" y="10"/>
                          </a:moveTo>
                          <a:cubicBezTo>
                            <a:pt x="28" y="10"/>
                            <a:pt x="29" y="8"/>
                            <a:pt x="29" y="7"/>
                          </a:cubicBezTo>
                          <a:cubicBezTo>
                            <a:pt x="29" y="8"/>
                            <a:pt x="27" y="10"/>
                            <a:pt x="27" y="10"/>
                          </a:cubicBezTo>
                          <a:cubicBezTo>
                            <a:pt x="25" y="10"/>
                            <a:pt x="21" y="9"/>
                            <a:pt x="20" y="8"/>
                          </a:cubicBezTo>
                          <a:cubicBezTo>
                            <a:pt x="17" y="7"/>
                            <a:pt x="15" y="2"/>
                            <a:pt x="11" y="1"/>
                          </a:cubicBezTo>
                          <a:cubicBezTo>
                            <a:pt x="9" y="0"/>
                            <a:pt x="10" y="4"/>
                            <a:pt x="11" y="5"/>
                          </a:cubicBezTo>
                          <a:cubicBezTo>
                            <a:pt x="11" y="7"/>
                            <a:pt x="10" y="9"/>
                            <a:pt x="9" y="11"/>
                          </a:cubicBezTo>
                          <a:cubicBezTo>
                            <a:pt x="8" y="12"/>
                            <a:pt x="10" y="15"/>
                            <a:pt x="7" y="14"/>
                          </a:cubicBezTo>
                          <a:cubicBezTo>
                            <a:pt x="7" y="14"/>
                            <a:pt x="5" y="13"/>
                            <a:pt x="4" y="14"/>
                          </a:cubicBezTo>
                          <a:cubicBezTo>
                            <a:pt x="4" y="15"/>
                            <a:pt x="5" y="16"/>
                            <a:pt x="5" y="16"/>
                          </a:cubicBezTo>
                          <a:cubicBezTo>
                            <a:pt x="5" y="16"/>
                            <a:pt x="2" y="18"/>
                            <a:pt x="1" y="18"/>
                          </a:cubicBezTo>
                          <a:cubicBezTo>
                            <a:pt x="0" y="20"/>
                            <a:pt x="3" y="21"/>
                            <a:pt x="2" y="23"/>
                          </a:cubicBezTo>
                          <a:cubicBezTo>
                            <a:pt x="1" y="24"/>
                            <a:pt x="3" y="26"/>
                            <a:pt x="4" y="25"/>
                          </a:cubicBezTo>
                          <a:cubicBezTo>
                            <a:pt x="5" y="24"/>
                            <a:pt x="5" y="23"/>
                            <a:pt x="6" y="23"/>
                          </a:cubicBezTo>
                          <a:cubicBezTo>
                            <a:pt x="6" y="23"/>
                            <a:pt x="7" y="24"/>
                            <a:pt x="7" y="23"/>
                          </a:cubicBezTo>
                          <a:cubicBezTo>
                            <a:pt x="7" y="22"/>
                            <a:pt x="5" y="21"/>
                            <a:pt x="4" y="20"/>
                          </a:cubicBezTo>
                          <a:cubicBezTo>
                            <a:pt x="3" y="18"/>
                            <a:pt x="7" y="19"/>
                            <a:pt x="7" y="19"/>
                          </a:cubicBezTo>
                          <a:cubicBezTo>
                            <a:pt x="9" y="19"/>
                            <a:pt x="10" y="17"/>
                            <a:pt x="12" y="18"/>
                          </a:cubicBezTo>
                          <a:cubicBezTo>
                            <a:pt x="14" y="19"/>
                            <a:pt x="15" y="20"/>
                            <a:pt x="17" y="21"/>
                          </a:cubicBezTo>
                          <a:cubicBezTo>
                            <a:pt x="20" y="23"/>
                            <a:pt x="19" y="17"/>
                            <a:pt x="21" y="16"/>
                          </a:cubicBezTo>
                          <a:cubicBezTo>
                            <a:pt x="21" y="16"/>
                            <a:pt x="31" y="16"/>
                            <a:pt x="31" y="14"/>
                          </a:cubicBezTo>
                          <a:cubicBezTo>
                            <a:pt x="30" y="13"/>
                            <a:pt x="27" y="15"/>
                            <a:pt x="29" y="12"/>
                          </a:cubicBezTo>
                          <a:cubicBezTo>
                            <a:pt x="30" y="11"/>
                            <a:pt x="27" y="12"/>
                            <a:pt x="28" y="10"/>
                          </a:cubicBezTo>
                          <a:cubicBezTo>
                            <a:pt x="29" y="7"/>
                            <a:pt x="28" y="11"/>
                            <a:pt x="28" y="10"/>
                          </a:cubicBezTo>
                          <a:close/>
                        </a:path>
                      </a:pathLst>
                    </a:custGeom>
                    <a:grpFill/>
                    <a:ln w="0" cap="flat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 vert="horz" wrap="square" lIns="0" tIns="0" rIns="0" bIns="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algn="ctr"/>
                      <a:endParaRPr lang="id-ID" sz="1350" dirty="0"/>
                    </a:p>
                  </p:txBody>
                </p:sp>
                <p:sp>
                  <p:nvSpPr>
                    <p:cNvPr id="467" name="Freeform 431">
                      <a:extLst>
                        <a:ext uri="{FF2B5EF4-FFF2-40B4-BE49-F238E27FC236}">
                          <a16:creationId xmlns:a16="http://schemas.microsoft.com/office/drawing/2014/main" id="{81BD5C42-D154-407E-A3E8-D3B865DE76C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961121" y="2778517"/>
                      <a:ext cx="215847" cy="181627"/>
                    </a:xfrm>
                    <a:custGeom>
                      <a:avLst/>
                      <a:gdLst>
                        <a:gd name="T0" fmla="*/ 52 w 56"/>
                        <a:gd name="T1" fmla="*/ 1 h 47"/>
                        <a:gd name="T2" fmla="*/ 51 w 56"/>
                        <a:gd name="T3" fmla="*/ 1 h 47"/>
                        <a:gd name="T4" fmla="*/ 52 w 56"/>
                        <a:gd name="T5" fmla="*/ 3 h 47"/>
                        <a:gd name="T6" fmla="*/ 49 w 56"/>
                        <a:gd name="T7" fmla="*/ 3 h 47"/>
                        <a:gd name="T8" fmla="*/ 47 w 56"/>
                        <a:gd name="T9" fmla="*/ 5 h 47"/>
                        <a:gd name="T10" fmla="*/ 45 w 56"/>
                        <a:gd name="T11" fmla="*/ 6 h 47"/>
                        <a:gd name="T12" fmla="*/ 46 w 56"/>
                        <a:gd name="T13" fmla="*/ 7 h 47"/>
                        <a:gd name="T14" fmla="*/ 46 w 56"/>
                        <a:gd name="T15" fmla="*/ 10 h 47"/>
                        <a:gd name="T16" fmla="*/ 46 w 56"/>
                        <a:gd name="T17" fmla="*/ 13 h 47"/>
                        <a:gd name="T18" fmla="*/ 41 w 56"/>
                        <a:gd name="T19" fmla="*/ 22 h 47"/>
                        <a:gd name="T20" fmla="*/ 36 w 56"/>
                        <a:gd name="T21" fmla="*/ 27 h 47"/>
                        <a:gd name="T22" fmla="*/ 31 w 56"/>
                        <a:gd name="T23" fmla="*/ 27 h 47"/>
                        <a:gd name="T24" fmla="*/ 32 w 56"/>
                        <a:gd name="T25" fmla="*/ 24 h 47"/>
                        <a:gd name="T26" fmla="*/ 30 w 56"/>
                        <a:gd name="T27" fmla="*/ 25 h 47"/>
                        <a:gd name="T28" fmla="*/ 29 w 56"/>
                        <a:gd name="T29" fmla="*/ 27 h 47"/>
                        <a:gd name="T30" fmla="*/ 25 w 56"/>
                        <a:gd name="T31" fmla="*/ 33 h 47"/>
                        <a:gd name="T32" fmla="*/ 25 w 56"/>
                        <a:gd name="T33" fmla="*/ 34 h 47"/>
                        <a:gd name="T34" fmla="*/ 23 w 56"/>
                        <a:gd name="T35" fmla="*/ 36 h 47"/>
                        <a:gd name="T36" fmla="*/ 21 w 56"/>
                        <a:gd name="T37" fmla="*/ 35 h 47"/>
                        <a:gd name="T38" fmla="*/ 17 w 56"/>
                        <a:gd name="T39" fmla="*/ 35 h 47"/>
                        <a:gd name="T40" fmla="*/ 9 w 56"/>
                        <a:gd name="T41" fmla="*/ 36 h 47"/>
                        <a:gd name="T42" fmla="*/ 2 w 56"/>
                        <a:gd name="T43" fmla="*/ 42 h 47"/>
                        <a:gd name="T44" fmla="*/ 1 w 56"/>
                        <a:gd name="T45" fmla="*/ 44 h 47"/>
                        <a:gd name="T46" fmla="*/ 3 w 56"/>
                        <a:gd name="T47" fmla="*/ 43 h 47"/>
                        <a:gd name="T48" fmla="*/ 5 w 56"/>
                        <a:gd name="T49" fmla="*/ 44 h 47"/>
                        <a:gd name="T50" fmla="*/ 22 w 56"/>
                        <a:gd name="T51" fmla="*/ 40 h 47"/>
                        <a:gd name="T52" fmla="*/ 21 w 56"/>
                        <a:gd name="T53" fmla="*/ 43 h 47"/>
                        <a:gd name="T54" fmla="*/ 24 w 56"/>
                        <a:gd name="T55" fmla="*/ 47 h 47"/>
                        <a:gd name="T56" fmla="*/ 27 w 56"/>
                        <a:gd name="T57" fmla="*/ 44 h 47"/>
                        <a:gd name="T58" fmla="*/ 30 w 56"/>
                        <a:gd name="T59" fmla="*/ 43 h 47"/>
                        <a:gd name="T60" fmla="*/ 31 w 56"/>
                        <a:gd name="T61" fmla="*/ 40 h 47"/>
                        <a:gd name="T62" fmla="*/ 38 w 56"/>
                        <a:gd name="T63" fmla="*/ 39 h 47"/>
                        <a:gd name="T64" fmla="*/ 41 w 56"/>
                        <a:gd name="T65" fmla="*/ 40 h 47"/>
                        <a:gd name="T66" fmla="*/ 43 w 56"/>
                        <a:gd name="T67" fmla="*/ 37 h 47"/>
                        <a:gd name="T68" fmla="*/ 45 w 56"/>
                        <a:gd name="T69" fmla="*/ 35 h 47"/>
                        <a:gd name="T70" fmla="*/ 46 w 56"/>
                        <a:gd name="T71" fmla="*/ 38 h 47"/>
                        <a:gd name="T72" fmla="*/ 48 w 56"/>
                        <a:gd name="T73" fmla="*/ 37 h 47"/>
                        <a:gd name="T74" fmla="*/ 49 w 56"/>
                        <a:gd name="T75" fmla="*/ 35 h 47"/>
                        <a:gd name="T76" fmla="*/ 49 w 56"/>
                        <a:gd name="T77" fmla="*/ 32 h 47"/>
                        <a:gd name="T78" fmla="*/ 51 w 56"/>
                        <a:gd name="T79" fmla="*/ 26 h 47"/>
                        <a:gd name="T80" fmla="*/ 51 w 56"/>
                        <a:gd name="T81" fmla="*/ 19 h 47"/>
                        <a:gd name="T82" fmla="*/ 53 w 56"/>
                        <a:gd name="T83" fmla="*/ 19 h 47"/>
                        <a:gd name="T84" fmla="*/ 55 w 56"/>
                        <a:gd name="T85" fmla="*/ 17 h 47"/>
                        <a:gd name="T86" fmla="*/ 55 w 56"/>
                        <a:gd name="T87" fmla="*/ 9 h 47"/>
                        <a:gd name="T88" fmla="*/ 52 w 56"/>
                        <a:gd name="T89" fmla="*/ 1 h 47"/>
                        <a:gd name="T90" fmla="*/ 52 w 56"/>
                        <a:gd name="T91" fmla="*/ 1 h 4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</a:cxnLst>
                      <a:rect l="0" t="0" r="r" b="b"/>
                      <a:pathLst>
                        <a:path w="56" h="47">
                          <a:moveTo>
                            <a:pt x="52" y="1"/>
                          </a:moveTo>
                          <a:cubicBezTo>
                            <a:pt x="51" y="1"/>
                            <a:pt x="51" y="0"/>
                            <a:pt x="51" y="1"/>
                          </a:cubicBezTo>
                          <a:cubicBezTo>
                            <a:pt x="49" y="2"/>
                            <a:pt x="51" y="2"/>
                            <a:pt x="52" y="3"/>
                          </a:cubicBezTo>
                          <a:cubicBezTo>
                            <a:pt x="53" y="4"/>
                            <a:pt x="50" y="5"/>
                            <a:pt x="49" y="3"/>
                          </a:cubicBezTo>
                          <a:cubicBezTo>
                            <a:pt x="48" y="1"/>
                            <a:pt x="47" y="4"/>
                            <a:pt x="47" y="5"/>
                          </a:cubicBezTo>
                          <a:cubicBezTo>
                            <a:pt x="46" y="5"/>
                            <a:pt x="45" y="6"/>
                            <a:pt x="45" y="6"/>
                          </a:cubicBezTo>
                          <a:cubicBezTo>
                            <a:pt x="45" y="8"/>
                            <a:pt x="46" y="7"/>
                            <a:pt x="46" y="7"/>
                          </a:cubicBezTo>
                          <a:cubicBezTo>
                            <a:pt x="46" y="8"/>
                            <a:pt x="46" y="9"/>
                            <a:pt x="46" y="10"/>
                          </a:cubicBezTo>
                          <a:cubicBezTo>
                            <a:pt x="46" y="11"/>
                            <a:pt x="47" y="11"/>
                            <a:pt x="46" y="13"/>
                          </a:cubicBezTo>
                          <a:cubicBezTo>
                            <a:pt x="44" y="16"/>
                            <a:pt x="43" y="19"/>
                            <a:pt x="41" y="22"/>
                          </a:cubicBezTo>
                          <a:cubicBezTo>
                            <a:pt x="40" y="23"/>
                            <a:pt x="37" y="27"/>
                            <a:pt x="36" y="27"/>
                          </a:cubicBezTo>
                          <a:cubicBezTo>
                            <a:pt x="34" y="27"/>
                            <a:pt x="32" y="28"/>
                            <a:pt x="31" y="27"/>
                          </a:cubicBezTo>
                          <a:cubicBezTo>
                            <a:pt x="30" y="26"/>
                            <a:pt x="32" y="25"/>
                            <a:pt x="32" y="24"/>
                          </a:cubicBezTo>
                          <a:cubicBezTo>
                            <a:pt x="33" y="23"/>
                            <a:pt x="30" y="25"/>
                            <a:pt x="30" y="25"/>
                          </a:cubicBezTo>
                          <a:cubicBezTo>
                            <a:pt x="29" y="26"/>
                            <a:pt x="29" y="26"/>
                            <a:pt x="29" y="27"/>
                          </a:cubicBezTo>
                          <a:cubicBezTo>
                            <a:pt x="29" y="30"/>
                            <a:pt x="26" y="31"/>
                            <a:pt x="25" y="33"/>
                          </a:cubicBezTo>
                          <a:cubicBezTo>
                            <a:pt x="25" y="33"/>
                            <a:pt x="25" y="34"/>
                            <a:pt x="25" y="34"/>
                          </a:cubicBezTo>
                          <a:cubicBezTo>
                            <a:pt x="25" y="35"/>
                            <a:pt x="23" y="36"/>
                            <a:pt x="23" y="36"/>
                          </a:cubicBezTo>
                          <a:cubicBezTo>
                            <a:pt x="22" y="36"/>
                            <a:pt x="23" y="35"/>
                            <a:pt x="21" y="35"/>
                          </a:cubicBezTo>
                          <a:cubicBezTo>
                            <a:pt x="20" y="35"/>
                            <a:pt x="19" y="35"/>
                            <a:pt x="17" y="35"/>
                          </a:cubicBezTo>
                          <a:cubicBezTo>
                            <a:pt x="14" y="36"/>
                            <a:pt x="12" y="35"/>
                            <a:pt x="9" y="36"/>
                          </a:cubicBezTo>
                          <a:cubicBezTo>
                            <a:pt x="7" y="38"/>
                            <a:pt x="4" y="40"/>
                            <a:pt x="2" y="42"/>
                          </a:cubicBezTo>
                          <a:cubicBezTo>
                            <a:pt x="0" y="42"/>
                            <a:pt x="0" y="45"/>
                            <a:pt x="1" y="44"/>
                          </a:cubicBezTo>
                          <a:cubicBezTo>
                            <a:pt x="2" y="44"/>
                            <a:pt x="2" y="43"/>
                            <a:pt x="3" y="43"/>
                          </a:cubicBezTo>
                          <a:cubicBezTo>
                            <a:pt x="4" y="44"/>
                            <a:pt x="5" y="45"/>
                            <a:pt x="5" y="44"/>
                          </a:cubicBezTo>
                          <a:cubicBezTo>
                            <a:pt x="10" y="43"/>
                            <a:pt x="17" y="39"/>
                            <a:pt x="22" y="40"/>
                          </a:cubicBezTo>
                          <a:cubicBezTo>
                            <a:pt x="23" y="41"/>
                            <a:pt x="21" y="43"/>
                            <a:pt x="21" y="43"/>
                          </a:cubicBezTo>
                          <a:cubicBezTo>
                            <a:pt x="22" y="44"/>
                            <a:pt x="23" y="47"/>
                            <a:pt x="24" y="47"/>
                          </a:cubicBezTo>
                          <a:cubicBezTo>
                            <a:pt x="25" y="46"/>
                            <a:pt x="26" y="45"/>
                            <a:pt x="27" y="44"/>
                          </a:cubicBezTo>
                          <a:cubicBezTo>
                            <a:pt x="28" y="42"/>
                            <a:pt x="28" y="43"/>
                            <a:pt x="30" y="43"/>
                          </a:cubicBezTo>
                          <a:cubicBezTo>
                            <a:pt x="29" y="43"/>
                            <a:pt x="28" y="35"/>
                            <a:pt x="31" y="40"/>
                          </a:cubicBezTo>
                          <a:cubicBezTo>
                            <a:pt x="32" y="42"/>
                            <a:pt x="37" y="40"/>
                            <a:pt x="38" y="39"/>
                          </a:cubicBezTo>
                          <a:cubicBezTo>
                            <a:pt x="40" y="36"/>
                            <a:pt x="40" y="42"/>
                            <a:pt x="41" y="40"/>
                          </a:cubicBezTo>
                          <a:cubicBezTo>
                            <a:pt x="41" y="39"/>
                            <a:pt x="42" y="37"/>
                            <a:pt x="43" y="37"/>
                          </a:cubicBezTo>
                          <a:cubicBezTo>
                            <a:pt x="44" y="36"/>
                            <a:pt x="44" y="37"/>
                            <a:pt x="45" y="35"/>
                          </a:cubicBezTo>
                          <a:cubicBezTo>
                            <a:pt x="45" y="35"/>
                            <a:pt x="45" y="39"/>
                            <a:pt x="46" y="38"/>
                          </a:cubicBezTo>
                          <a:cubicBezTo>
                            <a:pt x="46" y="38"/>
                            <a:pt x="47" y="38"/>
                            <a:pt x="48" y="37"/>
                          </a:cubicBezTo>
                          <a:cubicBezTo>
                            <a:pt x="49" y="37"/>
                            <a:pt x="48" y="36"/>
                            <a:pt x="49" y="35"/>
                          </a:cubicBezTo>
                          <a:cubicBezTo>
                            <a:pt x="51" y="34"/>
                            <a:pt x="51" y="34"/>
                            <a:pt x="49" y="32"/>
                          </a:cubicBezTo>
                          <a:cubicBezTo>
                            <a:pt x="48" y="31"/>
                            <a:pt x="51" y="28"/>
                            <a:pt x="51" y="26"/>
                          </a:cubicBezTo>
                          <a:cubicBezTo>
                            <a:pt x="52" y="24"/>
                            <a:pt x="50" y="21"/>
                            <a:pt x="51" y="19"/>
                          </a:cubicBezTo>
                          <a:cubicBezTo>
                            <a:pt x="52" y="18"/>
                            <a:pt x="52" y="19"/>
                            <a:pt x="53" y="19"/>
                          </a:cubicBezTo>
                          <a:cubicBezTo>
                            <a:pt x="54" y="19"/>
                            <a:pt x="55" y="17"/>
                            <a:pt x="55" y="17"/>
                          </a:cubicBezTo>
                          <a:cubicBezTo>
                            <a:pt x="56" y="14"/>
                            <a:pt x="56" y="11"/>
                            <a:pt x="55" y="9"/>
                          </a:cubicBezTo>
                          <a:cubicBezTo>
                            <a:pt x="55" y="8"/>
                            <a:pt x="52" y="1"/>
                            <a:pt x="52" y="1"/>
                          </a:cubicBezTo>
                          <a:cubicBezTo>
                            <a:pt x="52" y="1"/>
                            <a:pt x="52" y="1"/>
                            <a:pt x="52" y="1"/>
                          </a:cubicBezTo>
                          <a:close/>
                        </a:path>
                      </a:pathLst>
                    </a:custGeom>
                    <a:grpFill/>
                    <a:ln w="0" cap="flat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 vert="horz" wrap="square" lIns="0" tIns="0" rIns="0" bIns="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algn="ctr"/>
                      <a:endParaRPr lang="id-ID" sz="1350" dirty="0"/>
                    </a:p>
                  </p:txBody>
                </p:sp>
              </p:grpSp>
              <p:sp>
                <p:nvSpPr>
                  <p:cNvPr id="261" name="Freeform 432">
                    <a:extLst>
                      <a:ext uri="{FF2B5EF4-FFF2-40B4-BE49-F238E27FC236}">
                        <a16:creationId xmlns:a16="http://schemas.microsoft.com/office/drawing/2014/main" id="{AC7B4C2B-AE17-40D1-892B-E17AFFCB5E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944785" y="3685108"/>
                    <a:ext cx="9557" cy="12742"/>
                  </a:xfrm>
                  <a:custGeom>
                    <a:avLst/>
                    <a:gdLst>
                      <a:gd name="T0" fmla="*/ 2 w 2"/>
                      <a:gd name="T1" fmla="*/ 0 h 3"/>
                      <a:gd name="T2" fmla="*/ 0 w 2"/>
                      <a:gd name="T3" fmla="*/ 1 h 3"/>
                      <a:gd name="T4" fmla="*/ 2 w 2"/>
                      <a:gd name="T5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3">
                        <a:moveTo>
                          <a:pt x="2" y="0"/>
                        </a:moveTo>
                        <a:cubicBezTo>
                          <a:pt x="2" y="0"/>
                          <a:pt x="0" y="1"/>
                          <a:pt x="0" y="1"/>
                        </a:cubicBezTo>
                        <a:cubicBezTo>
                          <a:pt x="1" y="3"/>
                          <a:pt x="2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2" name="Freeform 433">
                    <a:extLst>
                      <a:ext uri="{FF2B5EF4-FFF2-40B4-BE49-F238E27FC236}">
                        <a16:creationId xmlns:a16="http://schemas.microsoft.com/office/drawing/2014/main" id="{A13232E6-898D-462E-9392-5C44CC52664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89037" y="3685108"/>
                    <a:ext cx="60525" cy="46190"/>
                  </a:xfrm>
                  <a:custGeom>
                    <a:avLst/>
                    <a:gdLst>
                      <a:gd name="T0" fmla="*/ 11 w 13"/>
                      <a:gd name="T1" fmla="*/ 2 h 10"/>
                      <a:gd name="T2" fmla="*/ 7 w 13"/>
                      <a:gd name="T3" fmla="*/ 2 h 10"/>
                      <a:gd name="T4" fmla="*/ 5 w 13"/>
                      <a:gd name="T5" fmla="*/ 3 h 10"/>
                      <a:gd name="T6" fmla="*/ 3 w 13"/>
                      <a:gd name="T7" fmla="*/ 4 h 10"/>
                      <a:gd name="T8" fmla="*/ 0 w 13"/>
                      <a:gd name="T9" fmla="*/ 6 h 10"/>
                      <a:gd name="T10" fmla="*/ 3 w 13"/>
                      <a:gd name="T11" fmla="*/ 9 h 10"/>
                      <a:gd name="T12" fmla="*/ 6 w 13"/>
                      <a:gd name="T13" fmla="*/ 6 h 10"/>
                      <a:gd name="T14" fmla="*/ 10 w 13"/>
                      <a:gd name="T15" fmla="*/ 6 h 10"/>
                      <a:gd name="T16" fmla="*/ 11 w 13"/>
                      <a:gd name="T17" fmla="*/ 2 h 10"/>
                      <a:gd name="T18" fmla="*/ 11 w 13"/>
                      <a:gd name="T19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3" h="10">
                        <a:moveTo>
                          <a:pt x="11" y="2"/>
                        </a:moveTo>
                        <a:cubicBezTo>
                          <a:pt x="9" y="2"/>
                          <a:pt x="9" y="0"/>
                          <a:pt x="7" y="2"/>
                        </a:cubicBezTo>
                        <a:cubicBezTo>
                          <a:pt x="6" y="2"/>
                          <a:pt x="5" y="4"/>
                          <a:pt x="5" y="3"/>
                        </a:cubicBezTo>
                        <a:cubicBezTo>
                          <a:pt x="4" y="2"/>
                          <a:pt x="3" y="4"/>
                          <a:pt x="3" y="4"/>
                        </a:cubicBezTo>
                        <a:cubicBezTo>
                          <a:pt x="2" y="6"/>
                          <a:pt x="1" y="5"/>
                          <a:pt x="0" y="6"/>
                        </a:cubicBezTo>
                        <a:cubicBezTo>
                          <a:pt x="0" y="5"/>
                          <a:pt x="2" y="9"/>
                          <a:pt x="3" y="9"/>
                        </a:cubicBezTo>
                        <a:cubicBezTo>
                          <a:pt x="3" y="10"/>
                          <a:pt x="5" y="6"/>
                          <a:pt x="6" y="6"/>
                        </a:cubicBezTo>
                        <a:cubicBezTo>
                          <a:pt x="7" y="6"/>
                          <a:pt x="9" y="7"/>
                          <a:pt x="10" y="6"/>
                        </a:cubicBezTo>
                        <a:cubicBezTo>
                          <a:pt x="11" y="6"/>
                          <a:pt x="13" y="3"/>
                          <a:pt x="11" y="2"/>
                        </a:cubicBezTo>
                        <a:cubicBezTo>
                          <a:pt x="10" y="2"/>
                          <a:pt x="11" y="2"/>
                          <a:pt x="11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3" name="Freeform 434">
                    <a:extLst>
                      <a:ext uri="{FF2B5EF4-FFF2-40B4-BE49-F238E27FC236}">
                        <a16:creationId xmlns:a16="http://schemas.microsoft.com/office/drawing/2014/main" id="{01D4D690-4B9F-4A59-872A-650F68C140F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28513" y="3702629"/>
                    <a:ext cx="50968" cy="74861"/>
                  </a:xfrm>
                  <a:custGeom>
                    <a:avLst/>
                    <a:gdLst>
                      <a:gd name="T0" fmla="*/ 7 w 11"/>
                      <a:gd name="T1" fmla="*/ 0 h 16"/>
                      <a:gd name="T2" fmla="*/ 2 w 11"/>
                      <a:gd name="T3" fmla="*/ 2 h 16"/>
                      <a:gd name="T4" fmla="*/ 0 w 11"/>
                      <a:gd name="T5" fmla="*/ 6 h 16"/>
                      <a:gd name="T6" fmla="*/ 2 w 11"/>
                      <a:gd name="T7" fmla="*/ 6 h 16"/>
                      <a:gd name="T8" fmla="*/ 3 w 11"/>
                      <a:gd name="T9" fmla="*/ 4 h 16"/>
                      <a:gd name="T10" fmla="*/ 4 w 11"/>
                      <a:gd name="T11" fmla="*/ 5 h 16"/>
                      <a:gd name="T12" fmla="*/ 3 w 11"/>
                      <a:gd name="T13" fmla="*/ 10 h 16"/>
                      <a:gd name="T14" fmla="*/ 3 w 11"/>
                      <a:gd name="T15" fmla="*/ 11 h 16"/>
                      <a:gd name="T16" fmla="*/ 3 w 11"/>
                      <a:gd name="T17" fmla="*/ 13 h 16"/>
                      <a:gd name="T18" fmla="*/ 5 w 11"/>
                      <a:gd name="T19" fmla="*/ 12 h 16"/>
                      <a:gd name="T20" fmla="*/ 6 w 11"/>
                      <a:gd name="T21" fmla="*/ 15 h 16"/>
                      <a:gd name="T22" fmla="*/ 8 w 11"/>
                      <a:gd name="T23" fmla="*/ 12 h 16"/>
                      <a:gd name="T24" fmla="*/ 11 w 11"/>
                      <a:gd name="T25" fmla="*/ 7 h 16"/>
                      <a:gd name="T26" fmla="*/ 10 w 11"/>
                      <a:gd name="T27" fmla="*/ 2 h 16"/>
                      <a:gd name="T28" fmla="*/ 7 w 11"/>
                      <a:gd name="T29" fmla="*/ 0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1" h="16">
                        <a:moveTo>
                          <a:pt x="7" y="0"/>
                        </a:moveTo>
                        <a:cubicBezTo>
                          <a:pt x="5" y="0"/>
                          <a:pt x="3" y="1"/>
                          <a:pt x="2" y="2"/>
                        </a:cubicBezTo>
                        <a:cubicBezTo>
                          <a:pt x="0" y="3"/>
                          <a:pt x="0" y="4"/>
                          <a:pt x="0" y="6"/>
                        </a:cubicBezTo>
                        <a:cubicBezTo>
                          <a:pt x="0" y="5"/>
                          <a:pt x="3" y="5"/>
                          <a:pt x="2" y="6"/>
                        </a:cubicBezTo>
                        <a:cubicBezTo>
                          <a:pt x="3" y="5"/>
                          <a:pt x="2" y="4"/>
                          <a:pt x="3" y="4"/>
                        </a:cubicBezTo>
                        <a:cubicBezTo>
                          <a:pt x="3" y="4"/>
                          <a:pt x="4" y="4"/>
                          <a:pt x="4" y="5"/>
                        </a:cubicBezTo>
                        <a:cubicBezTo>
                          <a:pt x="4" y="7"/>
                          <a:pt x="4" y="8"/>
                          <a:pt x="3" y="10"/>
                        </a:cubicBezTo>
                        <a:cubicBezTo>
                          <a:pt x="2" y="11"/>
                          <a:pt x="3" y="11"/>
                          <a:pt x="3" y="11"/>
                        </a:cubicBezTo>
                        <a:cubicBezTo>
                          <a:pt x="3" y="12"/>
                          <a:pt x="3" y="13"/>
                          <a:pt x="3" y="13"/>
                        </a:cubicBezTo>
                        <a:cubicBezTo>
                          <a:pt x="3" y="16"/>
                          <a:pt x="5" y="12"/>
                          <a:pt x="5" y="12"/>
                        </a:cubicBezTo>
                        <a:cubicBezTo>
                          <a:pt x="5" y="12"/>
                          <a:pt x="5" y="15"/>
                          <a:pt x="6" y="15"/>
                        </a:cubicBezTo>
                        <a:cubicBezTo>
                          <a:pt x="6" y="16"/>
                          <a:pt x="8" y="13"/>
                          <a:pt x="8" y="12"/>
                        </a:cubicBezTo>
                        <a:cubicBezTo>
                          <a:pt x="10" y="10"/>
                          <a:pt x="10" y="8"/>
                          <a:pt x="11" y="7"/>
                        </a:cubicBezTo>
                        <a:cubicBezTo>
                          <a:pt x="11" y="5"/>
                          <a:pt x="10" y="4"/>
                          <a:pt x="10" y="2"/>
                        </a:cubicBezTo>
                        <a:cubicBezTo>
                          <a:pt x="10" y="0"/>
                          <a:pt x="7" y="2"/>
                          <a:pt x="7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4" name="Freeform 435">
                    <a:extLst>
                      <a:ext uri="{FF2B5EF4-FFF2-40B4-BE49-F238E27FC236}">
                        <a16:creationId xmlns:a16="http://schemas.microsoft.com/office/drawing/2014/main" id="{D9310D7D-FD5E-4847-8F14-4BC2FE9943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77545" y="3885799"/>
                    <a:ext cx="17521" cy="14335"/>
                  </a:xfrm>
                  <a:custGeom>
                    <a:avLst/>
                    <a:gdLst>
                      <a:gd name="T0" fmla="*/ 4 w 4"/>
                      <a:gd name="T1" fmla="*/ 0 h 3"/>
                      <a:gd name="T2" fmla="*/ 1 w 4"/>
                      <a:gd name="T3" fmla="*/ 3 h 3"/>
                      <a:gd name="T4" fmla="*/ 4 w 4"/>
                      <a:gd name="T5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3">
                        <a:moveTo>
                          <a:pt x="4" y="0"/>
                        </a:moveTo>
                        <a:cubicBezTo>
                          <a:pt x="3" y="0"/>
                          <a:pt x="0" y="1"/>
                          <a:pt x="1" y="3"/>
                        </a:cubicBezTo>
                        <a:cubicBezTo>
                          <a:pt x="1" y="3"/>
                          <a:pt x="4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5" name="Freeform 436">
                    <a:extLst>
                      <a:ext uri="{FF2B5EF4-FFF2-40B4-BE49-F238E27FC236}">
                        <a16:creationId xmlns:a16="http://schemas.microsoft.com/office/drawing/2014/main" id="{EC8AE2A3-8C7E-43D8-9117-C2DF1D222B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18956" y="3839608"/>
                    <a:ext cx="9557" cy="7964"/>
                  </a:xfrm>
                  <a:custGeom>
                    <a:avLst/>
                    <a:gdLst>
                      <a:gd name="T0" fmla="*/ 2 w 2"/>
                      <a:gd name="T1" fmla="*/ 0 h 2"/>
                      <a:gd name="T2" fmla="*/ 0 w 2"/>
                      <a:gd name="T3" fmla="*/ 1 h 2"/>
                      <a:gd name="T4" fmla="*/ 2 w 2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0"/>
                        </a:move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2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6" name="Freeform 437">
                    <a:extLst>
                      <a:ext uri="{FF2B5EF4-FFF2-40B4-BE49-F238E27FC236}">
                        <a16:creationId xmlns:a16="http://schemas.microsoft.com/office/drawing/2014/main" id="{7EBC12F1-5B1D-4270-A87B-0F3310C99F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93127" y="3936767"/>
                    <a:ext cx="9557" cy="4778"/>
                  </a:xfrm>
                  <a:custGeom>
                    <a:avLst/>
                    <a:gdLst>
                      <a:gd name="T0" fmla="*/ 2 w 2"/>
                      <a:gd name="T1" fmla="*/ 0 h 1"/>
                      <a:gd name="T2" fmla="*/ 1 w 2"/>
                      <a:gd name="T3" fmla="*/ 1 h 1"/>
                      <a:gd name="T4" fmla="*/ 2 w 2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0" y="1"/>
                          <a:pt x="1" y="1"/>
                        </a:cubicBezTo>
                        <a:cubicBezTo>
                          <a:pt x="2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7" name="Freeform 438">
                    <a:extLst>
                      <a:ext uri="{FF2B5EF4-FFF2-40B4-BE49-F238E27FC236}">
                        <a16:creationId xmlns:a16="http://schemas.microsoft.com/office/drawing/2014/main" id="{E351BEB1-D2F5-4942-B5A7-E2FD9402E8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03933" y="3919246"/>
                    <a:ext cx="55747" cy="78046"/>
                  </a:xfrm>
                  <a:custGeom>
                    <a:avLst/>
                    <a:gdLst>
                      <a:gd name="T0" fmla="*/ 8 w 12"/>
                      <a:gd name="T1" fmla="*/ 1 h 17"/>
                      <a:gd name="T2" fmla="*/ 0 w 12"/>
                      <a:gd name="T3" fmla="*/ 8 h 17"/>
                      <a:gd name="T4" fmla="*/ 1 w 12"/>
                      <a:gd name="T5" fmla="*/ 14 h 17"/>
                      <a:gd name="T6" fmla="*/ 3 w 12"/>
                      <a:gd name="T7" fmla="*/ 17 h 17"/>
                      <a:gd name="T8" fmla="*/ 8 w 12"/>
                      <a:gd name="T9" fmla="*/ 1 h 17"/>
                      <a:gd name="T10" fmla="*/ 8 w 12"/>
                      <a:gd name="T11" fmla="*/ 1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2" h="17">
                        <a:moveTo>
                          <a:pt x="8" y="1"/>
                        </a:moveTo>
                        <a:cubicBezTo>
                          <a:pt x="5" y="0"/>
                          <a:pt x="1" y="6"/>
                          <a:pt x="0" y="8"/>
                        </a:cubicBezTo>
                        <a:cubicBezTo>
                          <a:pt x="0" y="10"/>
                          <a:pt x="0" y="12"/>
                          <a:pt x="1" y="14"/>
                        </a:cubicBezTo>
                        <a:cubicBezTo>
                          <a:pt x="1" y="14"/>
                          <a:pt x="3" y="17"/>
                          <a:pt x="3" y="17"/>
                        </a:cubicBezTo>
                        <a:cubicBezTo>
                          <a:pt x="4" y="15"/>
                          <a:pt x="12" y="2"/>
                          <a:pt x="8" y="1"/>
                        </a:cubicBezTo>
                        <a:cubicBezTo>
                          <a:pt x="7" y="1"/>
                          <a:pt x="9" y="1"/>
                          <a:pt x="8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8" name="Freeform 439">
                    <a:extLst>
                      <a:ext uri="{FF2B5EF4-FFF2-40B4-BE49-F238E27FC236}">
                        <a16:creationId xmlns:a16="http://schemas.microsoft.com/office/drawing/2014/main" id="{7C7F9E44-C9F9-480E-8C33-42CB5E00D0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328383" y="4049854"/>
                    <a:ext cx="65304" cy="46190"/>
                  </a:xfrm>
                  <a:custGeom>
                    <a:avLst/>
                    <a:gdLst>
                      <a:gd name="T0" fmla="*/ 13 w 14"/>
                      <a:gd name="T1" fmla="*/ 1 h 10"/>
                      <a:gd name="T2" fmla="*/ 9 w 14"/>
                      <a:gd name="T3" fmla="*/ 0 h 10"/>
                      <a:gd name="T4" fmla="*/ 4 w 14"/>
                      <a:gd name="T5" fmla="*/ 2 h 10"/>
                      <a:gd name="T6" fmla="*/ 4 w 14"/>
                      <a:gd name="T7" fmla="*/ 9 h 10"/>
                      <a:gd name="T8" fmla="*/ 11 w 14"/>
                      <a:gd name="T9" fmla="*/ 6 h 10"/>
                      <a:gd name="T10" fmla="*/ 13 w 14"/>
                      <a:gd name="T11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" h="10">
                        <a:moveTo>
                          <a:pt x="13" y="1"/>
                        </a:moveTo>
                        <a:cubicBezTo>
                          <a:pt x="12" y="1"/>
                          <a:pt x="11" y="0"/>
                          <a:pt x="9" y="0"/>
                        </a:cubicBezTo>
                        <a:cubicBezTo>
                          <a:pt x="7" y="0"/>
                          <a:pt x="6" y="1"/>
                          <a:pt x="4" y="2"/>
                        </a:cubicBezTo>
                        <a:cubicBezTo>
                          <a:pt x="2" y="4"/>
                          <a:pt x="0" y="7"/>
                          <a:pt x="4" y="9"/>
                        </a:cubicBezTo>
                        <a:cubicBezTo>
                          <a:pt x="6" y="10"/>
                          <a:pt x="10" y="8"/>
                          <a:pt x="11" y="6"/>
                        </a:cubicBezTo>
                        <a:cubicBezTo>
                          <a:pt x="11" y="5"/>
                          <a:pt x="14" y="1"/>
                          <a:pt x="13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69" name="Freeform 440">
                    <a:extLst>
                      <a:ext uri="{FF2B5EF4-FFF2-40B4-BE49-F238E27FC236}">
                        <a16:creationId xmlns:a16="http://schemas.microsoft.com/office/drawing/2014/main" id="{A032471F-C284-49CD-A72D-AF758E1E25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94376" y="4081710"/>
                    <a:ext cx="93973" cy="132200"/>
                  </a:xfrm>
                  <a:custGeom>
                    <a:avLst/>
                    <a:gdLst>
                      <a:gd name="T0" fmla="*/ 12 w 20"/>
                      <a:gd name="T1" fmla="*/ 2 h 28"/>
                      <a:gd name="T2" fmla="*/ 9 w 20"/>
                      <a:gd name="T3" fmla="*/ 2 h 28"/>
                      <a:gd name="T4" fmla="*/ 4 w 20"/>
                      <a:gd name="T5" fmla="*/ 3 h 28"/>
                      <a:gd name="T6" fmla="*/ 3 w 20"/>
                      <a:gd name="T7" fmla="*/ 11 h 28"/>
                      <a:gd name="T8" fmla="*/ 3 w 20"/>
                      <a:gd name="T9" fmla="*/ 13 h 28"/>
                      <a:gd name="T10" fmla="*/ 0 w 20"/>
                      <a:gd name="T11" fmla="*/ 13 h 28"/>
                      <a:gd name="T12" fmla="*/ 3 w 20"/>
                      <a:gd name="T13" fmla="*/ 22 h 28"/>
                      <a:gd name="T14" fmla="*/ 5 w 20"/>
                      <a:gd name="T15" fmla="*/ 20 h 28"/>
                      <a:gd name="T16" fmla="*/ 7 w 20"/>
                      <a:gd name="T17" fmla="*/ 22 h 28"/>
                      <a:gd name="T18" fmla="*/ 4 w 20"/>
                      <a:gd name="T19" fmla="*/ 23 h 28"/>
                      <a:gd name="T20" fmla="*/ 8 w 20"/>
                      <a:gd name="T21" fmla="*/ 26 h 28"/>
                      <a:gd name="T22" fmla="*/ 11 w 20"/>
                      <a:gd name="T23" fmla="*/ 25 h 28"/>
                      <a:gd name="T24" fmla="*/ 15 w 20"/>
                      <a:gd name="T25" fmla="*/ 28 h 28"/>
                      <a:gd name="T26" fmla="*/ 14 w 20"/>
                      <a:gd name="T27" fmla="*/ 25 h 28"/>
                      <a:gd name="T28" fmla="*/ 17 w 20"/>
                      <a:gd name="T29" fmla="*/ 24 h 28"/>
                      <a:gd name="T30" fmla="*/ 10 w 20"/>
                      <a:gd name="T31" fmla="*/ 22 h 28"/>
                      <a:gd name="T32" fmla="*/ 9 w 20"/>
                      <a:gd name="T33" fmla="*/ 16 h 28"/>
                      <a:gd name="T34" fmla="*/ 12 w 20"/>
                      <a:gd name="T35" fmla="*/ 12 h 28"/>
                      <a:gd name="T36" fmla="*/ 13 w 20"/>
                      <a:gd name="T37" fmla="*/ 7 h 28"/>
                      <a:gd name="T38" fmla="*/ 12 w 20"/>
                      <a:gd name="T39" fmla="*/ 2 h 28"/>
                      <a:gd name="T40" fmla="*/ 12 w 20"/>
                      <a:gd name="T41" fmla="*/ 2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20" h="28">
                        <a:moveTo>
                          <a:pt x="12" y="2"/>
                        </a:moveTo>
                        <a:cubicBezTo>
                          <a:pt x="10" y="1"/>
                          <a:pt x="11" y="5"/>
                          <a:pt x="9" y="2"/>
                        </a:cubicBezTo>
                        <a:cubicBezTo>
                          <a:pt x="8" y="0"/>
                          <a:pt x="4" y="1"/>
                          <a:pt x="4" y="3"/>
                        </a:cubicBezTo>
                        <a:cubicBezTo>
                          <a:pt x="3" y="6"/>
                          <a:pt x="4" y="8"/>
                          <a:pt x="3" y="11"/>
                        </a:cubicBezTo>
                        <a:cubicBezTo>
                          <a:pt x="3" y="12"/>
                          <a:pt x="3" y="13"/>
                          <a:pt x="3" y="13"/>
                        </a:cubicBezTo>
                        <a:cubicBezTo>
                          <a:pt x="2" y="14"/>
                          <a:pt x="0" y="13"/>
                          <a:pt x="0" y="13"/>
                        </a:cubicBezTo>
                        <a:cubicBezTo>
                          <a:pt x="0" y="13"/>
                          <a:pt x="2" y="22"/>
                          <a:pt x="3" y="22"/>
                        </a:cubicBezTo>
                        <a:cubicBezTo>
                          <a:pt x="3" y="22"/>
                          <a:pt x="4" y="19"/>
                          <a:pt x="5" y="20"/>
                        </a:cubicBezTo>
                        <a:cubicBezTo>
                          <a:pt x="5" y="20"/>
                          <a:pt x="7" y="21"/>
                          <a:pt x="7" y="22"/>
                        </a:cubicBezTo>
                        <a:cubicBezTo>
                          <a:pt x="7" y="23"/>
                          <a:pt x="4" y="21"/>
                          <a:pt x="4" y="23"/>
                        </a:cubicBezTo>
                        <a:cubicBezTo>
                          <a:pt x="4" y="25"/>
                          <a:pt x="6" y="27"/>
                          <a:pt x="8" y="26"/>
                        </a:cubicBezTo>
                        <a:cubicBezTo>
                          <a:pt x="9" y="26"/>
                          <a:pt x="10" y="24"/>
                          <a:pt x="11" y="25"/>
                        </a:cubicBezTo>
                        <a:cubicBezTo>
                          <a:pt x="11" y="25"/>
                          <a:pt x="15" y="28"/>
                          <a:pt x="15" y="28"/>
                        </a:cubicBezTo>
                        <a:cubicBezTo>
                          <a:pt x="16" y="27"/>
                          <a:pt x="13" y="26"/>
                          <a:pt x="14" y="25"/>
                        </a:cubicBezTo>
                        <a:cubicBezTo>
                          <a:pt x="13" y="26"/>
                          <a:pt x="20" y="28"/>
                          <a:pt x="17" y="24"/>
                        </a:cubicBezTo>
                        <a:cubicBezTo>
                          <a:pt x="15" y="22"/>
                          <a:pt x="11" y="25"/>
                          <a:pt x="10" y="22"/>
                        </a:cubicBezTo>
                        <a:cubicBezTo>
                          <a:pt x="9" y="20"/>
                          <a:pt x="9" y="19"/>
                          <a:pt x="9" y="16"/>
                        </a:cubicBezTo>
                        <a:cubicBezTo>
                          <a:pt x="9" y="14"/>
                          <a:pt x="11" y="14"/>
                          <a:pt x="12" y="12"/>
                        </a:cubicBezTo>
                        <a:cubicBezTo>
                          <a:pt x="14" y="10"/>
                          <a:pt x="14" y="9"/>
                          <a:pt x="13" y="7"/>
                        </a:cubicBezTo>
                        <a:cubicBezTo>
                          <a:pt x="13" y="7"/>
                          <a:pt x="13" y="2"/>
                          <a:pt x="12" y="2"/>
                        </a:cubicBezTo>
                        <a:cubicBezTo>
                          <a:pt x="11" y="2"/>
                          <a:pt x="13" y="2"/>
                          <a:pt x="12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0" name="Freeform 441">
                    <a:extLst>
                      <a:ext uri="{FF2B5EF4-FFF2-40B4-BE49-F238E27FC236}">
                        <a16:creationId xmlns:a16="http://schemas.microsoft.com/office/drawing/2014/main" id="{7F7A9585-4C29-44B7-BDED-7C708A44896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74015" y="4194796"/>
                    <a:ext cx="28669" cy="36635"/>
                  </a:xfrm>
                  <a:custGeom>
                    <a:avLst/>
                    <a:gdLst>
                      <a:gd name="T0" fmla="*/ 3 w 6"/>
                      <a:gd name="T1" fmla="*/ 1 h 8"/>
                      <a:gd name="T2" fmla="*/ 1 w 6"/>
                      <a:gd name="T3" fmla="*/ 1 h 8"/>
                      <a:gd name="T4" fmla="*/ 0 w 6"/>
                      <a:gd name="T5" fmla="*/ 3 h 8"/>
                      <a:gd name="T6" fmla="*/ 2 w 6"/>
                      <a:gd name="T7" fmla="*/ 6 h 8"/>
                      <a:gd name="T8" fmla="*/ 5 w 6"/>
                      <a:gd name="T9" fmla="*/ 7 h 8"/>
                      <a:gd name="T10" fmla="*/ 4 w 6"/>
                      <a:gd name="T11" fmla="*/ 4 h 8"/>
                      <a:gd name="T12" fmla="*/ 3 w 6"/>
                      <a:gd name="T13" fmla="*/ 1 h 8"/>
                      <a:gd name="T14" fmla="*/ 3 w 6"/>
                      <a:gd name="T15" fmla="*/ 1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" h="8">
                        <a:moveTo>
                          <a:pt x="3" y="1"/>
                        </a:moveTo>
                        <a:cubicBezTo>
                          <a:pt x="3" y="1"/>
                          <a:pt x="2" y="0"/>
                          <a:pt x="1" y="1"/>
                        </a:cubicBezTo>
                        <a:cubicBezTo>
                          <a:pt x="1" y="2"/>
                          <a:pt x="0" y="2"/>
                          <a:pt x="0" y="3"/>
                        </a:cubicBezTo>
                        <a:cubicBezTo>
                          <a:pt x="1" y="4"/>
                          <a:pt x="0" y="5"/>
                          <a:pt x="2" y="6"/>
                        </a:cubicBezTo>
                        <a:cubicBezTo>
                          <a:pt x="2" y="6"/>
                          <a:pt x="6" y="8"/>
                          <a:pt x="5" y="7"/>
                        </a:cubicBezTo>
                        <a:cubicBezTo>
                          <a:pt x="5" y="6"/>
                          <a:pt x="5" y="5"/>
                          <a:pt x="4" y="4"/>
                        </a:cubicBezTo>
                        <a:cubicBezTo>
                          <a:pt x="2" y="4"/>
                          <a:pt x="2" y="1"/>
                          <a:pt x="3" y="1"/>
                        </a:cubicBezTo>
                        <a:cubicBezTo>
                          <a:pt x="2" y="1"/>
                          <a:pt x="4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1" name="Freeform 443">
                    <a:extLst>
                      <a:ext uri="{FF2B5EF4-FFF2-40B4-BE49-F238E27FC236}">
                        <a16:creationId xmlns:a16="http://schemas.microsoft.com/office/drawing/2014/main" id="{F1B23BD6-8182-4BEE-B752-4D43248B3BA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08710" y="4199575"/>
                    <a:ext cx="28669" cy="36635"/>
                  </a:xfrm>
                  <a:custGeom>
                    <a:avLst/>
                    <a:gdLst>
                      <a:gd name="T0" fmla="*/ 6 w 6"/>
                      <a:gd name="T1" fmla="*/ 5 h 8"/>
                      <a:gd name="T2" fmla="*/ 0 w 6"/>
                      <a:gd name="T3" fmla="*/ 2 h 8"/>
                      <a:gd name="T4" fmla="*/ 3 w 6"/>
                      <a:gd name="T5" fmla="*/ 6 h 8"/>
                      <a:gd name="T6" fmla="*/ 6 w 6"/>
                      <a:gd name="T7" fmla="*/ 5 h 8"/>
                      <a:gd name="T8" fmla="*/ 6 w 6"/>
                      <a:gd name="T9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8">
                        <a:moveTo>
                          <a:pt x="6" y="5"/>
                        </a:moveTo>
                        <a:cubicBezTo>
                          <a:pt x="5" y="4"/>
                          <a:pt x="3" y="0"/>
                          <a:pt x="0" y="2"/>
                        </a:cubicBezTo>
                        <a:cubicBezTo>
                          <a:pt x="0" y="2"/>
                          <a:pt x="3" y="5"/>
                          <a:pt x="3" y="6"/>
                        </a:cubicBezTo>
                        <a:cubicBezTo>
                          <a:pt x="3" y="8"/>
                          <a:pt x="6" y="8"/>
                          <a:pt x="6" y="5"/>
                        </a:cubicBezTo>
                        <a:cubicBezTo>
                          <a:pt x="6" y="5"/>
                          <a:pt x="6" y="6"/>
                          <a:pt x="6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2" name="Freeform 444">
                    <a:extLst>
                      <a:ext uri="{FF2B5EF4-FFF2-40B4-BE49-F238E27FC236}">
                        <a16:creationId xmlns:a16="http://schemas.microsoft.com/office/drawing/2014/main" id="{D11F991C-849C-4800-931D-17993061A0D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42159" y="4236208"/>
                    <a:ext cx="41412" cy="47783"/>
                  </a:xfrm>
                  <a:custGeom>
                    <a:avLst/>
                    <a:gdLst>
                      <a:gd name="T0" fmla="*/ 3 w 9"/>
                      <a:gd name="T1" fmla="*/ 2 h 10"/>
                      <a:gd name="T2" fmla="*/ 0 w 9"/>
                      <a:gd name="T3" fmla="*/ 2 h 10"/>
                      <a:gd name="T4" fmla="*/ 2 w 9"/>
                      <a:gd name="T5" fmla="*/ 4 h 10"/>
                      <a:gd name="T6" fmla="*/ 1 w 9"/>
                      <a:gd name="T7" fmla="*/ 9 h 10"/>
                      <a:gd name="T8" fmla="*/ 6 w 9"/>
                      <a:gd name="T9" fmla="*/ 6 h 10"/>
                      <a:gd name="T10" fmla="*/ 3 w 9"/>
                      <a:gd name="T11" fmla="*/ 2 h 10"/>
                      <a:gd name="T12" fmla="*/ 3 w 9"/>
                      <a:gd name="T13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9" h="10">
                        <a:moveTo>
                          <a:pt x="3" y="2"/>
                        </a:moveTo>
                        <a:cubicBezTo>
                          <a:pt x="2" y="1"/>
                          <a:pt x="1" y="1"/>
                          <a:pt x="0" y="2"/>
                        </a:cubicBezTo>
                        <a:cubicBezTo>
                          <a:pt x="0" y="3"/>
                          <a:pt x="2" y="3"/>
                          <a:pt x="2" y="4"/>
                        </a:cubicBezTo>
                        <a:cubicBezTo>
                          <a:pt x="3" y="5"/>
                          <a:pt x="0" y="8"/>
                          <a:pt x="1" y="9"/>
                        </a:cubicBezTo>
                        <a:cubicBezTo>
                          <a:pt x="1" y="10"/>
                          <a:pt x="5" y="6"/>
                          <a:pt x="6" y="6"/>
                        </a:cubicBezTo>
                        <a:cubicBezTo>
                          <a:pt x="9" y="6"/>
                          <a:pt x="3" y="2"/>
                          <a:pt x="3" y="2"/>
                        </a:cubicBezTo>
                        <a:cubicBezTo>
                          <a:pt x="1" y="0"/>
                          <a:pt x="3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3" name="Freeform 445">
                    <a:extLst>
                      <a:ext uri="{FF2B5EF4-FFF2-40B4-BE49-F238E27FC236}">
                        <a16:creationId xmlns:a16="http://schemas.microsoft.com/office/drawing/2014/main" id="{48CA0DA4-BD82-4E67-A2CB-F96AAEAE30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51716" y="4264878"/>
                    <a:ext cx="31856" cy="50968"/>
                  </a:xfrm>
                  <a:custGeom>
                    <a:avLst/>
                    <a:gdLst>
                      <a:gd name="T0" fmla="*/ 6 w 7"/>
                      <a:gd name="T1" fmla="*/ 1 h 11"/>
                      <a:gd name="T2" fmla="*/ 3 w 7"/>
                      <a:gd name="T3" fmla="*/ 5 h 11"/>
                      <a:gd name="T4" fmla="*/ 3 w 7"/>
                      <a:gd name="T5" fmla="*/ 9 h 11"/>
                      <a:gd name="T6" fmla="*/ 5 w 7"/>
                      <a:gd name="T7" fmla="*/ 6 h 11"/>
                      <a:gd name="T8" fmla="*/ 6 w 7"/>
                      <a:gd name="T9" fmla="*/ 1 h 11"/>
                      <a:gd name="T10" fmla="*/ 6 w 7"/>
                      <a:gd name="T11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7" h="11">
                        <a:moveTo>
                          <a:pt x="6" y="1"/>
                        </a:moveTo>
                        <a:cubicBezTo>
                          <a:pt x="3" y="1"/>
                          <a:pt x="4" y="4"/>
                          <a:pt x="3" y="5"/>
                        </a:cubicBezTo>
                        <a:cubicBezTo>
                          <a:pt x="0" y="7"/>
                          <a:pt x="1" y="7"/>
                          <a:pt x="3" y="9"/>
                        </a:cubicBezTo>
                        <a:cubicBezTo>
                          <a:pt x="6" y="11"/>
                          <a:pt x="4" y="8"/>
                          <a:pt x="5" y="6"/>
                        </a:cubicBezTo>
                        <a:cubicBezTo>
                          <a:pt x="5" y="6"/>
                          <a:pt x="7" y="0"/>
                          <a:pt x="6" y="1"/>
                        </a:cubicBezTo>
                        <a:cubicBezTo>
                          <a:pt x="5" y="1"/>
                          <a:pt x="6" y="0"/>
                          <a:pt x="6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4" name="Freeform 446">
                    <a:extLst>
                      <a:ext uri="{FF2B5EF4-FFF2-40B4-BE49-F238E27FC236}">
                        <a16:creationId xmlns:a16="http://schemas.microsoft.com/office/drawing/2014/main" id="{3B8FB240-5C08-4300-9976-652733A397D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78791" y="4260100"/>
                    <a:ext cx="19114" cy="36635"/>
                  </a:xfrm>
                  <a:custGeom>
                    <a:avLst/>
                    <a:gdLst>
                      <a:gd name="T0" fmla="*/ 3 w 4"/>
                      <a:gd name="T1" fmla="*/ 1 h 8"/>
                      <a:gd name="T2" fmla="*/ 0 w 4"/>
                      <a:gd name="T3" fmla="*/ 8 h 8"/>
                      <a:gd name="T4" fmla="*/ 3 w 4"/>
                      <a:gd name="T5" fmla="*/ 5 h 8"/>
                      <a:gd name="T6" fmla="*/ 3 w 4"/>
                      <a:gd name="T7" fmla="*/ 1 h 8"/>
                      <a:gd name="T8" fmla="*/ 3 w 4"/>
                      <a:gd name="T9" fmla="*/ 1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8">
                        <a:moveTo>
                          <a:pt x="3" y="1"/>
                        </a:moveTo>
                        <a:cubicBezTo>
                          <a:pt x="2" y="1"/>
                          <a:pt x="0" y="7"/>
                          <a:pt x="0" y="8"/>
                        </a:cubicBezTo>
                        <a:cubicBezTo>
                          <a:pt x="0" y="8"/>
                          <a:pt x="2" y="6"/>
                          <a:pt x="3" y="5"/>
                        </a:cubicBezTo>
                        <a:cubicBezTo>
                          <a:pt x="3" y="5"/>
                          <a:pt x="4" y="0"/>
                          <a:pt x="3" y="1"/>
                        </a:cubicBezTo>
                        <a:cubicBezTo>
                          <a:pt x="2" y="1"/>
                          <a:pt x="3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5" name="Freeform 447">
                    <a:extLst>
                      <a:ext uri="{FF2B5EF4-FFF2-40B4-BE49-F238E27FC236}">
                        <a16:creationId xmlns:a16="http://schemas.microsoft.com/office/drawing/2014/main" id="{FD7FC70B-43C2-42A7-B696-1D90F20CE1C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88349" y="4283991"/>
                    <a:ext cx="28669" cy="17521"/>
                  </a:xfrm>
                  <a:custGeom>
                    <a:avLst/>
                    <a:gdLst>
                      <a:gd name="T0" fmla="*/ 1 w 6"/>
                      <a:gd name="T1" fmla="*/ 1 h 4"/>
                      <a:gd name="T2" fmla="*/ 3 w 6"/>
                      <a:gd name="T3" fmla="*/ 3 h 4"/>
                      <a:gd name="T4" fmla="*/ 1 w 6"/>
                      <a:gd name="T5" fmla="*/ 1 h 4"/>
                      <a:gd name="T6" fmla="*/ 1 w 6"/>
                      <a:gd name="T7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4">
                        <a:moveTo>
                          <a:pt x="1" y="1"/>
                        </a:moveTo>
                        <a:cubicBezTo>
                          <a:pt x="0" y="3"/>
                          <a:pt x="1" y="4"/>
                          <a:pt x="3" y="3"/>
                        </a:cubicBezTo>
                        <a:cubicBezTo>
                          <a:pt x="6" y="3"/>
                          <a:pt x="2" y="0"/>
                          <a:pt x="1" y="1"/>
                        </a:cubicBezTo>
                        <a:cubicBezTo>
                          <a:pt x="1" y="2"/>
                          <a:pt x="2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6" name="Freeform 450">
                    <a:extLst>
                      <a:ext uri="{FF2B5EF4-FFF2-40B4-BE49-F238E27FC236}">
                        <a16:creationId xmlns:a16="http://schemas.microsoft.com/office/drawing/2014/main" id="{6826A398-C2D8-40E0-AF45-01B8997254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33850" y="4269657"/>
                    <a:ext cx="55747" cy="55747"/>
                  </a:xfrm>
                  <a:custGeom>
                    <a:avLst/>
                    <a:gdLst>
                      <a:gd name="T0" fmla="*/ 11 w 12"/>
                      <a:gd name="T1" fmla="*/ 0 h 12"/>
                      <a:gd name="T2" fmla="*/ 6 w 12"/>
                      <a:gd name="T3" fmla="*/ 6 h 12"/>
                      <a:gd name="T4" fmla="*/ 0 w 12"/>
                      <a:gd name="T5" fmla="*/ 12 h 12"/>
                      <a:gd name="T6" fmla="*/ 4 w 12"/>
                      <a:gd name="T7" fmla="*/ 10 h 12"/>
                      <a:gd name="T8" fmla="*/ 8 w 12"/>
                      <a:gd name="T9" fmla="*/ 7 h 12"/>
                      <a:gd name="T10" fmla="*/ 10 w 12"/>
                      <a:gd name="T11" fmla="*/ 3 h 12"/>
                      <a:gd name="T12" fmla="*/ 11 w 12"/>
                      <a:gd name="T13" fmla="*/ 0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" h="12">
                        <a:moveTo>
                          <a:pt x="11" y="0"/>
                        </a:moveTo>
                        <a:cubicBezTo>
                          <a:pt x="9" y="1"/>
                          <a:pt x="7" y="4"/>
                          <a:pt x="6" y="6"/>
                        </a:cubicBezTo>
                        <a:cubicBezTo>
                          <a:pt x="5" y="7"/>
                          <a:pt x="0" y="10"/>
                          <a:pt x="0" y="12"/>
                        </a:cubicBezTo>
                        <a:cubicBezTo>
                          <a:pt x="0" y="12"/>
                          <a:pt x="3" y="11"/>
                          <a:pt x="4" y="10"/>
                        </a:cubicBezTo>
                        <a:cubicBezTo>
                          <a:pt x="5" y="10"/>
                          <a:pt x="7" y="8"/>
                          <a:pt x="8" y="7"/>
                        </a:cubicBezTo>
                        <a:cubicBezTo>
                          <a:pt x="8" y="5"/>
                          <a:pt x="9" y="4"/>
                          <a:pt x="10" y="3"/>
                        </a:cubicBezTo>
                        <a:cubicBezTo>
                          <a:pt x="11" y="3"/>
                          <a:pt x="12" y="0"/>
                          <a:pt x="1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7" name="Freeform 451">
                    <a:extLst>
                      <a:ext uri="{FF2B5EF4-FFF2-40B4-BE49-F238E27FC236}">
                        <a16:creationId xmlns:a16="http://schemas.microsoft.com/office/drawing/2014/main" id="{DF04EE05-3D4C-4296-8A57-4CE2423730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97906" y="4199575"/>
                    <a:ext cx="9557" cy="4778"/>
                  </a:xfrm>
                  <a:custGeom>
                    <a:avLst/>
                    <a:gdLst>
                      <a:gd name="T0" fmla="*/ 0 w 2"/>
                      <a:gd name="T1" fmla="*/ 1 h 1"/>
                      <a:gd name="T2" fmla="*/ 1 w 2"/>
                      <a:gd name="T3" fmla="*/ 0 h 1"/>
                      <a:gd name="T4" fmla="*/ 0 w 2"/>
                      <a:gd name="T5" fmla="*/ 1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0" y="1"/>
                        </a:moveTo>
                        <a:cubicBezTo>
                          <a:pt x="1" y="1"/>
                          <a:pt x="2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8" name="Freeform 452">
                    <a:extLst>
                      <a:ext uri="{FF2B5EF4-FFF2-40B4-BE49-F238E27FC236}">
                        <a16:creationId xmlns:a16="http://schemas.microsoft.com/office/drawing/2014/main" id="{16DFE399-D7CE-4C14-B007-DCC0849196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20977" y="4390707"/>
                    <a:ext cx="261215" cy="272364"/>
                  </a:xfrm>
                  <a:custGeom>
                    <a:avLst/>
                    <a:gdLst>
                      <a:gd name="T0" fmla="*/ 12 w 56"/>
                      <a:gd name="T1" fmla="*/ 3 h 58"/>
                      <a:gd name="T2" fmla="*/ 4 w 56"/>
                      <a:gd name="T3" fmla="*/ 2 h 58"/>
                      <a:gd name="T4" fmla="*/ 2 w 56"/>
                      <a:gd name="T5" fmla="*/ 3 h 58"/>
                      <a:gd name="T6" fmla="*/ 6 w 56"/>
                      <a:gd name="T7" fmla="*/ 9 h 58"/>
                      <a:gd name="T8" fmla="*/ 11 w 56"/>
                      <a:gd name="T9" fmla="*/ 13 h 58"/>
                      <a:gd name="T10" fmla="*/ 13 w 56"/>
                      <a:gd name="T11" fmla="*/ 17 h 58"/>
                      <a:gd name="T12" fmla="*/ 17 w 56"/>
                      <a:gd name="T13" fmla="*/ 19 h 58"/>
                      <a:gd name="T14" fmla="*/ 20 w 56"/>
                      <a:gd name="T15" fmla="*/ 26 h 58"/>
                      <a:gd name="T16" fmla="*/ 22 w 56"/>
                      <a:gd name="T17" fmla="*/ 28 h 58"/>
                      <a:gd name="T18" fmla="*/ 26 w 56"/>
                      <a:gd name="T19" fmla="*/ 33 h 58"/>
                      <a:gd name="T20" fmla="*/ 30 w 56"/>
                      <a:gd name="T21" fmla="*/ 42 h 58"/>
                      <a:gd name="T22" fmla="*/ 41 w 56"/>
                      <a:gd name="T23" fmla="*/ 52 h 58"/>
                      <a:gd name="T24" fmla="*/ 46 w 56"/>
                      <a:gd name="T25" fmla="*/ 57 h 58"/>
                      <a:gd name="T26" fmla="*/ 54 w 56"/>
                      <a:gd name="T27" fmla="*/ 57 h 58"/>
                      <a:gd name="T28" fmla="*/ 54 w 56"/>
                      <a:gd name="T29" fmla="*/ 46 h 58"/>
                      <a:gd name="T30" fmla="*/ 55 w 56"/>
                      <a:gd name="T31" fmla="*/ 44 h 58"/>
                      <a:gd name="T32" fmla="*/ 52 w 56"/>
                      <a:gd name="T33" fmla="*/ 41 h 58"/>
                      <a:gd name="T34" fmla="*/ 50 w 56"/>
                      <a:gd name="T35" fmla="*/ 40 h 58"/>
                      <a:gd name="T36" fmla="*/ 48 w 56"/>
                      <a:gd name="T37" fmla="*/ 42 h 58"/>
                      <a:gd name="T38" fmla="*/ 48 w 56"/>
                      <a:gd name="T39" fmla="*/ 38 h 58"/>
                      <a:gd name="T40" fmla="*/ 47 w 56"/>
                      <a:gd name="T41" fmla="*/ 36 h 58"/>
                      <a:gd name="T42" fmla="*/ 44 w 56"/>
                      <a:gd name="T43" fmla="*/ 34 h 58"/>
                      <a:gd name="T44" fmla="*/ 42 w 56"/>
                      <a:gd name="T45" fmla="*/ 30 h 58"/>
                      <a:gd name="T46" fmla="*/ 42 w 56"/>
                      <a:gd name="T47" fmla="*/ 29 h 58"/>
                      <a:gd name="T48" fmla="*/ 43 w 56"/>
                      <a:gd name="T49" fmla="*/ 28 h 58"/>
                      <a:gd name="T50" fmla="*/ 38 w 56"/>
                      <a:gd name="T51" fmla="*/ 27 h 58"/>
                      <a:gd name="T52" fmla="*/ 38 w 56"/>
                      <a:gd name="T53" fmla="*/ 25 h 58"/>
                      <a:gd name="T54" fmla="*/ 36 w 56"/>
                      <a:gd name="T55" fmla="*/ 24 h 58"/>
                      <a:gd name="T56" fmla="*/ 37 w 56"/>
                      <a:gd name="T57" fmla="*/ 23 h 58"/>
                      <a:gd name="T58" fmla="*/ 35 w 56"/>
                      <a:gd name="T59" fmla="*/ 22 h 58"/>
                      <a:gd name="T60" fmla="*/ 34 w 56"/>
                      <a:gd name="T61" fmla="*/ 21 h 58"/>
                      <a:gd name="T62" fmla="*/ 31 w 56"/>
                      <a:gd name="T63" fmla="*/ 19 h 58"/>
                      <a:gd name="T64" fmla="*/ 30 w 56"/>
                      <a:gd name="T65" fmla="*/ 19 h 58"/>
                      <a:gd name="T66" fmla="*/ 25 w 56"/>
                      <a:gd name="T67" fmla="*/ 16 h 58"/>
                      <a:gd name="T68" fmla="*/ 21 w 56"/>
                      <a:gd name="T69" fmla="*/ 11 h 58"/>
                      <a:gd name="T70" fmla="*/ 16 w 56"/>
                      <a:gd name="T71" fmla="*/ 7 h 58"/>
                      <a:gd name="T72" fmla="*/ 12 w 56"/>
                      <a:gd name="T73" fmla="*/ 3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56" h="58">
                        <a:moveTo>
                          <a:pt x="12" y="3"/>
                        </a:moveTo>
                        <a:cubicBezTo>
                          <a:pt x="9" y="3"/>
                          <a:pt x="7" y="3"/>
                          <a:pt x="4" y="2"/>
                        </a:cubicBezTo>
                        <a:cubicBezTo>
                          <a:pt x="2" y="1"/>
                          <a:pt x="0" y="0"/>
                          <a:pt x="2" y="3"/>
                        </a:cubicBezTo>
                        <a:cubicBezTo>
                          <a:pt x="3" y="5"/>
                          <a:pt x="4" y="8"/>
                          <a:pt x="6" y="9"/>
                        </a:cubicBezTo>
                        <a:cubicBezTo>
                          <a:pt x="8" y="10"/>
                          <a:pt x="10" y="11"/>
                          <a:pt x="11" y="13"/>
                        </a:cubicBezTo>
                        <a:cubicBezTo>
                          <a:pt x="12" y="14"/>
                          <a:pt x="12" y="16"/>
                          <a:pt x="13" y="17"/>
                        </a:cubicBezTo>
                        <a:cubicBezTo>
                          <a:pt x="15" y="18"/>
                          <a:pt x="16" y="18"/>
                          <a:pt x="17" y="19"/>
                        </a:cubicBezTo>
                        <a:cubicBezTo>
                          <a:pt x="19" y="21"/>
                          <a:pt x="19" y="24"/>
                          <a:pt x="20" y="26"/>
                        </a:cubicBezTo>
                        <a:cubicBezTo>
                          <a:pt x="21" y="27"/>
                          <a:pt x="22" y="28"/>
                          <a:pt x="22" y="28"/>
                        </a:cubicBezTo>
                        <a:cubicBezTo>
                          <a:pt x="24" y="30"/>
                          <a:pt x="25" y="31"/>
                          <a:pt x="26" y="33"/>
                        </a:cubicBezTo>
                        <a:cubicBezTo>
                          <a:pt x="28" y="36"/>
                          <a:pt x="28" y="39"/>
                          <a:pt x="30" y="42"/>
                        </a:cubicBezTo>
                        <a:cubicBezTo>
                          <a:pt x="34" y="45"/>
                          <a:pt x="37" y="49"/>
                          <a:pt x="41" y="52"/>
                        </a:cubicBezTo>
                        <a:cubicBezTo>
                          <a:pt x="43" y="54"/>
                          <a:pt x="44" y="55"/>
                          <a:pt x="46" y="57"/>
                        </a:cubicBezTo>
                        <a:cubicBezTo>
                          <a:pt x="47" y="57"/>
                          <a:pt x="53" y="58"/>
                          <a:pt x="54" y="57"/>
                        </a:cubicBezTo>
                        <a:cubicBezTo>
                          <a:pt x="55" y="56"/>
                          <a:pt x="53" y="48"/>
                          <a:pt x="54" y="46"/>
                        </a:cubicBezTo>
                        <a:cubicBezTo>
                          <a:pt x="54" y="45"/>
                          <a:pt x="56" y="45"/>
                          <a:pt x="55" y="44"/>
                        </a:cubicBezTo>
                        <a:cubicBezTo>
                          <a:pt x="54" y="43"/>
                          <a:pt x="53" y="42"/>
                          <a:pt x="52" y="41"/>
                        </a:cubicBezTo>
                        <a:cubicBezTo>
                          <a:pt x="52" y="41"/>
                          <a:pt x="51" y="40"/>
                          <a:pt x="50" y="40"/>
                        </a:cubicBezTo>
                        <a:cubicBezTo>
                          <a:pt x="49" y="40"/>
                          <a:pt x="49" y="42"/>
                          <a:pt x="48" y="42"/>
                        </a:cubicBezTo>
                        <a:cubicBezTo>
                          <a:pt x="49" y="42"/>
                          <a:pt x="48" y="38"/>
                          <a:pt x="48" y="38"/>
                        </a:cubicBezTo>
                        <a:cubicBezTo>
                          <a:pt x="47" y="37"/>
                          <a:pt x="47" y="37"/>
                          <a:pt x="47" y="36"/>
                        </a:cubicBezTo>
                        <a:cubicBezTo>
                          <a:pt x="47" y="35"/>
                          <a:pt x="45" y="34"/>
                          <a:pt x="44" y="34"/>
                        </a:cubicBezTo>
                        <a:cubicBezTo>
                          <a:pt x="43" y="33"/>
                          <a:pt x="41" y="32"/>
                          <a:pt x="42" y="30"/>
                        </a:cubicBezTo>
                        <a:cubicBezTo>
                          <a:pt x="42" y="30"/>
                          <a:pt x="41" y="29"/>
                          <a:pt x="42" y="29"/>
                        </a:cubicBezTo>
                        <a:cubicBezTo>
                          <a:pt x="42" y="28"/>
                          <a:pt x="43" y="29"/>
                          <a:pt x="43" y="28"/>
                        </a:cubicBezTo>
                        <a:cubicBezTo>
                          <a:pt x="44" y="26"/>
                          <a:pt x="38" y="26"/>
                          <a:pt x="38" y="27"/>
                        </a:cubicBezTo>
                        <a:cubicBezTo>
                          <a:pt x="38" y="26"/>
                          <a:pt x="42" y="25"/>
                          <a:pt x="38" y="25"/>
                        </a:cubicBezTo>
                        <a:cubicBezTo>
                          <a:pt x="37" y="25"/>
                          <a:pt x="36" y="24"/>
                          <a:pt x="36" y="24"/>
                        </a:cubicBezTo>
                        <a:cubicBezTo>
                          <a:pt x="36" y="23"/>
                          <a:pt x="37" y="23"/>
                          <a:pt x="37" y="23"/>
                        </a:cubicBezTo>
                        <a:cubicBezTo>
                          <a:pt x="37" y="22"/>
                          <a:pt x="35" y="22"/>
                          <a:pt x="35" y="22"/>
                        </a:cubicBezTo>
                        <a:cubicBezTo>
                          <a:pt x="35" y="22"/>
                          <a:pt x="36" y="21"/>
                          <a:pt x="34" y="21"/>
                        </a:cubicBezTo>
                        <a:cubicBezTo>
                          <a:pt x="33" y="20"/>
                          <a:pt x="32" y="20"/>
                          <a:pt x="31" y="19"/>
                        </a:cubicBezTo>
                        <a:cubicBezTo>
                          <a:pt x="28" y="15"/>
                          <a:pt x="30" y="19"/>
                          <a:pt x="30" y="19"/>
                        </a:cubicBezTo>
                        <a:cubicBezTo>
                          <a:pt x="29" y="19"/>
                          <a:pt x="26" y="16"/>
                          <a:pt x="25" y="16"/>
                        </a:cubicBezTo>
                        <a:cubicBezTo>
                          <a:pt x="24" y="14"/>
                          <a:pt x="23" y="12"/>
                          <a:pt x="21" y="11"/>
                        </a:cubicBezTo>
                        <a:cubicBezTo>
                          <a:pt x="19" y="10"/>
                          <a:pt x="18" y="9"/>
                          <a:pt x="16" y="7"/>
                        </a:cubicBezTo>
                        <a:cubicBezTo>
                          <a:pt x="15" y="6"/>
                          <a:pt x="14" y="3"/>
                          <a:pt x="12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79" name="Freeform 453">
                    <a:extLst>
                      <a:ext uri="{FF2B5EF4-FFF2-40B4-BE49-F238E27FC236}">
                        <a16:creationId xmlns:a16="http://schemas.microsoft.com/office/drawing/2014/main" id="{D679878D-706C-48A3-A3C9-DB74B4C771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67167" y="4489461"/>
                    <a:ext cx="23891" cy="23893"/>
                  </a:xfrm>
                  <a:custGeom>
                    <a:avLst/>
                    <a:gdLst>
                      <a:gd name="T0" fmla="*/ 4 w 5"/>
                      <a:gd name="T1" fmla="*/ 4 h 5"/>
                      <a:gd name="T2" fmla="*/ 1 w 5"/>
                      <a:gd name="T3" fmla="*/ 0 h 5"/>
                      <a:gd name="T4" fmla="*/ 4 w 5"/>
                      <a:gd name="T5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5">
                        <a:moveTo>
                          <a:pt x="4" y="4"/>
                        </a:moveTo>
                        <a:cubicBezTo>
                          <a:pt x="5" y="3"/>
                          <a:pt x="2" y="0"/>
                          <a:pt x="1" y="0"/>
                        </a:cubicBezTo>
                        <a:cubicBezTo>
                          <a:pt x="0" y="1"/>
                          <a:pt x="3" y="5"/>
                          <a:pt x="4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0" name="Freeform 454">
                    <a:extLst>
                      <a:ext uri="{FF2B5EF4-FFF2-40B4-BE49-F238E27FC236}">
                        <a16:creationId xmlns:a16="http://schemas.microsoft.com/office/drawing/2014/main" id="{99088282-BC72-4656-9AF8-60DFEC8C44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00616" y="4545208"/>
                    <a:ext cx="22299" cy="23893"/>
                  </a:xfrm>
                  <a:custGeom>
                    <a:avLst/>
                    <a:gdLst>
                      <a:gd name="T0" fmla="*/ 4 w 5"/>
                      <a:gd name="T1" fmla="*/ 4 h 5"/>
                      <a:gd name="T2" fmla="*/ 1 w 5"/>
                      <a:gd name="T3" fmla="*/ 0 h 5"/>
                      <a:gd name="T4" fmla="*/ 4 w 5"/>
                      <a:gd name="T5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5">
                        <a:moveTo>
                          <a:pt x="4" y="4"/>
                        </a:moveTo>
                        <a:cubicBezTo>
                          <a:pt x="5" y="3"/>
                          <a:pt x="2" y="0"/>
                          <a:pt x="1" y="0"/>
                        </a:cubicBezTo>
                        <a:cubicBezTo>
                          <a:pt x="0" y="1"/>
                          <a:pt x="3" y="5"/>
                          <a:pt x="4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1" name="Freeform 455">
                    <a:extLst>
                      <a:ext uri="{FF2B5EF4-FFF2-40B4-BE49-F238E27FC236}">
                        <a16:creationId xmlns:a16="http://schemas.microsoft.com/office/drawing/2014/main" id="{91CEA19D-7EDB-4069-9B73-D6297F9B26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258301" y="4559541"/>
                    <a:ext cx="33448" cy="33448"/>
                  </a:xfrm>
                  <a:custGeom>
                    <a:avLst/>
                    <a:gdLst>
                      <a:gd name="T0" fmla="*/ 7 w 7"/>
                      <a:gd name="T1" fmla="*/ 7 h 7"/>
                      <a:gd name="T2" fmla="*/ 5 w 7"/>
                      <a:gd name="T3" fmla="*/ 3 h 7"/>
                      <a:gd name="T4" fmla="*/ 0 w 7"/>
                      <a:gd name="T5" fmla="*/ 1 h 7"/>
                      <a:gd name="T6" fmla="*/ 1 w 7"/>
                      <a:gd name="T7" fmla="*/ 3 h 7"/>
                      <a:gd name="T8" fmla="*/ 3 w 7"/>
                      <a:gd name="T9" fmla="*/ 5 h 7"/>
                      <a:gd name="T10" fmla="*/ 7 w 7"/>
                      <a:gd name="T11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7" h="7">
                        <a:moveTo>
                          <a:pt x="7" y="7"/>
                        </a:moveTo>
                        <a:cubicBezTo>
                          <a:pt x="7" y="5"/>
                          <a:pt x="5" y="5"/>
                          <a:pt x="5" y="3"/>
                        </a:cubicBezTo>
                        <a:cubicBezTo>
                          <a:pt x="5" y="1"/>
                          <a:pt x="2" y="0"/>
                          <a:pt x="0" y="1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3" y="3"/>
                          <a:pt x="2" y="4"/>
                          <a:pt x="3" y="5"/>
                        </a:cubicBezTo>
                        <a:cubicBezTo>
                          <a:pt x="3" y="6"/>
                          <a:pt x="7" y="7"/>
                          <a:pt x="7" y="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2" name="Freeform 456">
                    <a:extLst>
                      <a:ext uri="{FF2B5EF4-FFF2-40B4-BE49-F238E27FC236}">
                        <a16:creationId xmlns:a16="http://schemas.microsoft.com/office/drawing/2014/main" id="{FEAB8E2B-7F37-4856-B306-E933ECC2F8E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310862" y="4583434"/>
                    <a:ext cx="17521" cy="17521"/>
                  </a:xfrm>
                  <a:custGeom>
                    <a:avLst/>
                    <a:gdLst>
                      <a:gd name="T0" fmla="*/ 2 w 4"/>
                      <a:gd name="T1" fmla="*/ 3 h 4"/>
                      <a:gd name="T2" fmla="*/ 2 w 4"/>
                      <a:gd name="T3" fmla="*/ 0 h 4"/>
                      <a:gd name="T4" fmla="*/ 2 w 4"/>
                      <a:gd name="T5" fmla="*/ 3 h 4"/>
                      <a:gd name="T6" fmla="*/ 2 w 4"/>
                      <a:gd name="T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" h="4">
                        <a:moveTo>
                          <a:pt x="2" y="3"/>
                        </a:moveTo>
                        <a:cubicBezTo>
                          <a:pt x="0" y="4"/>
                          <a:pt x="0" y="1"/>
                          <a:pt x="2" y="0"/>
                        </a:cubicBezTo>
                        <a:cubicBezTo>
                          <a:pt x="4" y="0"/>
                          <a:pt x="4" y="3"/>
                          <a:pt x="2" y="3"/>
                        </a:cubicBezTo>
                        <a:cubicBezTo>
                          <a:pt x="1" y="4"/>
                          <a:pt x="3" y="3"/>
                          <a:pt x="2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3" name="Freeform 457">
                    <a:extLst>
                      <a:ext uri="{FF2B5EF4-FFF2-40B4-BE49-F238E27FC236}">
                        <a16:creationId xmlns:a16="http://schemas.microsoft.com/office/drawing/2014/main" id="{1AB4DD61-CBC7-4BBB-AD98-94E84B1C61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263078" y="4663072"/>
                    <a:ext cx="215025" cy="70082"/>
                  </a:xfrm>
                  <a:custGeom>
                    <a:avLst/>
                    <a:gdLst>
                      <a:gd name="T0" fmla="*/ 9 w 46"/>
                      <a:gd name="T1" fmla="*/ 0 h 15"/>
                      <a:gd name="T2" fmla="*/ 3 w 46"/>
                      <a:gd name="T3" fmla="*/ 0 h 15"/>
                      <a:gd name="T4" fmla="*/ 0 w 46"/>
                      <a:gd name="T5" fmla="*/ 4 h 15"/>
                      <a:gd name="T6" fmla="*/ 5 w 46"/>
                      <a:gd name="T7" fmla="*/ 6 h 15"/>
                      <a:gd name="T8" fmla="*/ 11 w 46"/>
                      <a:gd name="T9" fmla="*/ 9 h 15"/>
                      <a:gd name="T10" fmla="*/ 15 w 46"/>
                      <a:gd name="T11" fmla="*/ 9 h 15"/>
                      <a:gd name="T12" fmla="*/ 24 w 46"/>
                      <a:gd name="T13" fmla="*/ 11 h 15"/>
                      <a:gd name="T14" fmla="*/ 40 w 46"/>
                      <a:gd name="T15" fmla="*/ 13 h 15"/>
                      <a:gd name="T16" fmla="*/ 45 w 46"/>
                      <a:gd name="T17" fmla="*/ 13 h 15"/>
                      <a:gd name="T18" fmla="*/ 43 w 46"/>
                      <a:gd name="T19" fmla="*/ 9 h 15"/>
                      <a:gd name="T20" fmla="*/ 41 w 46"/>
                      <a:gd name="T21" fmla="*/ 9 h 15"/>
                      <a:gd name="T22" fmla="*/ 37 w 46"/>
                      <a:gd name="T23" fmla="*/ 9 h 15"/>
                      <a:gd name="T24" fmla="*/ 35 w 46"/>
                      <a:gd name="T25" fmla="*/ 6 h 15"/>
                      <a:gd name="T26" fmla="*/ 32 w 46"/>
                      <a:gd name="T27" fmla="*/ 4 h 15"/>
                      <a:gd name="T28" fmla="*/ 27 w 46"/>
                      <a:gd name="T29" fmla="*/ 3 h 15"/>
                      <a:gd name="T30" fmla="*/ 25 w 46"/>
                      <a:gd name="T31" fmla="*/ 4 h 15"/>
                      <a:gd name="T32" fmla="*/ 21 w 46"/>
                      <a:gd name="T33" fmla="*/ 5 h 15"/>
                      <a:gd name="T34" fmla="*/ 15 w 46"/>
                      <a:gd name="T35" fmla="*/ 3 h 15"/>
                      <a:gd name="T36" fmla="*/ 11 w 46"/>
                      <a:gd name="T37" fmla="*/ 2 h 15"/>
                      <a:gd name="T38" fmla="*/ 9 w 46"/>
                      <a:gd name="T39" fmla="*/ 0 h 15"/>
                      <a:gd name="T40" fmla="*/ 9 w 46"/>
                      <a:gd name="T41" fmla="*/ 0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46" h="15">
                        <a:moveTo>
                          <a:pt x="9" y="0"/>
                        </a:moveTo>
                        <a:cubicBezTo>
                          <a:pt x="7" y="1"/>
                          <a:pt x="6" y="0"/>
                          <a:pt x="3" y="0"/>
                        </a:cubicBezTo>
                        <a:cubicBezTo>
                          <a:pt x="3" y="0"/>
                          <a:pt x="0" y="3"/>
                          <a:pt x="0" y="4"/>
                        </a:cubicBezTo>
                        <a:cubicBezTo>
                          <a:pt x="0" y="5"/>
                          <a:pt x="4" y="4"/>
                          <a:pt x="5" y="6"/>
                        </a:cubicBezTo>
                        <a:cubicBezTo>
                          <a:pt x="6" y="8"/>
                          <a:pt x="9" y="8"/>
                          <a:pt x="11" y="9"/>
                        </a:cubicBezTo>
                        <a:cubicBezTo>
                          <a:pt x="13" y="9"/>
                          <a:pt x="14" y="9"/>
                          <a:pt x="15" y="9"/>
                        </a:cubicBezTo>
                        <a:cubicBezTo>
                          <a:pt x="18" y="9"/>
                          <a:pt x="21" y="10"/>
                          <a:pt x="24" y="11"/>
                        </a:cubicBezTo>
                        <a:cubicBezTo>
                          <a:pt x="29" y="12"/>
                          <a:pt x="35" y="11"/>
                          <a:pt x="40" y="13"/>
                        </a:cubicBezTo>
                        <a:cubicBezTo>
                          <a:pt x="41" y="13"/>
                          <a:pt x="44" y="15"/>
                          <a:pt x="45" y="13"/>
                        </a:cubicBezTo>
                        <a:cubicBezTo>
                          <a:pt x="46" y="13"/>
                          <a:pt x="44" y="9"/>
                          <a:pt x="43" y="9"/>
                        </a:cubicBezTo>
                        <a:cubicBezTo>
                          <a:pt x="42" y="8"/>
                          <a:pt x="42" y="9"/>
                          <a:pt x="41" y="9"/>
                        </a:cubicBezTo>
                        <a:cubicBezTo>
                          <a:pt x="39" y="10"/>
                          <a:pt x="38" y="9"/>
                          <a:pt x="37" y="9"/>
                        </a:cubicBezTo>
                        <a:cubicBezTo>
                          <a:pt x="36" y="8"/>
                          <a:pt x="36" y="7"/>
                          <a:pt x="35" y="6"/>
                        </a:cubicBezTo>
                        <a:cubicBezTo>
                          <a:pt x="35" y="5"/>
                          <a:pt x="33" y="5"/>
                          <a:pt x="32" y="4"/>
                        </a:cubicBezTo>
                        <a:cubicBezTo>
                          <a:pt x="31" y="4"/>
                          <a:pt x="28" y="3"/>
                          <a:pt x="27" y="3"/>
                        </a:cubicBezTo>
                        <a:cubicBezTo>
                          <a:pt x="26" y="3"/>
                          <a:pt x="25" y="4"/>
                          <a:pt x="25" y="4"/>
                        </a:cubicBezTo>
                        <a:cubicBezTo>
                          <a:pt x="24" y="5"/>
                          <a:pt x="23" y="5"/>
                          <a:pt x="21" y="5"/>
                        </a:cubicBezTo>
                        <a:cubicBezTo>
                          <a:pt x="19" y="5"/>
                          <a:pt x="17" y="4"/>
                          <a:pt x="15" y="3"/>
                        </a:cubicBezTo>
                        <a:cubicBezTo>
                          <a:pt x="14" y="2"/>
                          <a:pt x="12" y="2"/>
                          <a:pt x="11" y="2"/>
                        </a:cubicBezTo>
                        <a:cubicBezTo>
                          <a:pt x="11" y="2"/>
                          <a:pt x="10" y="0"/>
                          <a:pt x="9" y="0"/>
                        </a:cubicBezTo>
                        <a:cubicBezTo>
                          <a:pt x="8" y="1"/>
                          <a:pt x="10" y="0"/>
                          <a:pt x="9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4" name="Freeform 458">
                    <a:extLst>
                      <a:ext uri="{FF2B5EF4-FFF2-40B4-BE49-F238E27FC236}">
                        <a16:creationId xmlns:a16="http://schemas.microsoft.com/office/drawing/2014/main" id="{C92DCA88-A406-45A3-82CC-0BEABE11A0A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422356" y="4680592"/>
                    <a:ext cx="36633" cy="14335"/>
                  </a:xfrm>
                  <a:custGeom>
                    <a:avLst/>
                    <a:gdLst>
                      <a:gd name="T0" fmla="*/ 3 w 8"/>
                      <a:gd name="T1" fmla="*/ 3 h 3"/>
                      <a:gd name="T2" fmla="*/ 8 w 8"/>
                      <a:gd name="T3" fmla="*/ 1 h 3"/>
                      <a:gd name="T4" fmla="*/ 3 w 8"/>
                      <a:gd name="T5" fmla="*/ 3 h 3"/>
                      <a:gd name="T6" fmla="*/ 3 w 8"/>
                      <a:gd name="T7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3">
                        <a:moveTo>
                          <a:pt x="3" y="3"/>
                        </a:moveTo>
                        <a:cubicBezTo>
                          <a:pt x="0" y="2"/>
                          <a:pt x="7" y="0"/>
                          <a:pt x="8" y="1"/>
                        </a:cubicBezTo>
                        <a:cubicBezTo>
                          <a:pt x="8" y="2"/>
                          <a:pt x="4" y="3"/>
                          <a:pt x="3" y="3"/>
                        </a:cubicBezTo>
                        <a:cubicBezTo>
                          <a:pt x="2" y="3"/>
                          <a:pt x="4" y="3"/>
                          <a:pt x="3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5" name="Freeform 459">
                    <a:extLst>
                      <a:ext uri="{FF2B5EF4-FFF2-40B4-BE49-F238E27FC236}">
                        <a16:creationId xmlns:a16="http://schemas.microsoft.com/office/drawing/2014/main" id="{FFC47825-20E8-4B0C-96FA-8B84027ADC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473324" y="4714040"/>
                    <a:ext cx="28669" cy="19114"/>
                  </a:xfrm>
                  <a:custGeom>
                    <a:avLst/>
                    <a:gdLst>
                      <a:gd name="T0" fmla="*/ 3 w 6"/>
                      <a:gd name="T1" fmla="*/ 0 h 4"/>
                      <a:gd name="T2" fmla="*/ 1 w 6"/>
                      <a:gd name="T3" fmla="*/ 1 h 4"/>
                      <a:gd name="T4" fmla="*/ 3 w 6"/>
                      <a:gd name="T5" fmla="*/ 4 h 4"/>
                      <a:gd name="T6" fmla="*/ 3 w 6"/>
                      <a:gd name="T7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4">
                        <a:moveTo>
                          <a:pt x="3" y="0"/>
                        </a:moveTo>
                        <a:cubicBezTo>
                          <a:pt x="2" y="0"/>
                          <a:pt x="0" y="0"/>
                          <a:pt x="1" y="1"/>
                        </a:cubicBezTo>
                        <a:cubicBezTo>
                          <a:pt x="1" y="1"/>
                          <a:pt x="3" y="4"/>
                          <a:pt x="3" y="4"/>
                        </a:cubicBezTo>
                        <a:cubicBezTo>
                          <a:pt x="5" y="4"/>
                          <a:pt x="6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6" name="Freeform 460">
                    <a:extLst>
                      <a:ext uri="{FF2B5EF4-FFF2-40B4-BE49-F238E27FC236}">
                        <a16:creationId xmlns:a16="http://schemas.microsoft.com/office/drawing/2014/main" id="{47922811-4A50-40B3-925F-EC73ECE37E6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01995" y="4718818"/>
                    <a:ext cx="22299" cy="14335"/>
                  </a:xfrm>
                  <a:custGeom>
                    <a:avLst/>
                    <a:gdLst>
                      <a:gd name="T0" fmla="*/ 4 w 5"/>
                      <a:gd name="T1" fmla="*/ 1 h 3"/>
                      <a:gd name="T2" fmla="*/ 2 w 5"/>
                      <a:gd name="T3" fmla="*/ 0 h 3"/>
                      <a:gd name="T4" fmla="*/ 1 w 5"/>
                      <a:gd name="T5" fmla="*/ 2 h 3"/>
                      <a:gd name="T6" fmla="*/ 2 w 5"/>
                      <a:gd name="T7" fmla="*/ 2 h 3"/>
                      <a:gd name="T8" fmla="*/ 4 w 5"/>
                      <a:gd name="T9" fmla="*/ 1 h 3"/>
                      <a:gd name="T10" fmla="*/ 4 w 5"/>
                      <a:gd name="T11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3">
                        <a:moveTo>
                          <a:pt x="4" y="1"/>
                        </a:moveTo>
                        <a:cubicBezTo>
                          <a:pt x="4" y="1"/>
                          <a:pt x="3" y="0"/>
                          <a:pt x="2" y="0"/>
                        </a:cubicBezTo>
                        <a:cubicBezTo>
                          <a:pt x="2" y="1"/>
                          <a:pt x="0" y="2"/>
                          <a:pt x="1" y="2"/>
                        </a:cubicBezTo>
                        <a:cubicBezTo>
                          <a:pt x="1" y="2"/>
                          <a:pt x="2" y="3"/>
                          <a:pt x="2" y="2"/>
                        </a:cubicBezTo>
                        <a:cubicBezTo>
                          <a:pt x="3" y="2"/>
                          <a:pt x="5" y="2"/>
                          <a:pt x="4" y="1"/>
                        </a:cubicBezTo>
                        <a:cubicBezTo>
                          <a:pt x="4" y="1"/>
                          <a:pt x="5" y="2"/>
                          <a:pt x="4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7" name="Freeform 461">
                    <a:extLst>
                      <a:ext uri="{FF2B5EF4-FFF2-40B4-BE49-F238E27FC236}">
                        <a16:creationId xmlns:a16="http://schemas.microsoft.com/office/drawing/2014/main" id="{33671FB5-D09A-4445-9A62-21F55785B2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19515" y="4718818"/>
                    <a:ext cx="33448" cy="19114"/>
                  </a:xfrm>
                  <a:custGeom>
                    <a:avLst/>
                    <a:gdLst>
                      <a:gd name="T0" fmla="*/ 2 w 7"/>
                      <a:gd name="T1" fmla="*/ 1 h 4"/>
                      <a:gd name="T2" fmla="*/ 2 w 7"/>
                      <a:gd name="T3" fmla="*/ 4 h 4"/>
                      <a:gd name="T4" fmla="*/ 6 w 7"/>
                      <a:gd name="T5" fmla="*/ 3 h 4"/>
                      <a:gd name="T6" fmla="*/ 5 w 7"/>
                      <a:gd name="T7" fmla="*/ 1 h 4"/>
                      <a:gd name="T8" fmla="*/ 2 w 7"/>
                      <a:gd name="T9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4">
                        <a:moveTo>
                          <a:pt x="2" y="1"/>
                        </a:moveTo>
                        <a:cubicBezTo>
                          <a:pt x="1" y="2"/>
                          <a:pt x="0" y="4"/>
                          <a:pt x="2" y="4"/>
                        </a:cubicBezTo>
                        <a:cubicBezTo>
                          <a:pt x="4" y="4"/>
                          <a:pt x="5" y="4"/>
                          <a:pt x="6" y="3"/>
                        </a:cubicBezTo>
                        <a:cubicBezTo>
                          <a:pt x="7" y="3"/>
                          <a:pt x="5" y="2"/>
                          <a:pt x="5" y="1"/>
                        </a:cubicBezTo>
                        <a:cubicBezTo>
                          <a:pt x="4" y="0"/>
                          <a:pt x="3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8" name="Freeform 462">
                    <a:extLst>
                      <a:ext uri="{FF2B5EF4-FFF2-40B4-BE49-F238E27FC236}">
                        <a16:creationId xmlns:a16="http://schemas.microsoft.com/office/drawing/2014/main" id="{B615A748-25BB-42C5-ADB0-74562293F0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43406" y="4714040"/>
                    <a:ext cx="38226" cy="23893"/>
                  </a:xfrm>
                  <a:custGeom>
                    <a:avLst/>
                    <a:gdLst>
                      <a:gd name="T0" fmla="*/ 1 w 8"/>
                      <a:gd name="T1" fmla="*/ 0 h 5"/>
                      <a:gd name="T2" fmla="*/ 0 w 8"/>
                      <a:gd name="T3" fmla="*/ 1 h 5"/>
                      <a:gd name="T4" fmla="*/ 2 w 8"/>
                      <a:gd name="T5" fmla="*/ 2 h 5"/>
                      <a:gd name="T6" fmla="*/ 2 w 8"/>
                      <a:gd name="T7" fmla="*/ 3 h 5"/>
                      <a:gd name="T8" fmla="*/ 7 w 8"/>
                      <a:gd name="T9" fmla="*/ 4 h 5"/>
                      <a:gd name="T10" fmla="*/ 7 w 8"/>
                      <a:gd name="T11" fmla="*/ 1 h 5"/>
                      <a:gd name="T12" fmla="*/ 1 w 8"/>
                      <a:gd name="T13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" h="5">
                        <a:moveTo>
                          <a:pt x="1" y="0"/>
                        </a:move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2" y="1"/>
                          <a:pt x="2" y="2"/>
                        </a:cubicBezTo>
                        <a:cubicBezTo>
                          <a:pt x="2" y="2"/>
                          <a:pt x="2" y="3"/>
                          <a:pt x="2" y="3"/>
                        </a:cubicBezTo>
                        <a:cubicBezTo>
                          <a:pt x="2" y="4"/>
                          <a:pt x="6" y="5"/>
                          <a:pt x="7" y="4"/>
                        </a:cubicBezTo>
                        <a:cubicBezTo>
                          <a:pt x="8" y="3"/>
                          <a:pt x="8" y="2"/>
                          <a:pt x="7" y="1"/>
                        </a:cubicBezTo>
                        <a:cubicBezTo>
                          <a:pt x="5" y="1"/>
                          <a:pt x="3" y="1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89" name="Freeform 463">
                    <a:extLst>
                      <a:ext uri="{FF2B5EF4-FFF2-40B4-BE49-F238E27FC236}">
                        <a16:creationId xmlns:a16="http://schemas.microsoft.com/office/drawing/2014/main" id="{9F72FF80-8EDD-4721-A6B9-BC3674E976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94376" y="4718818"/>
                    <a:ext cx="57340" cy="19114"/>
                  </a:xfrm>
                  <a:custGeom>
                    <a:avLst/>
                    <a:gdLst>
                      <a:gd name="T0" fmla="*/ 2 w 12"/>
                      <a:gd name="T1" fmla="*/ 0 h 4"/>
                      <a:gd name="T2" fmla="*/ 0 w 12"/>
                      <a:gd name="T3" fmla="*/ 2 h 4"/>
                      <a:gd name="T4" fmla="*/ 12 w 12"/>
                      <a:gd name="T5" fmla="*/ 2 h 4"/>
                      <a:gd name="T6" fmla="*/ 9 w 12"/>
                      <a:gd name="T7" fmla="*/ 2 h 4"/>
                      <a:gd name="T8" fmla="*/ 2 w 12"/>
                      <a:gd name="T9" fmla="*/ 0 h 4"/>
                      <a:gd name="T10" fmla="*/ 2 w 12"/>
                      <a:gd name="T11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2" h="4">
                        <a:moveTo>
                          <a:pt x="2" y="0"/>
                        </a:moveTo>
                        <a:cubicBezTo>
                          <a:pt x="2" y="0"/>
                          <a:pt x="0" y="1"/>
                          <a:pt x="0" y="2"/>
                        </a:cubicBezTo>
                        <a:cubicBezTo>
                          <a:pt x="0" y="2"/>
                          <a:pt x="11" y="4"/>
                          <a:pt x="12" y="2"/>
                        </a:cubicBezTo>
                        <a:cubicBezTo>
                          <a:pt x="12" y="1"/>
                          <a:pt x="9" y="2"/>
                          <a:pt x="9" y="2"/>
                        </a:cubicBezTo>
                        <a:cubicBezTo>
                          <a:pt x="7" y="2"/>
                          <a:pt x="4" y="1"/>
                          <a:pt x="2" y="0"/>
                        </a:cubicBezTo>
                        <a:cubicBezTo>
                          <a:pt x="2" y="0"/>
                          <a:pt x="3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0" name="Freeform 464">
                    <a:extLst>
                      <a:ext uri="{FF2B5EF4-FFF2-40B4-BE49-F238E27FC236}">
                        <a16:creationId xmlns:a16="http://schemas.microsoft.com/office/drawing/2014/main" id="{8F4551AA-CE46-40EE-9432-3943883A51D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76855" y="4745895"/>
                    <a:ext cx="50968" cy="28669"/>
                  </a:xfrm>
                  <a:custGeom>
                    <a:avLst/>
                    <a:gdLst>
                      <a:gd name="T0" fmla="*/ 0 w 11"/>
                      <a:gd name="T1" fmla="*/ 0 h 6"/>
                      <a:gd name="T2" fmla="*/ 8 w 11"/>
                      <a:gd name="T3" fmla="*/ 4 h 6"/>
                      <a:gd name="T4" fmla="*/ 0 w 11"/>
                      <a:gd name="T5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1" h="6">
                        <a:moveTo>
                          <a:pt x="0" y="0"/>
                        </a:moveTo>
                        <a:cubicBezTo>
                          <a:pt x="1" y="0"/>
                          <a:pt x="7" y="6"/>
                          <a:pt x="8" y="4"/>
                        </a:cubicBezTo>
                        <a:cubicBezTo>
                          <a:pt x="11" y="1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1" name="Freeform 465">
                    <a:extLst>
                      <a:ext uri="{FF2B5EF4-FFF2-40B4-BE49-F238E27FC236}">
                        <a16:creationId xmlns:a16="http://schemas.microsoft.com/office/drawing/2014/main" id="{03AFB1CA-580E-423C-8CEF-A7145689B5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39317" y="4596176"/>
                    <a:ext cx="28669" cy="19114"/>
                  </a:xfrm>
                  <a:custGeom>
                    <a:avLst/>
                    <a:gdLst>
                      <a:gd name="T0" fmla="*/ 3 w 6"/>
                      <a:gd name="T1" fmla="*/ 3 h 4"/>
                      <a:gd name="T2" fmla="*/ 4 w 6"/>
                      <a:gd name="T3" fmla="*/ 0 h 4"/>
                      <a:gd name="T4" fmla="*/ 3 w 6"/>
                      <a:gd name="T5" fmla="*/ 3 h 4"/>
                      <a:gd name="T6" fmla="*/ 3 w 6"/>
                      <a:gd name="T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4">
                        <a:moveTo>
                          <a:pt x="3" y="3"/>
                        </a:moveTo>
                        <a:cubicBezTo>
                          <a:pt x="0" y="4"/>
                          <a:pt x="1" y="0"/>
                          <a:pt x="4" y="0"/>
                        </a:cubicBezTo>
                        <a:cubicBezTo>
                          <a:pt x="6" y="0"/>
                          <a:pt x="5" y="3"/>
                          <a:pt x="3" y="3"/>
                        </a:cubicBezTo>
                        <a:cubicBezTo>
                          <a:pt x="2" y="4"/>
                          <a:pt x="5" y="3"/>
                          <a:pt x="3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2" name="Freeform 466">
                    <a:extLst>
                      <a:ext uri="{FF2B5EF4-FFF2-40B4-BE49-F238E27FC236}">
                        <a16:creationId xmlns:a16="http://schemas.microsoft.com/office/drawing/2014/main" id="{3B80A6EA-17D9-4AC5-A6A1-4DEF6E71BFA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87101" y="4592990"/>
                    <a:ext cx="70082" cy="22299"/>
                  </a:xfrm>
                  <a:custGeom>
                    <a:avLst/>
                    <a:gdLst>
                      <a:gd name="T0" fmla="*/ 2 w 15"/>
                      <a:gd name="T1" fmla="*/ 3 h 5"/>
                      <a:gd name="T2" fmla="*/ 1 w 15"/>
                      <a:gd name="T3" fmla="*/ 1 h 5"/>
                      <a:gd name="T4" fmla="*/ 5 w 15"/>
                      <a:gd name="T5" fmla="*/ 0 h 5"/>
                      <a:gd name="T6" fmla="*/ 13 w 15"/>
                      <a:gd name="T7" fmla="*/ 2 h 5"/>
                      <a:gd name="T8" fmla="*/ 15 w 15"/>
                      <a:gd name="T9" fmla="*/ 5 h 5"/>
                      <a:gd name="T10" fmla="*/ 11 w 15"/>
                      <a:gd name="T11" fmla="*/ 3 h 5"/>
                      <a:gd name="T12" fmla="*/ 2 w 15"/>
                      <a:gd name="T13" fmla="*/ 3 h 5"/>
                      <a:gd name="T14" fmla="*/ 2 w 15"/>
                      <a:gd name="T15" fmla="*/ 3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5">
                        <a:moveTo>
                          <a:pt x="2" y="3"/>
                        </a:moveTo>
                        <a:cubicBezTo>
                          <a:pt x="1" y="3"/>
                          <a:pt x="0" y="2"/>
                          <a:pt x="1" y="1"/>
                        </a:cubicBezTo>
                        <a:cubicBezTo>
                          <a:pt x="2" y="0"/>
                          <a:pt x="3" y="0"/>
                          <a:pt x="5" y="0"/>
                        </a:cubicBezTo>
                        <a:cubicBezTo>
                          <a:pt x="8" y="0"/>
                          <a:pt x="10" y="0"/>
                          <a:pt x="13" y="2"/>
                        </a:cubicBezTo>
                        <a:cubicBezTo>
                          <a:pt x="14" y="3"/>
                          <a:pt x="15" y="4"/>
                          <a:pt x="15" y="5"/>
                        </a:cubicBezTo>
                        <a:cubicBezTo>
                          <a:pt x="14" y="5"/>
                          <a:pt x="11" y="3"/>
                          <a:pt x="11" y="3"/>
                        </a:cubicBezTo>
                        <a:cubicBezTo>
                          <a:pt x="8" y="2"/>
                          <a:pt x="5" y="3"/>
                          <a:pt x="2" y="3"/>
                        </a:cubicBezTo>
                        <a:cubicBezTo>
                          <a:pt x="1" y="3"/>
                          <a:pt x="3" y="3"/>
                          <a:pt x="2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3" name="Freeform 467">
                    <a:extLst>
                      <a:ext uri="{FF2B5EF4-FFF2-40B4-BE49-F238E27FC236}">
                        <a16:creationId xmlns:a16="http://schemas.microsoft.com/office/drawing/2014/main" id="{C772BA23-2B9F-44AC-9E40-018A31B8C88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72076" y="4484680"/>
                    <a:ext cx="149721" cy="168834"/>
                  </a:xfrm>
                  <a:custGeom>
                    <a:avLst/>
                    <a:gdLst>
                      <a:gd name="T0" fmla="*/ 13 w 32"/>
                      <a:gd name="T1" fmla="*/ 32 h 36"/>
                      <a:gd name="T2" fmla="*/ 14 w 32"/>
                      <a:gd name="T3" fmla="*/ 30 h 36"/>
                      <a:gd name="T4" fmla="*/ 11 w 32"/>
                      <a:gd name="T5" fmla="*/ 28 h 36"/>
                      <a:gd name="T6" fmla="*/ 12 w 32"/>
                      <a:gd name="T7" fmla="*/ 23 h 36"/>
                      <a:gd name="T8" fmla="*/ 8 w 32"/>
                      <a:gd name="T9" fmla="*/ 23 h 36"/>
                      <a:gd name="T10" fmla="*/ 8 w 32"/>
                      <a:gd name="T11" fmla="*/ 29 h 36"/>
                      <a:gd name="T12" fmla="*/ 8 w 32"/>
                      <a:gd name="T13" fmla="*/ 30 h 36"/>
                      <a:gd name="T14" fmla="*/ 7 w 32"/>
                      <a:gd name="T15" fmla="*/ 34 h 36"/>
                      <a:gd name="T16" fmla="*/ 4 w 32"/>
                      <a:gd name="T17" fmla="*/ 36 h 36"/>
                      <a:gd name="T18" fmla="*/ 4 w 32"/>
                      <a:gd name="T19" fmla="*/ 31 h 36"/>
                      <a:gd name="T20" fmla="*/ 2 w 32"/>
                      <a:gd name="T21" fmla="*/ 26 h 36"/>
                      <a:gd name="T22" fmla="*/ 1 w 32"/>
                      <a:gd name="T23" fmla="*/ 21 h 36"/>
                      <a:gd name="T24" fmla="*/ 3 w 32"/>
                      <a:gd name="T25" fmla="*/ 14 h 36"/>
                      <a:gd name="T26" fmla="*/ 9 w 32"/>
                      <a:gd name="T27" fmla="*/ 5 h 36"/>
                      <a:gd name="T28" fmla="*/ 11 w 32"/>
                      <a:gd name="T29" fmla="*/ 2 h 36"/>
                      <a:gd name="T30" fmla="*/ 18 w 32"/>
                      <a:gd name="T31" fmla="*/ 4 h 36"/>
                      <a:gd name="T32" fmla="*/ 25 w 32"/>
                      <a:gd name="T33" fmla="*/ 4 h 36"/>
                      <a:gd name="T34" fmla="*/ 32 w 32"/>
                      <a:gd name="T35" fmla="*/ 1 h 36"/>
                      <a:gd name="T36" fmla="*/ 29 w 32"/>
                      <a:gd name="T37" fmla="*/ 6 h 36"/>
                      <a:gd name="T38" fmla="*/ 23 w 32"/>
                      <a:gd name="T39" fmla="*/ 7 h 36"/>
                      <a:gd name="T40" fmla="*/ 10 w 32"/>
                      <a:gd name="T41" fmla="*/ 7 h 36"/>
                      <a:gd name="T42" fmla="*/ 6 w 32"/>
                      <a:gd name="T43" fmla="*/ 10 h 36"/>
                      <a:gd name="T44" fmla="*/ 10 w 32"/>
                      <a:gd name="T45" fmla="*/ 15 h 36"/>
                      <a:gd name="T46" fmla="*/ 13 w 32"/>
                      <a:gd name="T47" fmla="*/ 14 h 36"/>
                      <a:gd name="T48" fmla="*/ 20 w 32"/>
                      <a:gd name="T49" fmla="*/ 13 h 36"/>
                      <a:gd name="T50" fmla="*/ 17 w 32"/>
                      <a:gd name="T51" fmla="*/ 16 h 36"/>
                      <a:gd name="T52" fmla="*/ 13 w 32"/>
                      <a:gd name="T53" fmla="*/ 17 h 36"/>
                      <a:gd name="T54" fmla="*/ 14 w 32"/>
                      <a:gd name="T55" fmla="*/ 20 h 36"/>
                      <a:gd name="T56" fmla="*/ 18 w 32"/>
                      <a:gd name="T57" fmla="*/ 25 h 36"/>
                      <a:gd name="T58" fmla="*/ 19 w 32"/>
                      <a:gd name="T59" fmla="*/ 28 h 36"/>
                      <a:gd name="T60" fmla="*/ 22 w 32"/>
                      <a:gd name="T61" fmla="*/ 30 h 36"/>
                      <a:gd name="T62" fmla="*/ 13 w 32"/>
                      <a:gd name="T63" fmla="*/ 32 h 36"/>
                      <a:gd name="T64" fmla="*/ 13 w 32"/>
                      <a:gd name="T65" fmla="*/ 32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" h="36">
                        <a:moveTo>
                          <a:pt x="13" y="32"/>
                        </a:moveTo>
                        <a:cubicBezTo>
                          <a:pt x="13" y="31"/>
                          <a:pt x="14" y="31"/>
                          <a:pt x="14" y="30"/>
                        </a:cubicBezTo>
                        <a:cubicBezTo>
                          <a:pt x="14" y="29"/>
                          <a:pt x="12" y="28"/>
                          <a:pt x="11" y="28"/>
                        </a:cubicBezTo>
                        <a:cubicBezTo>
                          <a:pt x="10" y="26"/>
                          <a:pt x="12" y="25"/>
                          <a:pt x="12" y="23"/>
                        </a:cubicBezTo>
                        <a:cubicBezTo>
                          <a:pt x="12" y="22"/>
                          <a:pt x="8" y="22"/>
                          <a:pt x="8" y="23"/>
                        </a:cubicBezTo>
                        <a:cubicBezTo>
                          <a:pt x="7" y="25"/>
                          <a:pt x="8" y="27"/>
                          <a:pt x="8" y="29"/>
                        </a:cubicBezTo>
                        <a:cubicBezTo>
                          <a:pt x="7" y="29"/>
                          <a:pt x="8" y="30"/>
                          <a:pt x="8" y="30"/>
                        </a:cubicBezTo>
                        <a:cubicBezTo>
                          <a:pt x="8" y="32"/>
                          <a:pt x="7" y="33"/>
                          <a:pt x="7" y="34"/>
                        </a:cubicBezTo>
                        <a:cubicBezTo>
                          <a:pt x="6" y="36"/>
                          <a:pt x="7" y="36"/>
                          <a:pt x="4" y="36"/>
                        </a:cubicBezTo>
                        <a:cubicBezTo>
                          <a:pt x="1" y="36"/>
                          <a:pt x="4" y="32"/>
                          <a:pt x="4" y="31"/>
                        </a:cubicBezTo>
                        <a:cubicBezTo>
                          <a:pt x="5" y="30"/>
                          <a:pt x="4" y="27"/>
                          <a:pt x="2" y="26"/>
                        </a:cubicBezTo>
                        <a:cubicBezTo>
                          <a:pt x="0" y="25"/>
                          <a:pt x="0" y="23"/>
                          <a:pt x="1" y="21"/>
                        </a:cubicBezTo>
                        <a:cubicBezTo>
                          <a:pt x="2" y="19"/>
                          <a:pt x="2" y="16"/>
                          <a:pt x="3" y="14"/>
                        </a:cubicBezTo>
                        <a:cubicBezTo>
                          <a:pt x="5" y="11"/>
                          <a:pt x="4" y="5"/>
                          <a:pt x="9" y="5"/>
                        </a:cubicBezTo>
                        <a:cubicBezTo>
                          <a:pt x="10" y="5"/>
                          <a:pt x="9" y="2"/>
                          <a:pt x="11" y="2"/>
                        </a:cubicBezTo>
                        <a:cubicBezTo>
                          <a:pt x="14" y="3"/>
                          <a:pt x="16" y="4"/>
                          <a:pt x="18" y="4"/>
                        </a:cubicBezTo>
                        <a:cubicBezTo>
                          <a:pt x="20" y="4"/>
                          <a:pt x="23" y="5"/>
                          <a:pt x="25" y="4"/>
                        </a:cubicBezTo>
                        <a:cubicBezTo>
                          <a:pt x="26" y="4"/>
                          <a:pt x="32" y="0"/>
                          <a:pt x="32" y="1"/>
                        </a:cubicBezTo>
                        <a:cubicBezTo>
                          <a:pt x="32" y="2"/>
                          <a:pt x="29" y="5"/>
                          <a:pt x="29" y="6"/>
                        </a:cubicBezTo>
                        <a:cubicBezTo>
                          <a:pt x="27" y="7"/>
                          <a:pt x="25" y="7"/>
                          <a:pt x="23" y="7"/>
                        </a:cubicBezTo>
                        <a:cubicBezTo>
                          <a:pt x="18" y="6"/>
                          <a:pt x="14" y="7"/>
                          <a:pt x="10" y="7"/>
                        </a:cubicBezTo>
                        <a:cubicBezTo>
                          <a:pt x="7" y="6"/>
                          <a:pt x="6" y="7"/>
                          <a:pt x="6" y="10"/>
                        </a:cubicBezTo>
                        <a:cubicBezTo>
                          <a:pt x="6" y="13"/>
                          <a:pt x="9" y="13"/>
                          <a:pt x="10" y="15"/>
                        </a:cubicBezTo>
                        <a:cubicBezTo>
                          <a:pt x="11" y="17"/>
                          <a:pt x="12" y="15"/>
                          <a:pt x="13" y="14"/>
                        </a:cubicBezTo>
                        <a:cubicBezTo>
                          <a:pt x="13" y="13"/>
                          <a:pt x="20" y="12"/>
                          <a:pt x="20" y="13"/>
                        </a:cubicBezTo>
                        <a:cubicBezTo>
                          <a:pt x="21" y="13"/>
                          <a:pt x="18" y="16"/>
                          <a:pt x="17" y="16"/>
                        </a:cubicBezTo>
                        <a:cubicBezTo>
                          <a:pt x="15" y="18"/>
                          <a:pt x="15" y="18"/>
                          <a:pt x="13" y="17"/>
                        </a:cubicBezTo>
                        <a:cubicBezTo>
                          <a:pt x="13" y="17"/>
                          <a:pt x="14" y="20"/>
                          <a:pt x="14" y="20"/>
                        </a:cubicBezTo>
                        <a:cubicBezTo>
                          <a:pt x="15" y="21"/>
                          <a:pt x="18" y="23"/>
                          <a:pt x="18" y="25"/>
                        </a:cubicBezTo>
                        <a:cubicBezTo>
                          <a:pt x="18" y="26"/>
                          <a:pt x="18" y="27"/>
                          <a:pt x="19" y="28"/>
                        </a:cubicBezTo>
                        <a:cubicBezTo>
                          <a:pt x="19" y="28"/>
                          <a:pt x="21" y="30"/>
                          <a:pt x="22" y="30"/>
                        </a:cubicBezTo>
                        <a:cubicBezTo>
                          <a:pt x="20" y="31"/>
                          <a:pt x="15" y="33"/>
                          <a:pt x="13" y="32"/>
                        </a:cubicBezTo>
                        <a:cubicBezTo>
                          <a:pt x="13" y="31"/>
                          <a:pt x="14" y="33"/>
                          <a:pt x="13" y="3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4" name="Freeform 468">
                    <a:extLst>
                      <a:ext uri="{FF2B5EF4-FFF2-40B4-BE49-F238E27FC236}">
                        <a16:creationId xmlns:a16="http://schemas.microsoft.com/office/drawing/2014/main" id="{BCA2AA66-0345-49A8-B9D6-C3A34B9E09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72766" y="4475124"/>
                    <a:ext cx="36633" cy="70082"/>
                  </a:xfrm>
                  <a:custGeom>
                    <a:avLst/>
                    <a:gdLst>
                      <a:gd name="T0" fmla="*/ 3 w 8"/>
                      <a:gd name="T1" fmla="*/ 2 h 15"/>
                      <a:gd name="T2" fmla="*/ 3 w 8"/>
                      <a:gd name="T3" fmla="*/ 0 h 15"/>
                      <a:gd name="T4" fmla="*/ 0 w 8"/>
                      <a:gd name="T5" fmla="*/ 4 h 15"/>
                      <a:gd name="T6" fmla="*/ 1 w 8"/>
                      <a:gd name="T7" fmla="*/ 8 h 15"/>
                      <a:gd name="T8" fmla="*/ 2 w 8"/>
                      <a:gd name="T9" fmla="*/ 12 h 15"/>
                      <a:gd name="T10" fmla="*/ 5 w 8"/>
                      <a:gd name="T11" fmla="*/ 15 h 15"/>
                      <a:gd name="T12" fmla="*/ 4 w 8"/>
                      <a:gd name="T13" fmla="*/ 13 h 15"/>
                      <a:gd name="T14" fmla="*/ 3 w 8"/>
                      <a:gd name="T15" fmla="*/ 9 h 15"/>
                      <a:gd name="T16" fmla="*/ 7 w 8"/>
                      <a:gd name="T17" fmla="*/ 9 h 15"/>
                      <a:gd name="T18" fmla="*/ 5 w 8"/>
                      <a:gd name="T19" fmla="*/ 7 h 15"/>
                      <a:gd name="T20" fmla="*/ 6 w 8"/>
                      <a:gd name="T21" fmla="*/ 5 h 15"/>
                      <a:gd name="T22" fmla="*/ 2 w 8"/>
                      <a:gd name="T23" fmla="*/ 6 h 15"/>
                      <a:gd name="T24" fmla="*/ 3 w 8"/>
                      <a:gd name="T25" fmla="*/ 2 h 15"/>
                      <a:gd name="T26" fmla="*/ 3 w 8"/>
                      <a:gd name="T27" fmla="*/ 2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" h="15">
                        <a:moveTo>
                          <a:pt x="3" y="2"/>
                        </a:moveTo>
                        <a:cubicBezTo>
                          <a:pt x="3" y="1"/>
                          <a:pt x="3" y="1"/>
                          <a:pt x="3" y="0"/>
                        </a:cubicBezTo>
                        <a:cubicBezTo>
                          <a:pt x="2" y="0"/>
                          <a:pt x="0" y="3"/>
                          <a:pt x="0" y="4"/>
                        </a:cubicBezTo>
                        <a:cubicBezTo>
                          <a:pt x="0" y="5"/>
                          <a:pt x="1" y="6"/>
                          <a:pt x="1" y="8"/>
                        </a:cubicBezTo>
                        <a:cubicBezTo>
                          <a:pt x="1" y="9"/>
                          <a:pt x="1" y="11"/>
                          <a:pt x="2" y="12"/>
                        </a:cubicBezTo>
                        <a:cubicBezTo>
                          <a:pt x="2" y="12"/>
                          <a:pt x="5" y="15"/>
                          <a:pt x="5" y="15"/>
                        </a:cubicBezTo>
                        <a:cubicBezTo>
                          <a:pt x="5" y="15"/>
                          <a:pt x="4" y="13"/>
                          <a:pt x="4" y="13"/>
                        </a:cubicBezTo>
                        <a:cubicBezTo>
                          <a:pt x="3" y="12"/>
                          <a:pt x="3" y="10"/>
                          <a:pt x="3" y="9"/>
                        </a:cubicBezTo>
                        <a:cubicBezTo>
                          <a:pt x="3" y="8"/>
                          <a:pt x="7" y="9"/>
                          <a:pt x="7" y="9"/>
                        </a:cubicBezTo>
                        <a:cubicBezTo>
                          <a:pt x="8" y="9"/>
                          <a:pt x="6" y="8"/>
                          <a:pt x="5" y="7"/>
                        </a:cubicBezTo>
                        <a:cubicBezTo>
                          <a:pt x="5" y="7"/>
                          <a:pt x="6" y="6"/>
                          <a:pt x="6" y="5"/>
                        </a:cubicBezTo>
                        <a:cubicBezTo>
                          <a:pt x="7" y="1"/>
                          <a:pt x="3" y="6"/>
                          <a:pt x="2" y="6"/>
                        </a:cubicBezTo>
                        <a:cubicBezTo>
                          <a:pt x="2" y="6"/>
                          <a:pt x="4" y="3"/>
                          <a:pt x="3" y="2"/>
                        </a:cubicBezTo>
                        <a:cubicBezTo>
                          <a:pt x="3" y="1"/>
                          <a:pt x="4" y="3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5" name="Freeform 469">
                    <a:extLst>
                      <a:ext uri="{FF2B5EF4-FFF2-40B4-BE49-F238E27FC236}">
                        <a16:creationId xmlns:a16="http://schemas.microsoft.com/office/drawing/2014/main" id="{71668ED1-7CD4-466B-8232-4E91ACF4098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91880" y="4465568"/>
                    <a:ext cx="12742" cy="9557"/>
                  </a:xfrm>
                  <a:custGeom>
                    <a:avLst/>
                    <a:gdLst>
                      <a:gd name="T0" fmla="*/ 1 w 3"/>
                      <a:gd name="T1" fmla="*/ 2 h 2"/>
                      <a:gd name="T2" fmla="*/ 2 w 3"/>
                      <a:gd name="T3" fmla="*/ 0 h 2"/>
                      <a:gd name="T4" fmla="*/ 1 w 3"/>
                      <a:gd name="T5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2">
                        <a:moveTo>
                          <a:pt x="1" y="2"/>
                        </a:moveTo>
                        <a:cubicBezTo>
                          <a:pt x="0" y="2"/>
                          <a:pt x="1" y="0"/>
                          <a:pt x="2" y="0"/>
                        </a:cubicBezTo>
                        <a:cubicBezTo>
                          <a:pt x="3" y="0"/>
                          <a:pt x="2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6" name="Freeform 470">
                    <a:extLst>
                      <a:ext uri="{FF2B5EF4-FFF2-40B4-BE49-F238E27FC236}">
                        <a16:creationId xmlns:a16="http://schemas.microsoft.com/office/drawing/2014/main" id="{E450FCDA-A1E7-435A-9BFA-FD8A348BB9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42849" y="4526093"/>
                    <a:ext cx="22299" cy="9557"/>
                  </a:xfrm>
                  <a:custGeom>
                    <a:avLst/>
                    <a:gdLst>
                      <a:gd name="T0" fmla="*/ 5 w 5"/>
                      <a:gd name="T1" fmla="*/ 1 h 2"/>
                      <a:gd name="T2" fmla="*/ 0 w 5"/>
                      <a:gd name="T3" fmla="*/ 1 h 2"/>
                      <a:gd name="T4" fmla="*/ 5 w 5"/>
                      <a:gd name="T5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2">
                        <a:moveTo>
                          <a:pt x="5" y="1"/>
                        </a:moveTo>
                        <a:cubicBezTo>
                          <a:pt x="5" y="0"/>
                          <a:pt x="0" y="0"/>
                          <a:pt x="0" y="1"/>
                        </a:cubicBezTo>
                        <a:cubicBezTo>
                          <a:pt x="0" y="1"/>
                          <a:pt x="5" y="2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7" name="Freeform 471">
                    <a:extLst>
                      <a:ext uri="{FF2B5EF4-FFF2-40B4-BE49-F238E27FC236}">
                        <a16:creationId xmlns:a16="http://schemas.microsoft.com/office/drawing/2014/main" id="{297A7FFA-1EBB-49B6-83EE-8167A38381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47628" y="4530871"/>
                    <a:ext cx="87603" cy="52562"/>
                  </a:xfrm>
                  <a:custGeom>
                    <a:avLst/>
                    <a:gdLst>
                      <a:gd name="T0" fmla="*/ 10 w 19"/>
                      <a:gd name="T1" fmla="*/ 1 h 11"/>
                      <a:gd name="T2" fmla="*/ 4 w 19"/>
                      <a:gd name="T3" fmla="*/ 3 h 11"/>
                      <a:gd name="T4" fmla="*/ 3 w 19"/>
                      <a:gd name="T5" fmla="*/ 4 h 11"/>
                      <a:gd name="T6" fmla="*/ 1 w 19"/>
                      <a:gd name="T7" fmla="*/ 3 h 11"/>
                      <a:gd name="T8" fmla="*/ 3 w 19"/>
                      <a:gd name="T9" fmla="*/ 6 h 11"/>
                      <a:gd name="T10" fmla="*/ 6 w 19"/>
                      <a:gd name="T11" fmla="*/ 7 h 11"/>
                      <a:gd name="T12" fmla="*/ 9 w 19"/>
                      <a:gd name="T13" fmla="*/ 10 h 11"/>
                      <a:gd name="T14" fmla="*/ 14 w 19"/>
                      <a:gd name="T15" fmla="*/ 10 h 11"/>
                      <a:gd name="T16" fmla="*/ 18 w 19"/>
                      <a:gd name="T17" fmla="*/ 5 h 11"/>
                      <a:gd name="T18" fmla="*/ 15 w 19"/>
                      <a:gd name="T19" fmla="*/ 2 h 11"/>
                      <a:gd name="T20" fmla="*/ 10 w 19"/>
                      <a:gd name="T21" fmla="*/ 1 h 11"/>
                      <a:gd name="T22" fmla="*/ 10 w 19"/>
                      <a:gd name="T23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9" h="11">
                        <a:moveTo>
                          <a:pt x="10" y="1"/>
                        </a:moveTo>
                        <a:cubicBezTo>
                          <a:pt x="9" y="0"/>
                          <a:pt x="5" y="2"/>
                          <a:pt x="4" y="3"/>
                        </a:cubicBezTo>
                        <a:cubicBezTo>
                          <a:pt x="3" y="3"/>
                          <a:pt x="4" y="3"/>
                          <a:pt x="3" y="4"/>
                        </a:cubicBezTo>
                        <a:cubicBezTo>
                          <a:pt x="3" y="5"/>
                          <a:pt x="2" y="3"/>
                          <a:pt x="1" y="3"/>
                        </a:cubicBezTo>
                        <a:cubicBezTo>
                          <a:pt x="0" y="3"/>
                          <a:pt x="2" y="6"/>
                          <a:pt x="3" y="6"/>
                        </a:cubicBezTo>
                        <a:cubicBezTo>
                          <a:pt x="3" y="7"/>
                          <a:pt x="5" y="7"/>
                          <a:pt x="6" y="7"/>
                        </a:cubicBezTo>
                        <a:cubicBezTo>
                          <a:pt x="8" y="7"/>
                          <a:pt x="8" y="9"/>
                          <a:pt x="9" y="10"/>
                        </a:cubicBezTo>
                        <a:cubicBezTo>
                          <a:pt x="10" y="11"/>
                          <a:pt x="13" y="10"/>
                          <a:pt x="14" y="10"/>
                        </a:cubicBezTo>
                        <a:cubicBezTo>
                          <a:pt x="18" y="10"/>
                          <a:pt x="19" y="8"/>
                          <a:pt x="18" y="5"/>
                        </a:cubicBezTo>
                        <a:cubicBezTo>
                          <a:pt x="18" y="3"/>
                          <a:pt x="17" y="2"/>
                          <a:pt x="15" y="2"/>
                        </a:cubicBezTo>
                        <a:cubicBezTo>
                          <a:pt x="14" y="2"/>
                          <a:pt x="12" y="1"/>
                          <a:pt x="10" y="1"/>
                        </a:cubicBezTo>
                        <a:cubicBezTo>
                          <a:pt x="10" y="1"/>
                          <a:pt x="11" y="1"/>
                          <a:pt x="10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8" name="Freeform 472">
                    <a:extLst>
                      <a:ext uri="{FF2B5EF4-FFF2-40B4-BE49-F238E27FC236}">
                        <a16:creationId xmlns:a16="http://schemas.microsoft.com/office/drawing/2014/main" id="{F8EC1820-3BD5-4755-87EF-D9E0336CFB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63341" y="4620067"/>
                    <a:ext cx="97159" cy="55747"/>
                  </a:xfrm>
                  <a:custGeom>
                    <a:avLst/>
                    <a:gdLst>
                      <a:gd name="T0" fmla="*/ 0 w 21"/>
                      <a:gd name="T1" fmla="*/ 8 h 12"/>
                      <a:gd name="T2" fmla="*/ 6 w 21"/>
                      <a:gd name="T3" fmla="*/ 8 h 12"/>
                      <a:gd name="T4" fmla="*/ 9 w 21"/>
                      <a:gd name="T5" fmla="*/ 7 h 12"/>
                      <a:gd name="T6" fmla="*/ 13 w 21"/>
                      <a:gd name="T7" fmla="*/ 7 h 12"/>
                      <a:gd name="T8" fmla="*/ 14 w 21"/>
                      <a:gd name="T9" fmla="*/ 5 h 12"/>
                      <a:gd name="T10" fmla="*/ 17 w 21"/>
                      <a:gd name="T11" fmla="*/ 3 h 12"/>
                      <a:gd name="T12" fmla="*/ 20 w 21"/>
                      <a:gd name="T13" fmla="*/ 4 h 12"/>
                      <a:gd name="T14" fmla="*/ 18 w 21"/>
                      <a:gd name="T15" fmla="*/ 7 h 12"/>
                      <a:gd name="T16" fmla="*/ 11 w 21"/>
                      <a:gd name="T17" fmla="*/ 11 h 12"/>
                      <a:gd name="T18" fmla="*/ 0 w 21"/>
                      <a:gd name="T19" fmla="*/ 8 h 12"/>
                      <a:gd name="T20" fmla="*/ 0 w 21"/>
                      <a:gd name="T21" fmla="*/ 8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21" h="12">
                        <a:moveTo>
                          <a:pt x="0" y="8"/>
                        </a:moveTo>
                        <a:cubicBezTo>
                          <a:pt x="1" y="7"/>
                          <a:pt x="5" y="8"/>
                          <a:pt x="6" y="8"/>
                        </a:cubicBezTo>
                        <a:cubicBezTo>
                          <a:pt x="7" y="8"/>
                          <a:pt x="8" y="6"/>
                          <a:pt x="9" y="7"/>
                        </a:cubicBezTo>
                        <a:cubicBezTo>
                          <a:pt x="10" y="8"/>
                          <a:pt x="12" y="8"/>
                          <a:pt x="13" y="7"/>
                        </a:cubicBezTo>
                        <a:cubicBezTo>
                          <a:pt x="13" y="6"/>
                          <a:pt x="14" y="5"/>
                          <a:pt x="14" y="5"/>
                        </a:cubicBezTo>
                        <a:cubicBezTo>
                          <a:pt x="15" y="5"/>
                          <a:pt x="17" y="5"/>
                          <a:pt x="17" y="3"/>
                        </a:cubicBezTo>
                        <a:cubicBezTo>
                          <a:pt x="17" y="0"/>
                          <a:pt x="21" y="2"/>
                          <a:pt x="20" y="4"/>
                        </a:cubicBezTo>
                        <a:cubicBezTo>
                          <a:pt x="19" y="5"/>
                          <a:pt x="18" y="7"/>
                          <a:pt x="18" y="7"/>
                        </a:cubicBezTo>
                        <a:cubicBezTo>
                          <a:pt x="15" y="8"/>
                          <a:pt x="14" y="10"/>
                          <a:pt x="11" y="11"/>
                        </a:cubicBezTo>
                        <a:cubicBezTo>
                          <a:pt x="9" y="12"/>
                          <a:pt x="0" y="11"/>
                          <a:pt x="0" y="8"/>
                        </a:cubicBezTo>
                        <a:cubicBezTo>
                          <a:pt x="0" y="7"/>
                          <a:pt x="0" y="10"/>
                          <a:pt x="0" y="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299" name="Freeform 473">
                    <a:extLst>
                      <a:ext uri="{FF2B5EF4-FFF2-40B4-BE49-F238E27FC236}">
                        <a16:creationId xmlns:a16="http://schemas.microsoft.com/office/drawing/2014/main" id="{AEE9DED9-C11E-4C38-9515-53ADF6D9A44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03505" y="4648736"/>
                    <a:ext cx="41412" cy="50968"/>
                  </a:xfrm>
                  <a:custGeom>
                    <a:avLst/>
                    <a:gdLst>
                      <a:gd name="T0" fmla="*/ 1 w 9"/>
                      <a:gd name="T1" fmla="*/ 0 h 11"/>
                      <a:gd name="T2" fmla="*/ 8 w 9"/>
                      <a:gd name="T3" fmla="*/ 8 h 11"/>
                      <a:gd name="T4" fmla="*/ 5 w 9"/>
                      <a:gd name="T5" fmla="*/ 4 h 11"/>
                      <a:gd name="T6" fmla="*/ 1 w 9"/>
                      <a:gd name="T7" fmla="*/ 0 h 11"/>
                      <a:gd name="T8" fmla="*/ 1 w 9"/>
                      <a:gd name="T9" fmla="*/ 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1" y="0"/>
                        </a:moveTo>
                        <a:cubicBezTo>
                          <a:pt x="0" y="1"/>
                          <a:pt x="5" y="11"/>
                          <a:pt x="8" y="8"/>
                        </a:cubicBezTo>
                        <a:cubicBezTo>
                          <a:pt x="9" y="6"/>
                          <a:pt x="6" y="4"/>
                          <a:pt x="5" y="4"/>
                        </a:cubicBezTo>
                        <a:cubicBezTo>
                          <a:pt x="4" y="3"/>
                          <a:pt x="1" y="0"/>
                          <a:pt x="1" y="0"/>
                        </a:cubicBezTo>
                        <a:cubicBezTo>
                          <a:pt x="0" y="1"/>
                          <a:pt x="2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0" name="Freeform 474">
                    <a:extLst>
                      <a:ext uri="{FF2B5EF4-FFF2-40B4-BE49-F238E27FC236}">
                        <a16:creationId xmlns:a16="http://schemas.microsoft.com/office/drawing/2014/main" id="{BCBBCDF2-6626-4497-BDB9-9A04AA743A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524555" y="4742711"/>
                    <a:ext cx="27077" cy="27077"/>
                  </a:xfrm>
                  <a:custGeom>
                    <a:avLst/>
                    <a:gdLst>
                      <a:gd name="T0" fmla="*/ 6 w 6"/>
                      <a:gd name="T1" fmla="*/ 4 h 6"/>
                      <a:gd name="T2" fmla="*/ 1 w 6"/>
                      <a:gd name="T3" fmla="*/ 2 h 6"/>
                      <a:gd name="T4" fmla="*/ 6 w 6"/>
                      <a:gd name="T5" fmla="*/ 4 h 6"/>
                      <a:gd name="T6" fmla="*/ 6 w 6"/>
                      <a:gd name="T7" fmla="*/ 4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6">
                        <a:moveTo>
                          <a:pt x="6" y="4"/>
                        </a:moveTo>
                        <a:cubicBezTo>
                          <a:pt x="6" y="2"/>
                          <a:pt x="0" y="0"/>
                          <a:pt x="1" y="2"/>
                        </a:cubicBezTo>
                        <a:cubicBezTo>
                          <a:pt x="1" y="3"/>
                          <a:pt x="6" y="5"/>
                          <a:pt x="6" y="4"/>
                        </a:cubicBezTo>
                        <a:cubicBezTo>
                          <a:pt x="6" y="3"/>
                          <a:pt x="6" y="6"/>
                          <a:pt x="6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1" name="Freeform 475">
                    <a:extLst>
                      <a:ext uri="{FF2B5EF4-FFF2-40B4-BE49-F238E27FC236}">
                        <a16:creationId xmlns:a16="http://schemas.microsoft.com/office/drawing/2014/main" id="{E01870B9-317A-4485-B67E-3EFE475CDD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95885" y="4699705"/>
                    <a:ext cx="43005" cy="28669"/>
                  </a:xfrm>
                  <a:custGeom>
                    <a:avLst/>
                    <a:gdLst>
                      <a:gd name="T0" fmla="*/ 8 w 9"/>
                      <a:gd name="T1" fmla="*/ 6 h 6"/>
                      <a:gd name="T2" fmla="*/ 0 w 9"/>
                      <a:gd name="T3" fmla="*/ 1 h 6"/>
                      <a:gd name="T4" fmla="*/ 3 w 9"/>
                      <a:gd name="T5" fmla="*/ 4 h 6"/>
                      <a:gd name="T6" fmla="*/ 8 w 9"/>
                      <a:gd name="T7" fmla="*/ 6 h 6"/>
                      <a:gd name="T8" fmla="*/ 8 w 9"/>
                      <a:gd name="T9" fmla="*/ 6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6">
                        <a:moveTo>
                          <a:pt x="8" y="6"/>
                        </a:moveTo>
                        <a:cubicBezTo>
                          <a:pt x="6" y="5"/>
                          <a:pt x="3" y="0"/>
                          <a:pt x="0" y="1"/>
                        </a:cubicBezTo>
                        <a:cubicBezTo>
                          <a:pt x="0" y="2"/>
                          <a:pt x="3" y="3"/>
                          <a:pt x="3" y="4"/>
                        </a:cubicBezTo>
                        <a:cubicBezTo>
                          <a:pt x="5" y="4"/>
                          <a:pt x="6" y="5"/>
                          <a:pt x="8" y="6"/>
                        </a:cubicBezTo>
                        <a:cubicBezTo>
                          <a:pt x="9" y="6"/>
                          <a:pt x="6" y="5"/>
                          <a:pt x="8" y="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2" name="Freeform 476">
                    <a:extLst>
                      <a:ext uri="{FF2B5EF4-FFF2-40B4-BE49-F238E27FC236}">
                        <a16:creationId xmlns:a16="http://schemas.microsoft.com/office/drawing/2014/main" id="{A5FA0B97-90AB-4695-8942-0E94DD9357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4473" y="4680592"/>
                    <a:ext cx="19114" cy="23893"/>
                  </a:xfrm>
                  <a:custGeom>
                    <a:avLst/>
                    <a:gdLst>
                      <a:gd name="T0" fmla="*/ 4 w 4"/>
                      <a:gd name="T1" fmla="*/ 4 h 5"/>
                      <a:gd name="T2" fmla="*/ 0 w 4"/>
                      <a:gd name="T3" fmla="*/ 0 h 5"/>
                      <a:gd name="T4" fmla="*/ 4 w 4"/>
                      <a:gd name="T5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4" h="5">
                        <a:moveTo>
                          <a:pt x="4" y="4"/>
                        </a:moveTo>
                        <a:cubicBezTo>
                          <a:pt x="4" y="2"/>
                          <a:pt x="0" y="0"/>
                          <a:pt x="0" y="0"/>
                        </a:cubicBezTo>
                        <a:cubicBezTo>
                          <a:pt x="0" y="1"/>
                          <a:pt x="4" y="5"/>
                          <a:pt x="4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3" name="Freeform 477">
                    <a:extLst>
                      <a:ext uri="{FF2B5EF4-FFF2-40B4-BE49-F238E27FC236}">
                        <a16:creationId xmlns:a16="http://schemas.microsoft.com/office/drawing/2014/main" id="{6AB42AFD-E77A-45A6-A20F-1A65DF3C6C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626492" y="5008703"/>
                    <a:ext cx="74859" cy="55747"/>
                  </a:xfrm>
                  <a:custGeom>
                    <a:avLst/>
                    <a:gdLst>
                      <a:gd name="T0" fmla="*/ 15 w 16"/>
                      <a:gd name="T1" fmla="*/ 11 h 12"/>
                      <a:gd name="T2" fmla="*/ 2 w 16"/>
                      <a:gd name="T3" fmla="*/ 0 h 12"/>
                      <a:gd name="T4" fmla="*/ 15 w 16"/>
                      <a:gd name="T5" fmla="*/ 11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6" h="12">
                        <a:moveTo>
                          <a:pt x="15" y="11"/>
                        </a:moveTo>
                        <a:cubicBezTo>
                          <a:pt x="16" y="12"/>
                          <a:pt x="3" y="0"/>
                          <a:pt x="2" y="0"/>
                        </a:cubicBezTo>
                        <a:cubicBezTo>
                          <a:pt x="0" y="0"/>
                          <a:pt x="7" y="9"/>
                          <a:pt x="15" y="1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4" name="Freeform 482">
                    <a:extLst>
                      <a:ext uri="{FF2B5EF4-FFF2-40B4-BE49-F238E27FC236}">
                        <a16:creationId xmlns:a16="http://schemas.microsoft.com/office/drawing/2014/main" id="{69234FC5-6F53-4D2E-B99B-ED10A1287D0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74145" y="5532726"/>
                    <a:ext cx="89196" cy="84417"/>
                  </a:xfrm>
                  <a:custGeom>
                    <a:avLst/>
                    <a:gdLst>
                      <a:gd name="T0" fmla="*/ 0 w 19"/>
                      <a:gd name="T1" fmla="*/ 2 h 18"/>
                      <a:gd name="T2" fmla="*/ 2 w 19"/>
                      <a:gd name="T3" fmla="*/ 7 h 18"/>
                      <a:gd name="T4" fmla="*/ 4 w 19"/>
                      <a:gd name="T5" fmla="*/ 10 h 18"/>
                      <a:gd name="T6" fmla="*/ 3 w 19"/>
                      <a:gd name="T7" fmla="*/ 12 h 18"/>
                      <a:gd name="T8" fmla="*/ 9 w 19"/>
                      <a:gd name="T9" fmla="*/ 18 h 18"/>
                      <a:gd name="T10" fmla="*/ 12 w 19"/>
                      <a:gd name="T11" fmla="*/ 15 h 18"/>
                      <a:gd name="T12" fmla="*/ 13 w 19"/>
                      <a:gd name="T13" fmla="*/ 17 h 18"/>
                      <a:gd name="T14" fmla="*/ 14 w 19"/>
                      <a:gd name="T15" fmla="*/ 14 h 18"/>
                      <a:gd name="T16" fmla="*/ 16 w 19"/>
                      <a:gd name="T17" fmla="*/ 15 h 18"/>
                      <a:gd name="T18" fmla="*/ 18 w 19"/>
                      <a:gd name="T19" fmla="*/ 7 h 18"/>
                      <a:gd name="T20" fmla="*/ 16 w 19"/>
                      <a:gd name="T21" fmla="*/ 1 h 18"/>
                      <a:gd name="T22" fmla="*/ 7 w 19"/>
                      <a:gd name="T23" fmla="*/ 3 h 18"/>
                      <a:gd name="T24" fmla="*/ 0 w 19"/>
                      <a:gd name="T25" fmla="*/ 2 h 18"/>
                      <a:gd name="T26" fmla="*/ 0 w 19"/>
                      <a:gd name="T27" fmla="*/ 2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9" h="18">
                        <a:moveTo>
                          <a:pt x="0" y="2"/>
                        </a:moveTo>
                        <a:cubicBezTo>
                          <a:pt x="0" y="3"/>
                          <a:pt x="2" y="6"/>
                          <a:pt x="2" y="7"/>
                        </a:cubicBezTo>
                        <a:cubicBezTo>
                          <a:pt x="3" y="8"/>
                          <a:pt x="4" y="9"/>
                          <a:pt x="4" y="10"/>
                        </a:cubicBezTo>
                        <a:cubicBezTo>
                          <a:pt x="4" y="11"/>
                          <a:pt x="3" y="11"/>
                          <a:pt x="3" y="12"/>
                        </a:cubicBezTo>
                        <a:cubicBezTo>
                          <a:pt x="4" y="15"/>
                          <a:pt x="7" y="17"/>
                          <a:pt x="9" y="18"/>
                        </a:cubicBezTo>
                        <a:cubicBezTo>
                          <a:pt x="11" y="18"/>
                          <a:pt x="11" y="16"/>
                          <a:pt x="12" y="15"/>
                        </a:cubicBezTo>
                        <a:cubicBezTo>
                          <a:pt x="12" y="15"/>
                          <a:pt x="13" y="17"/>
                          <a:pt x="13" y="17"/>
                        </a:cubicBezTo>
                        <a:cubicBezTo>
                          <a:pt x="13" y="16"/>
                          <a:pt x="13" y="14"/>
                          <a:pt x="14" y="14"/>
                        </a:cubicBezTo>
                        <a:cubicBezTo>
                          <a:pt x="15" y="13"/>
                          <a:pt x="15" y="15"/>
                          <a:pt x="16" y="15"/>
                        </a:cubicBezTo>
                        <a:cubicBezTo>
                          <a:pt x="15" y="15"/>
                          <a:pt x="18" y="8"/>
                          <a:pt x="18" y="7"/>
                        </a:cubicBezTo>
                        <a:cubicBezTo>
                          <a:pt x="18" y="6"/>
                          <a:pt x="19" y="0"/>
                          <a:pt x="16" y="1"/>
                        </a:cubicBezTo>
                        <a:cubicBezTo>
                          <a:pt x="13" y="2"/>
                          <a:pt x="10" y="4"/>
                          <a:pt x="7" y="3"/>
                        </a:cubicBezTo>
                        <a:cubicBezTo>
                          <a:pt x="6" y="3"/>
                          <a:pt x="1" y="0"/>
                          <a:pt x="0" y="2"/>
                        </a:cubicBezTo>
                        <a:cubicBezTo>
                          <a:pt x="0" y="3"/>
                          <a:pt x="1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5" name="Freeform 483">
                    <a:extLst>
                      <a:ext uri="{FF2B5EF4-FFF2-40B4-BE49-F238E27FC236}">
                        <a16:creationId xmlns:a16="http://schemas.microsoft.com/office/drawing/2014/main" id="{869C6B47-30CC-4680-AE74-6CB31E1DBAD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244227" y="5508835"/>
                    <a:ext cx="14335" cy="23893"/>
                  </a:xfrm>
                  <a:custGeom>
                    <a:avLst/>
                    <a:gdLst>
                      <a:gd name="T0" fmla="*/ 3 w 3"/>
                      <a:gd name="T1" fmla="*/ 4 h 5"/>
                      <a:gd name="T2" fmla="*/ 1 w 3"/>
                      <a:gd name="T3" fmla="*/ 0 h 5"/>
                      <a:gd name="T4" fmla="*/ 3 w 3"/>
                      <a:gd name="T5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" h="5">
                        <a:moveTo>
                          <a:pt x="3" y="4"/>
                        </a:moveTo>
                        <a:cubicBezTo>
                          <a:pt x="3" y="5"/>
                          <a:pt x="0" y="1"/>
                          <a:pt x="1" y="0"/>
                        </a:cubicBezTo>
                        <a:cubicBezTo>
                          <a:pt x="2" y="0"/>
                          <a:pt x="3" y="1"/>
                          <a:pt x="3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6" name="Freeform 484">
                    <a:extLst>
                      <a:ext uri="{FF2B5EF4-FFF2-40B4-BE49-F238E27FC236}">
                        <a16:creationId xmlns:a16="http://schemas.microsoft.com/office/drawing/2014/main" id="{A796DD8D-4DBB-4618-89A8-24F6BDCA8F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50254" y="5508835"/>
                    <a:ext cx="9557" cy="9557"/>
                  </a:xfrm>
                  <a:custGeom>
                    <a:avLst/>
                    <a:gdLst>
                      <a:gd name="T0" fmla="*/ 1 w 2"/>
                      <a:gd name="T1" fmla="*/ 2 h 2"/>
                      <a:gd name="T2" fmla="*/ 1 w 2"/>
                      <a:gd name="T3" fmla="*/ 0 h 2"/>
                      <a:gd name="T4" fmla="*/ 1 w 2"/>
                      <a:gd name="T5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1" y="2"/>
                        </a:moveTo>
                        <a:cubicBezTo>
                          <a:pt x="0" y="2"/>
                          <a:pt x="0" y="0"/>
                          <a:pt x="1" y="0"/>
                        </a:cubicBezTo>
                        <a:cubicBezTo>
                          <a:pt x="2" y="0"/>
                          <a:pt x="2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7" name="Freeform 486">
                    <a:extLst>
                      <a:ext uri="{FF2B5EF4-FFF2-40B4-BE49-F238E27FC236}">
                        <a16:creationId xmlns:a16="http://schemas.microsoft.com/office/drawing/2014/main" id="{645343F0-8548-4C3F-9498-92D3D206244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34362" y="4803236"/>
                    <a:ext cx="168834" cy="326518"/>
                  </a:xfrm>
                  <a:custGeom>
                    <a:avLst/>
                    <a:gdLst>
                      <a:gd name="T0" fmla="*/ 31 w 36"/>
                      <a:gd name="T1" fmla="*/ 2 h 70"/>
                      <a:gd name="T2" fmla="*/ 29 w 36"/>
                      <a:gd name="T3" fmla="*/ 0 h 70"/>
                      <a:gd name="T4" fmla="*/ 28 w 36"/>
                      <a:gd name="T5" fmla="*/ 3 h 70"/>
                      <a:gd name="T6" fmla="*/ 26 w 36"/>
                      <a:gd name="T7" fmla="*/ 8 h 70"/>
                      <a:gd name="T8" fmla="*/ 23 w 36"/>
                      <a:gd name="T9" fmla="*/ 8 h 70"/>
                      <a:gd name="T10" fmla="*/ 23 w 36"/>
                      <a:gd name="T11" fmla="*/ 10 h 70"/>
                      <a:gd name="T12" fmla="*/ 22 w 36"/>
                      <a:gd name="T13" fmla="*/ 12 h 70"/>
                      <a:gd name="T14" fmla="*/ 23 w 36"/>
                      <a:gd name="T15" fmla="*/ 13 h 70"/>
                      <a:gd name="T16" fmla="*/ 21 w 36"/>
                      <a:gd name="T17" fmla="*/ 14 h 70"/>
                      <a:gd name="T18" fmla="*/ 19 w 36"/>
                      <a:gd name="T19" fmla="*/ 16 h 70"/>
                      <a:gd name="T20" fmla="*/ 15 w 36"/>
                      <a:gd name="T21" fmla="*/ 18 h 70"/>
                      <a:gd name="T22" fmla="*/ 15 w 36"/>
                      <a:gd name="T23" fmla="*/ 19 h 70"/>
                      <a:gd name="T24" fmla="*/ 13 w 36"/>
                      <a:gd name="T25" fmla="*/ 19 h 70"/>
                      <a:gd name="T26" fmla="*/ 8 w 36"/>
                      <a:gd name="T27" fmla="*/ 21 h 70"/>
                      <a:gd name="T28" fmla="*/ 6 w 36"/>
                      <a:gd name="T29" fmla="*/ 21 h 70"/>
                      <a:gd name="T30" fmla="*/ 4 w 36"/>
                      <a:gd name="T31" fmla="*/ 27 h 70"/>
                      <a:gd name="T32" fmla="*/ 4 w 36"/>
                      <a:gd name="T33" fmla="*/ 44 h 70"/>
                      <a:gd name="T34" fmla="*/ 0 w 36"/>
                      <a:gd name="T35" fmla="*/ 51 h 70"/>
                      <a:gd name="T36" fmla="*/ 0 w 36"/>
                      <a:gd name="T37" fmla="*/ 55 h 70"/>
                      <a:gd name="T38" fmla="*/ 2 w 36"/>
                      <a:gd name="T39" fmla="*/ 59 h 70"/>
                      <a:gd name="T40" fmla="*/ 5 w 36"/>
                      <a:gd name="T41" fmla="*/ 68 h 70"/>
                      <a:gd name="T42" fmla="*/ 16 w 36"/>
                      <a:gd name="T43" fmla="*/ 68 h 70"/>
                      <a:gd name="T44" fmla="*/ 24 w 36"/>
                      <a:gd name="T45" fmla="*/ 50 h 70"/>
                      <a:gd name="T46" fmla="*/ 31 w 36"/>
                      <a:gd name="T47" fmla="*/ 30 h 70"/>
                      <a:gd name="T48" fmla="*/ 32 w 36"/>
                      <a:gd name="T49" fmla="*/ 23 h 70"/>
                      <a:gd name="T50" fmla="*/ 34 w 36"/>
                      <a:gd name="T51" fmla="*/ 19 h 70"/>
                      <a:gd name="T52" fmla="*/ 36 w 36"/>
                      <a:gd name="T53" fmla="*/ 17 h 70"/>
                      <a:gd name="T54" fmla="*/ 35 w 36"/>
                      <a:gd name="T55" fmla="*/ 11 h 70"/>
                      <a:gd name="T56" fmla="*/ 31 w 36"/>
                      <a:gd name="T57" fmla="*/ 2 h 70"/>
                      <a:gd name="T58" fmla="*/ 31 w 36"/>
                      <a:gd name="T59" fmla="*/ 2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36" h="70">
                        <a:moveTo>
                          <a:pt x="31" y="2"/>
                        </a:moveTo>
                        <a:cubicBezTo>
                          <a:pt x="31" y="2"/>
                          <a:pt x="30" y="0"/>
                          <a:pt x="29" y="0"/>
                        </a:cubicBezTo>
                        <a:cubicBezTo>
                          <a:pt x="29" y="1"/>
                          <a:pt x="28" y="2"/>
                          <a:pt x="28" y="3"/>
                        </a:cubicBezTo>
                        <a:cubicBezTo>
                          <a:pt x="27" y="5"/>
                          <a:pt x="27" y="6"/>
                          <a:pt x="26" y="8"/>
                        </a:cubicBezTo>
                        <a:cubicBezTo>
                          <a:pt x="25" y="9"/>
                          <a:pt x="24" y="8"/>
                          <a:pt x="23" y="8"/>
                        </a:cubicBezTo>
                        <a:cubicBezTo>
                          <a:pt x="23" y="8"/>
                          <a:pt x="24" y="9"/>
                          <a:pt x="23" y="10"/>
                        </a:cubicBezTo>
                        <a:cubicBezTo>
                          <a:pt x="23" y="11"/>
                          <a:pt x="22" y="11"/>
                          <a:pt x="22" y="12"/>
                        </a:cubicBezTo>
                        <a:cubicBezTo>
                          <a:pt x="22" y="12"/>
                          <a:pt x="23" y="13"/>
                          <a:pt x="23" y="13"/>
                        </a:cubicBezTo>
                        <a:cubicBezTo>
                          <a:pt x="23" y="14"/>
                          <a:pt x="22" y="13"/>
                          <a:pt x="21" y="14"/>
                        </a:cubicBezTo>
                        <a:cubicBezTo>
                          <a:pt x="20" y="14"/>
                          <a:pt x="20" y="15"/>
                          <a:pt x="19" y="16"/>
                        </a:cubicBezTo>
                        <a:cubicBezTo>
                          <a:pt x="18" y="17"/>
                          <a:pt x="17" y="17"/>
                          <a:pt x="15" y="18"/>
                        </a:cubicBezTo>
                        <a:cubicBezTo>
                          <a:pt x="14" y="18"/>
                          <a:pt x="16" y="19"/>
                          <a:pt x="15" y="19"/>
                        </a:cubicBezTo>
                        <a:cubicBezTo>
                          <a:pt x="15" y="20"/>
                          <a:pt x="13" y="18"/>
                          <a:pt x="13" y="19"/>
                        </a:cubicBezTo>
                        <a:cubicBezTo>
                          <a:pt x="11" y="20"/>
                          <a:pt x="10" y="20"/>
                          <a:pt x="8" y="21"/>
                        </a:cubicBezTo>
                        <a:cubicBezTo>
                          <a:pt x="7" y="21"/>
                          <a:pt x="6" y="20"/>
                          <a:pt x="6" y="21"/>
                        </a:cubicBezTo>
                        <a:cubicBezTo>
                          <a:pt x="5" y="23"/>
                          <a:pt x="5" y="25"/>
                          <a:pt x="4" y="27"/>
                        </a:cubicBezTo>
                        <a:cubicBezTo>
                          <a:pt x="3" y="32"/>
                          <a:pt x="8" y="39"/>
                          <a:pt x="4" y="44"/>
                        </a:cubicBezTo>
                        <a:cubicBezTo>
                          <a:pt x="3" y="46"/>
                          <a:pt x="1" y="48"/>
                          <a:pt x="0" y="51"/>
                        </a:cubicBezTo>
                        <a:cubicBezTo>
                          <a:pt x="0" y="52"/>
                          <a:pt x="0" y="54"/>
                          <a:pt x="0" y="55"/>
                        </a:cubicBezTo>
                        <a:cubicBezTo>
                          <a:pt x="1" y="56"/>
                          <a:pt x="3" y="57"/>
                          <a:pt x="2" y="59"/>
                        </a:cubicBezTo>
                        <a:cubicBezTo>
                          <a:pt x="1" y="62"/>
                          <a:pt x="2" y="66"/>
                          <a:pt x="5" y="68"/>
                        </a:cubicBezTo>
                        <a:cubicBezTo>
                          <a:pt x="8" y="70"/>
                          <a:pt x="11" y="70"/>
                          <a:pt x="16" y="68"/>
                        </a:cubicBezTo>
                        <a:cubicBezTo>
                          <a:pt x="21" y="66"/>
                          <a:pt x="22" y="55"/>
                          <a:pt x="24" y="50"/>
                        </a:cubicBezTo>
                        <a:cubicBezTo>
                          <a:pt x="26" y="43"/>
                          <a:pt x="29" y="37"/>
                          <a:pt x="31" y="30"/>
                        </a:cubicBezTo>
                        <a:cubicBezTo>
                          <a:pt x="31" y="28"/>
                          <a:pt x="31" y="25"/>
                          <a:pt x="32" y="23"/>
                        </a:cubicBezTo>
                        <a:cubicBezTo>
                          <a:pt x="33" y="22"/>
                          <a:pt x="31" y="14"/>
                          <a:pt x="34" y="19"/>
                        </a:cubicBezTo>
                        <a:cubicBezTo>
                          <a:pt x="35" y="20"/>
                          <a:pt x="35" y="18"/>
                          <a:pt x="36" y="17"/>
                        </a:cubicBezTo>
                        <a:cubicBezTo>
                          <a:pt x="36" y="15"/>
                          <a:pt x="35" y="13"/>
                          <a:pt x="35" y="11"/>
                        </a:cubicBezTo>
                        <a:cubicBezTo>
                          <a:pt x="34" y="9"/>
                          <a:pt x="33" y="4"/>
                          <a:pt x="31" y="2"/>
                        </a:cubicBezTo>
                        <a:cubicBezTo>
                          <a:pt x="30" y="1"/>
                          <a:pt x="32" y="2"/>
                          <a:pt x="31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8" name="Freeform 489">
                    <a:extLst>
                      <a:ext uri="{FF2B5EF4-FFF2-40B4-BE49-F238E27FC236}">
                        <a16:creationId xmlns:a16="http://schemas.microsoft.com/office/drawing/2014/main" id="{89A3256B-4EA4-4480-B498-A4474A7EC4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74656" y="2383813"/>
                    <a:ext cx="41412" cy="23893"/>
                  </a:xfrm>
                  <a:custGeom>
                    <a:avLst/>
                    <a:gdLst>
                      <a:gd name="T0" fmla="*/ 9 w 9"/>
                      <a:gd name="T1" fmla="*/ 3 h 5"/>
                      <a:gd name="T2" fmla="*/ 4 w 9"/>
                      <a:gd name="T3" fmla="*/ 5 h 5"/>
                      <a:gd name="T4" fmla="*/ 1 w 9"/>
                      <a:gd name="T5" fmla="*/ 1 h 5"/>
                      <a:gd name="T6" fmla="*/ 6 w 9"/>
                      <a:gd name="T7" fmla="*/ 1 h 5"/>
                      <a:gd name="T8" fmla="*/ 9 w 9"/>
                      <a:gd name="T9" fmla="*/ 3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5">
                        <a:moveTo>
                          <a:pt x="9" y="3"/>
                        </a:moveTo>
                        <a:cubicBezTo>
                          <a:pt x="7" y="4"/>
                          <a:pt x="6" y="4"/>
                          <a:pt x="4" y="5"/>
                        </a:cubicBezTo>
                        <a:cubicBezTo>
                          <a:pt x="2" y="5"/>
                          <a:pt x="0" y="3"/>
                          <a:pt x="1" y="1"/>
                        </a:cubicBezTo>
                        <a:cubicBezTo>
                          <a:pt x="1" y="0"/>
                          <a:pt x="5" y="0"/>
                          <a:pt x="6" y="1"/>
                        </a:cubicBezTo>
                        <a:cubicBezTo>
                          <a:pt x="7" y="1"/>
                          <a:pt x="8" y="3"/>
                          <a:pt x="9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09" name="Freeform 490">
                    <a:extLst>
                      <a:ext uri="{FF2B5EF4-FFF2-40B4-BE49-F238E27FC236}">
                        <a16:creationId xmlns:a16="http://schemas.microsoft.com/office/drawing/2014/main" id="{F97D9FE9-CB21-4306-88A2-E72ADAC973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408021" y="2337622"/>
                    <a:ext cx="46190" cy="22298"/>
                  </a:xfrm>
                  <a:custGeom>
                    <a:avLst/>
                    <a:gdLst>
                      <a:gd name="T0" fmla="*/ 6 w 10"/>
                      <a:gd name="T1" fmla="*/ 5 h 5"/>
                      <a:gd name="T2" fmla="*/ 1 w 10"/>
                      <a:gd name="T3" fmla="*/ 4 h 5"/>
                      <a:gd name="T4" fmla="*/ 4 w 10"/>
                      <a:gd name="T5" fmla="*/ 1 h 5"/>
                      <a:gd name="T6" fmla="*/ 9 w 10"/>
                      <a:gd name="T7" fmla="*/ 1 h 5"/>
                      <a:gd name="T8" fmla="*/ 6 w 10"/>
                      <a:gd name="T9" fmla="*/ 5 h 5"/>
                      <a:gd name="T10" fmla="*/ 6 w 10"/>
                      <a:gd name="T11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0" h="5">
                        <a:moveTo>
                          <a:pt x="6" y="5"/>
                        </a:moveTo>
                        <a:cubicBezTo>
                          <a:pt x="4" y="5"/>
                          <a:pt x="2" y="4"/>
                          <a:pt x="1" y="4"/>
                        </a:cubicBezTo>
                        <a:cubicBezTo>
                          <a:pt x="0" y="3"/>
                          <a:pt x="3" y="1"/>
                          <a:pt x="4" y="1"/>
                        </a:cubicBezTo>
                        <a:cubicBezTo>
                          <a:pt x="5" y="0"/>
                          <a:pt x="8" y="0"/>
                          <a:pt x="9" y="1"/>
                        </a:cubicBezTo>
                        <a:cubicBezTo>
                          <a:pt x="10" y="2"/>
                          <a:pt x="7" y="5"/>
                          <a:pt x="6" y="5"/>
                        </a:cubicBezTo>
                        <a:cubicBezTo>
                          <a:pt x="4" y="5"/>
                          <a:pt x="6" y="5"/>
                          <a:pt x="6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0" name="Freeform 492">
                    <a:extLst>
                      <a:ext uri="{FF2B5EF4-FFF2-40B4-BE49-F238E27FC236}">
                        <a16:creationId xmlns:a16="http://schemas.microsoft.com/office/drawing/2014/main" id="{EC401E24-849B-4DF1-A4FE-06560E1C020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675346" y="2402927"/>
                    <a:ext cx="27077" cy="19114"/>
                  </a:xfrm>
                  <a:custGeom>
                    <a:avLst/>
                    <a:gdLst>
                      <a:gd name="T0" fmla="*/ 5 w 6"/>
                      <a:gd name="T1" fmla="*/ 4 h 4"/>
                      <a:gd name="T2" fmla="*/ 2 w 6"/>
                      <a:gd name="T3" fmla="*/ 1 h 4"/>
                      <a:gd name="T4" fmla="*/ 5 w 6"/>
                      <a:gd name="T5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" h="4">
                        <a:moveTo>
                          <a:pt x="5" y="4"/>
                        </a:moveTo>
                        <a:cubicBezTo>
                          <a:pt x="4" y="4"/>
                          <a:pt x="0" y="3"/>
                          <a:pt x="2" y="1"/>
                        </a:cubicBezTo>
                        <a:cubicBezTo>
                          <a:pt x="5" y="0"/>
                          <a:pt x="6" y="4"/>
                          <a:pt x="5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1" name="Freeform 493">
                    <a:extLst>
                      <a:ext uri="{FF2B5EF4-FFF2-40B4-BE49-F238E27FC236}">
                        <a16:creationId xmlns:a16="http://schemas.microsoft.com/office/drawing/2014/main" id="{D503910E-A6C1-47AE-861C-86E780C053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50716" y="3446193"/>
                    <a:ext cx="27077" cy="50968"/>
                  </a:xfrm>
                  <a:custGeom>
                    <a:avLst/>
                    <a:gdLst>
                      <a:gd name="T0" fmla="*/ 5 w 6"/>
                      <a:gd name="T1" fmla="*/ 1 h 11"/>
                      <a:gd name="T2" fmla="*/ 5 w 6"/>
                      <a:gd name="T3" fmla="*/ 7 h 11"/>
                      <a:gd name="T4" fmla="*/ 3 w 6"/>
                      <a:gd name="T5" fmla="*/ 10 h 11"/>
                      <a:gd name="T6" fmla="*/ 1 w 6"/>
                      <a:gd name="T7" fmla="*/ 4 h 11"/>
                      <a:gd name="T8" fmla="*/ 5 w 6"/>
                      <a:gd name="T9" fmla="*/ 1 h 11"/>
                      <a:gd name="T10" fmla="*/ 5 w 6"/>
                      <a:gd name="T11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6" h="11">
                        <a:moveTo>
                          <a:pt x="5" y="1"/>
                        </a:moveTo>
                        <a:cubicBezTo>
                          <a:pt x="5" y="3"/>
                          <a:pt x="6" y="5"/>
                          <a:pt x="5" y="7"/>
                        </a:cubicBezTo>
                        <a:cubicBezTo>
                          <a:pt x="4" y="8"/>
                          <a:pt x="5" y="11"/>
                          <a:pt x="3" y="10"/>
                        </a:cubicBezTo>
                        <a:cubicBezTo>
                          <a:pt x="1" y="8"/>
                          <a:pt x="0" y="6"/>
                          <a:pt x="1" y="4"/>
                        </a:cubicBezTo>
                        <a:cubicBezTo>
                          <a:pt x="1" y="3"/>
                          <a:pt x="5" y="0"/>
                          <a:pt x="5" y="1"/>
                        </a:cubicBezTo>
                        <a:cubicBezTo>
                          <a:pt x="5" y="2"/>
                          <a:pt x="5" y="0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2" name="Freeform 494">
                    <a:extLst>
                      <a:ext uri="{FF2B5EF4-FFF2-40B4-BE49-F238E27FC236}">
                        <a16:creationId xmlns:a16="http://schemas.microsoft.com/office/drawing/2014/main" id="{6B95B1CB-ED26-47A1-8661-DCB135EAEF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41160" y="3492384"/>
                    <a:ext cx="41412" cy="70082"/>
                  </a:xfrm>
                  <a:custGeom>
                    <a:avLst/>
                    <a:gdLst>
                      <a:gd name="T0" fmla="*/ 7 w 9"/>
                      <a:gd name="T1" fmla="*/ 3 h 15"/>
                      <a:gd name="T2" fmla="*/ 5 w 9"/>
                      <a:gd name="T3" fmla="*/ 2 h 15"/>
                      <a:gd name="T4" fmla="*/ 0 w 9"/>
                      <a:gd name="T5" fmla="*/ 2 h 15"/>
                      <a:gd name="T6" fmla="*/ 1 w 9"/>
                      <a:gd name="T7" fmla="*/ 8 h 15"/>
                      <a:gd name="T8" fmla="*/ 2 w 9"/>
                      <a:gd name="T9" fmla="*/ 13 h 15"/>
                      <a:gd name="T10" fmla="*/ 4 w 9"/>
                      <a:gd name="T11" fmla="*/ 14 h 15"/>
                      <a:gd name="T12" fmla="*/ 8 w 9"/>
                      <a:gd name="T13" fmla="*/ 10 h 15"/>
                      <a:gd name="T14" fmla="*/ 7 w 9"/>
                      <a:gd name="T15" fmla="*/ 3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15">
                        <a:moveTo>
                          <a:pt x="7" y="3"/>
                        </a:moveTo>
                        <a:cubicBezTo>
                          <a:pt x="6" y="3"/>
                          <a:pt x="7" y="0"/>
                          <a:pt x="5" y="2"/>
                        </a:cubicBezTo>
                        <a:cubicBezTo>
                          <a:pt x="2" y="4"/>
                          <a:pt x="3" y="4"/>
                          <a:pt x="0" y="2"/>
                        </a:cubicBezTo>
                        <a:cubicBezTo>
                          <a:pt x="0" y="2"/>
                          <a:pt x="1" y="8"/>
                          <a:pt x="1" y="8"/>
                        </a:cubicBezTo>
                        <a:cubicBezTo>
                          <a:pt x="2" y="10"/>
                          <a:pt x="2" y="11"/>
                          <a:pt x="2" y="13"/>
                        </a:cubicBezTo>
                        <a:cubicBezTo>
                          <a:pt x="2" y="14"/>
                          <a:pt x="2" y="15"/>
                          <a:pt x="4" y="14"/>
                        </a:cubicBezTo>
                        <a:cubicBezTo>
                          <a:pt x="6" y="13"/>
                          <a:pt x="8" y="13"/>
                          <a:pt x="8" y="10"/>
                        </a:cubicBezTo>
                        <a:cubicBezTo>
                          <a:pt x="8" y="9"/>
                          <a:pt x="9" y="3"/>
                          <a:pt x="7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3" name="Freeform 496">
                    <a:extLst>
                      <a:ext uri="{FF2B5EF4-FFF2-40B4-BE49-F238E27FC236}">
                        <a16:creationId xmlns:a16="http://schemas.microsoft.com/office/drawing/2014/main" id="{BD3D1149-9930-43C8-83A2-BDCDE64E32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82703" y="3642104"/>
                    <a:ext cx="60525" cy="33448"/>
                  </a:xfrm>
                  <a:custGeom>
                    <a:avLst/>
                    <a:gdLst>
                      <a:gd name="T0" fmla="*/ 12 w 13"/>
                      <a:gd name="T1" fmla="*/ 1 h 7"/>
                      <a:gd name="T2" fmla="*/ 10 w 13"/>
                      <a:gd name="T3" fmla="*/ 2 h 7"/>
                      <a:gd name="T4" fmla="*/ 10 w 13"/>
                      <a:gd name="T5" fmla="*/ 5 h 7"/>
                      <a:gd name="T6" fmla="*/ 6 w 13"/>
                      <a:gd name="T7" fmla="*/ 6 h 7"/>
                      <a:gd name="T8" fmla="*/ 2 w 13"/>
                      <a:gd name="T9" fmla="*/ 6 h 7"/>
                      <a:gd name="T10" fmla="*/ 5 w 13"/>
                      <a:gd name="T11" fmla="*/ 3 h 7"/>
                      <a:gd name="T12" fmla="*/ 12 w 13"/>
                      <a:gd name="T13" fmla="*/ 1 h 7"/>
                      <a:gd name="T14" fmla="*/ 12 w 13"/>
                      <a:gd name="T15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3" h="7">
                        <a:moveTo>
                          <a:pt x="12" y="1"/>
                        </a:moveTo>
                        <a:cubicBezTo>
                          <a:pt x="12" y="1"/>
                          <a:pt x="10" y="2"/>
                          <a:pt x="10" y="2"/>
                        </a:cubicBezTo>
                        <a:cubicBezTo>
                          <a:pt x="9" y="3"/>
                          <a:pt x="10" y="5"/>
                          <a:pt x="10" y="5"/>
                        </a:cubicBezTo>
                        <a:cubicBezTo>
                          <a:pt x="9" y="5"/>
                          <a:pt x="7" y="5"/>
                          <a:pt x="6" y="6"/>
                        </a:cubicBezTo>
                        <a:cubicBezTo>
                          <a:pt x="4" y="7"/>
                          <a:pt x="3" y="7"/>
                          <a:pt x="2" y="6"/>
                        </a:cubicBezTo>
                        <a:cubicBezTo>
                          <a:pt x="0" y="4"/>
                          <a:pt x="4" y="3"/>
                          <a:pt x="5" y="3"/>
                        </a:cubicBezTo>
                        <a:cubicBezTo>
                          <a:pt x="7" y="3"/>
                          <a:pt x="10" y="2"/>
                          <a:pt x="12" y="1"/>
                        </a:cubicBezTo>
                        <a:cubicBezTo>
                          <a:pt x="13" y="0"/>
                          <a:pt x="11" y="2"/>
                          <a:pt x="12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4" name="Freeform 497">
                    <a:extLst>
                      <a:ext uri="{FF2B5EF4-FFF2-40B4-BE49-F238E27FC236}">
                        <a16:creationId xmlns:a16="http://schemas.microsoft.com/office/drawing/2014/main" id="{FFB6CDB7-0C3F-487C-A389-FE8B6D5F09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82015" y="3646882"/>
                    <a:ext cx="70082" cy="19114"/>
                  </a:xfrm>
                  <a:custGeom>
                    <a:avLst/>
                    <a:gdLst>
                      <a:gd name="T0" fmla="*/ 8 w 15"/>
                      <a:gd name="T1" fmla="*/ 4 h 4"/>
                      <a:gd name="T2" fmla="*/ 1 w 15"/>
                      <a:gd name="T3" fmla="*/ 1 h 4"/>
                      <a:gd name="T4" fmla="*/ 7 w 15"/>
                      <a:gd name="T5" fmla="*/ 1 h 4"/>
                      <a:gd name="T6" fmla="*/ 15 w 15"/>
                      <a:gd name="T7" fmla="*/ 2 h 4"/>
                      <a:gd name="T8" fmla="*/ 13 w 15"/>
                      <a:gd name="T9" fmla="*/ 3 h 4"/>
                      <a:gd name="T10" fmla="*/ 8 w 15"/>
                      <a:gd name="T11" fmla="*/ 4 h 4"/>
                      <a:gd name="T12" fmla="*/ 8 w 15"/>
                      <a:gd name="T13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" h="4">
                        <a:moveTo>
                          <a:pt x="8" y="4"/>
                        </a:moveTo>
                        <a:cubicBezTo>
                          <a:pt x="7" y="4"/>
                          <a:pt x="0" y="2"/>
                          <a:pt x="1" y="1"/>
                        </a:cubicBezTo>
                        <a:cubicBezTo>
                          <a:pt x="1" y="0"/>
                          <a:pt x="7" y="1"/>
                          <a:pt x="7" y="1"/>
                        </a:cubicBezTo>
                        <a:cubicBezTo>
                          <a:pt x="10" y="2"/>
                          <a:pt x="12" y="2"/>
                          <a:pt x="15" y="2"/>
                        </a:cubicBezTo>
                        <a:cubicBezTo>
                          <a:pt x="15" y="2"/>
                          <a:pt x="13" y="3"/>
                          <a:pt x="13" y="3"/>
                        </a:cubicBezTo>
                        <a:cubicBezTo>
                          <a:pt x="12" y="4"/>
                          <a:pt x="10" y="4"/>
                          <a:pt x="8" y="4"/>
                        </a:cubicBezTo>
                        <a:cubicBezTo>
                          <a:pt x="6" y="4"/>
                          <a:pt x="9" y="4"/>
                          <a:pt x="8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5" name="Freeform 498">
                    <a:extLst>
                      <a:ext uri="{FF2B5EF4-FFF2-40B4-BE49-F238E27FC236}">
                        <a16:creationId xmlns:a16="http://schemas.microsoft.com/office/drawing/2014/main" id="{86F2A679-9B86-4E04-9A7C-2EDF7FDB8F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48566" y="2958805"/>
                    <a:ext cx="33448" cy="33448"/>
                  </a:xfrm>
                  <a:custGeom>
                    <a:avLst/>
                    <a:gdLst>
                      <a:gd name="T0" fmla="*/ 1 w 7"/>
                      <a:gd name="T1" fmla="*/ 4 h 7"/>
                      <a:gd name="T2" fmla="*/ 1 w 7"/>
                      <a:gd name="T3" fmla="*/ 1 h 7"/>
                      <a:gd name="T4" fmla="*/ 7 w 7"/>
                      <a:gd name="T5" fmla="*/ 1 h 7"/>
                      <a:gd name="T6" fmla="*/ 1 w 7"/>
                      <a:gd name="T7" fmla="*/ 4 h 7"/>
                      <a:gd name="T8" fmla="*/ 1 w 7"/>
                      <a:gd name="T9" fmla="*/ 4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7">
                        <a:moveTo>
                          <a:pt x="1" y="4"/>
                        </a:moveTo>
                        <a:cubicBezTo>
                          <a:pt x="1" y="3"/>
                          <a:pt x="0" y="1"/>
                          <a:pt x="1" y="1"/>
                        </a:cubicBezTo>
                        <a:cubicBezTo>
                          <a:pt x="2" y="1"/>
                          <a:pt x="7" y="0"/>
                          <a:pt x="7" y="1"/>
                        </a:cubicBezTo>
                        <a:cubicBezTo>
                          <a:pt x="7" y="2"/>
                          <a:pt x="2" y="6"/>
                          <a:pt x="1" y="4"/>
                        </a:cubicBezTo>
                        <a:cubicBezTo>
                          <a:pt x="1" y="1"/>
                          <a:pt x="2" y="7"/>
                          <a:pt x="1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6" name="Freeform 499">
                    <a:extLst>
                      <a:ext uri="{FF2B5EF4-FFF2-40B4-BE49-F238E27FC236}">
                        <a16:creationId xmlns:a16="http://schemas.microsoft.com/office/drawing/2014/main" id="{BD53B991-A55D-47DF-9840-CB9EE639C3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53344" y="2946063"/>
                    <a:ext cx="23891" cy="12742"/>
                  </a:xfrm>
                  <a:custGeom>
                    <a:avLst/>
                    <a:gdLst>
                      <a:gd name="T0" fmla="*/ 3 w 5"/>
                      <a:gd name="T1" fmla="*/ 2 h 3"/>
                      <a:gd name="T2" fmla="*/ 0 w 5"/>
                      <a:gd name="T3" fmla="*/ 1 h 3"/>
                      <a:gd name="T4" fmla="*/ 4 w 5"/>
                      <a:gd name="T5" fmla="*/ 1 h 3"/>
                      <a:gd name="T6" fmla="*/ 3 w 5"/>
                      <a:gd name="T7" fmla="*/ 2 h 3"/>
                      <a:gd name="T8" fmla="*/ 3 w 5"/>
                      <a:gd name="T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3">
                        <a:moveTo>
                          <a:pt x="3" y="2"/>
                        </a:moveTo>
                        <a:cubicBezTo>
                          <a:pt x="2" y="2"/>
                          <a:pt x="0" y="1"/>
                          <a:pt x="0" y="1"/>
                        </a:cubicBezTo>
                        <a:cubicBezTo>
                          <a:pt x="0" y="1"/>
                          <a:pt x="4" y="0"/>
                          <a:pt x="4" y="1"/>
                        </a:cubicBezTo>
                        <a:cubicBezTo>
                          <a:pt x="5" y="2"/>
                          <a:pt x="4" y="3"/>
                          <a:pt x="3" y="2"/>
                        </a:cubicBezTo>
                        <a:cubicBezTo>
                          <a:pt x="1" y="2"/>
                          <a:pt x="5" y="3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7" name="Freeform 500">
                    <a:extLst>
                      <a:ext uri="{FF2B5EF4-FFF2-40B4-BE49-F238E27FC236}">
                        <a16:creationId xmlns:a16="http://schemas.microsoft.com/office/drawing/2014/main" id="{2EDEBE2E-03B4-4BFC-8983-A52C5C25BD0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56185" y="2977917"/>
                    <a:ext cx="27077" cy="46190"/>
                  </a:xfrm>
                  <a:custGeom>
                    <a:avLst/>
                    <a:gdLst>
                      <a:gd name="T0" fmla="*/ 6 w 6"/>
                      <a:gd name="T1" fmla="*/ 2 h 10"/>
                      <a:gd name="T2" fmla="*/ 3 w 6"/>
                      <a:gd name="T3" fmla="*/ 9 h 10"/>
                      <a:gd name="T4" fmla="*/ 6 w 6"/>
                      <a:gd name="T5" fmla="*/ 2 h 10"/>
                      <a:gd name="T6" fmla="*/ 6 w 6"/>
                      <a:gd name="T7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10">
                        <a:moveTo>
                          <a:pt x="6" y="2"/>
                        </a:moveTo>
                        <a:cubicBezTo>
                          <a:pt x="6" y="0"/>
                          <a:pt x="0" y="10"/>
                          <a:pt x="3" y="9"/>
                        </a:cubicBezTo>
                        <a:cubicBezTo>
                          <a:pt x="4" y="9"/>
                          <a:pt x="6" y="3"/>
                          <a:pt x="6" y="2"/>
                        </a:cubicBezTo>
                        <a:cubicBezTo>
                          <a:pt x="6" y="1"/>
                          <a:pt x="6" y="3"/>
                          <a:pt x="6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8" name="Freeform 501">
                    <a:extLst>
                      <a:ext uri="{FF2B5EF4-FFF2-40B4-BE49-F238E27FC236}">
                        <a16:creationId xmlns:a16="http://schemas.microsoft.com/office/drawing/2014/main" id="{79D4E837-BB9C-4998-8692-27F96D255D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97598" y="2898279"/>
                    <a:ext cx="19114" cy="19114"/>
                  </a:xfrm>
                  <a:custGeom>
                    <a:avLst/>
                    <a:gdLst>
                      <a:gd name="T0" fmla="*/ 3 w 4"/>
                      <a:gd name="T1" fmla="*/ 3 h 4"/>
                      <a:gd name="T2" fmla="*/ 1 w 4"/>
                      <a:gd name="T3" fmla="*/ 1 h 4"/>
                      <a:gd name="T4" fmla="*/ 3 w 4"/>
                      <a:gd name="T5" fmla="*/ 0 h 4"/>
                      <a:gd name="T6" fmla="*/ 3 w 4"/>
                      <a:gd name="T7" fmla="*/ 3 h 4"/>
                      <a:gd name="T8" fmla="*/ 3 w 4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3" y="3"/>
                        </a:moveTo>
                        <a:cubicBezTo>
                          <a:pt x="2" y="3"/>
                          <a:pt x="0" y="2"/>
                          <a:pt x="1" y="1"/>
                        </a:cubicBezTo>
                        <a:cubicBezTo>
                          <a:pt x="2" y="1"/>
                          <a:pt x="3" y="0"/>
                          <a:pt x="3" y="0"/>
                        </a:cubicBezTo>
                        <a:cubicBezTo>
                          <a:pt x="4" y="0"/>
                          <a:pt x="4" y="2"/>
                          <a:pt x="3" y="3"/>
                        </a:cubicBezTo>
                        <a:cubicBezTo>
                          <a:pt x="2" y="4"/>
                          <a:pt x="4" y="2"/>
                          <a:pt x="3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19" name="Freeform 502">
                    <a:extLst>
                      <a:ext uri="{FF2B5EF4-FFF2-40B4-BE49-F238E27FC236}">
                        <a16:creationId xmlns:a16="http://schemas.microsoft.com/office/drawing/2014/main" id="{AD004CB6-308D-4CA2-A7AC-8E2B200C32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243" y="3043221"/>
                    <a:ext cx="27077" cy="43005"/>
                  </a:xfrm>
                  <a:custGeom>
                    <a:avLst/>
                    <a:gdLst>
                      <a:gd name="T0" fmla="*/ 6 w 6"/>
                      <a:gd name="T1" fmla="*/ 2 h 9"/>
                      <a:gd name="T2" fmla="*/ 6 w 6"/>
                      <a:gd name="T3" fmla="*/ 4 h 9"/>
                      <a:gd name="T4" fmla="*/ 5 w 6"/>
                      <a:gd name="T5" fmla="*/ 9 h 9"/>
                      <a:gd name="T6" fmla="*/ 0 w 6"/>
                      <a:gd name="T7" fmla="*/ 3 h 9"/>
                      <a:gd name="T8" fmla="*/ 3 w 6"/>
                      <a:gd name="T9" fmla="*/ 3 h 9"/>
                      <a:gd name="T10" fmla="*/ 6 w 6"/>
                      <a:gd name="T11" fmla="*/ 2 h 9"/>
                      <a:gd name="T12" fmla="*/ 6 w 6"/>
                      <a:gd name="T13" fmla="*/ 2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9">
                        <a:moveTo>
                          <a:pt x="6" y="2"/>
                        </a:moveTo>
                        <a:cubicBezTo>
                          <a:pt x="6" y="1"/>
                          <a:pt x="6" y="4"/>
                          <a:pt x="6" y="4"/>
                        </a:cubicBezTo>
                        <a:cubicBezTo>
                          <a:pt x="6" y="6"/>
                          <a:pt x="6" y="8"/>
                          <a:pt x="5" y="9"/>
                        </a:cubicBezTo>
                        <a:cubicBezTo>
                          <a:pt x="5" y="9"/>
                          <a:pt x="0" y="5"/>
                          <a:pt x="0" y="3"/>
                        </a:cubicBezTo>
                        <a:cubicBezTo>
                          <a:pt x="0" y="3"/>
                          <a:pt x="2" y="2"/>
                          <a:pt x="3" y="3"/>
                        </a:cubicBezTo>
                        <a:cubicBezTo>
                          <a:pt x="4" y="4"/>
                          <a:pt x="5" y="4"/>
                          <a:pt x="6" y="2"/>
                        </a:cubicBezTo>
                        <a:cubicBezTo>
                          <a:pt x="6" y="0"/>
                          <a:pt x="6" y="3"/>
                          <a:pt x="6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0" name="Freeform 503">
                    <a:extLst>
                      <a:ext uri="{FF2B5EF4-FFF2-40B4-BE49-F238E27FC236}">
                        <a16:creationId xmlns:a16="http://schemas.microsoft.com/office/drawing/2014/main" id="{B93C05BE-EA57-4CC0-B60E-38AC5EFA76C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77796" y="3052778"/>
                    <a:ext cx="38226" cy="38226"/>
                  </a:xfrm>
                  <a:custGeom>
                    <a:avLst/>
                    <a:gdLst>
                      <a:gd name="T0" fmla="*/ 6 w 8"/>
                      <a:gd name="T1" fmla="*/ 7 h 8"/>
                      <a:gd name="T2" fmla="*/ 1 w 8"/>
                      <a:gd name="T3" fmla="*/ 4 h 8"/>
                      <a:gd name="T4" fmla="*/ 6 w 8"/>
                      <a:gd name="T5" fmla="*/ 7 h 8"/>
                      <a:gd name="T6" fmla="*/ 6 w 8"/>
                      <a:gd name="T7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8">
                        <a:moveTo>
                          <a:pt x="6" y="7"/>
                        </a:moveTo>
                        <a:cubicBezTo>
                          <a:pt x="5" y="8"/>
                          <a:pt x="0" y="5"/>
                          <a:pt x="1" y="4"/>
                        </a:cubicBezTo>
                        <a:cubicBezTo>
                          <a:pt x="3" y="0"/>
                          <a:pt x="8" y="5"/>
                          <a:pt x="6" y="7"/>
                        </a:cubicBezTo>
                        <a:cubicBezTo>
                          <a:pt x="5" y="8"/>
                          <a:pt x="7" y="6"/>
                          <a:pt x="6" y="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1" name="Freeform 504">
                    <a:extLst>
                      <a:ext uri="{FF2B5EF4-FFF2-40B4-BE49-F238E27FC236}">
                        <a16:creationId xmlns:a16="http://schemas.microsoft.com/office/drawing/2014/main" id="{E048188E-52F8-44E6-8084-C809A9EF8D7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0553" y="3535388"/>
                    <a:ext cx="22299" cy="17521"/>
                  </a:xfrm>
                  <a:custGeom>
                    <a:avLst/>
                    <a:gdLst>
                      <a:gd name="T0" fmla="*/ 4 w 5"/>
                      <a:gd name="T1" fmla="*/ 2 h 4"/>
                      <a:gd name="T2" fmla="*/ 3 w 5"/>
                      <a:gd name="T3" fmla="*/ 3 h 4"/>
                      <a:gd name="T4" fmla="*/ 0 w 5"/>
                      <a:gd name="T5" fmla="*/ 2 h 4"/>
                      <a:gd name="T6" fmla="*/ 4 w 5"/>
                      <a:gd name="T7" fmla="*/ 0 h 4"/>
                      <a:gd name="T8" fmla="*/ 4 w 5"/>
                      <a:gd name="T9" fmla="*/ 2 h 4"/>
                      <a:gd name="T10" fmla="*/ 4 w 5"/>
                      <a:gd name="T11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4">
                        <a:moveTo>
                          <a:pt x="4" y="2"/>
                        </a:moveTo>
                        <a:cubicBezTo>
                          <a:pt x="5" y="1"/>
                          <a:pt x="4" y="4"/>
                          <a:pt x="3" y="3"/>
                        </a:cubicBezTo>
                        <a:cubicBezTo>
                          <a:pt x="3" y="3"/>
                          <a:pt x="0" y="2"/>
                          <a:pt x="0" y="2"/>
                        </a:cubicBezTo>
                        <a:cubicBezTo>
                          <a:pt x="0" y="2"/>
                          <a:pt x="3" y="0"/>
                          <a:pt x="4" y="0"/>
                        </a:cubicBezTo>
                        <a:cubicBezTo>
                          <a:pt x="4" y="0"/>
                          <a:pt x="3" y="2"/>
                          <a:pt x="4" y="2"/>
                        </a:cubicBezTo>
                        <a:cubicBezTo>
                          <a:pt x="5" y="1"/>
                          <a:pt x="3" y="2"/>
                          <a:pt x="4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2" name="Freeform 505">
                    <a:extLst>
                      <a:ext uri="{FF2B5EF4-FFF2-40B4-BE49-F238E27FC236}">
                        <a16:creationId xmlns:a16="http://schemas.microsoft.com/office/drawing/2014/main" id="{E04FCFDA-F02C-43E2-AEDA-1D96B24290E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81192" y="2963582"/>
                    <a:ext cx="28669" cy="28669"/>
                  </a:xfrm>
                  <a:custGeom>
                    <a:avLst/>
                    <a:gdLst>
                      <a:gd name="T0" fmla="*/ 5 w 6"/>
                      <a:gd name="T1" fmla="*/ 1 h 6"/>
                      <a:gd name="T2" fmla="*/ 4 w 6"/>
                      <a:gd name="T3" fmla="*/ 5 h 6"/>
                      <a:gd name="T4" fmla="*/ 1 w 6"/>
                      <a:gd name="T5" fmla="*/ 5 h 6"/>
                      <a:gd name="T6" fmla="*/ 5 w 6"/>
                      <a:gd name="T7" fmla="*/ 1 h 6"/>
                      <a:gd name="T8" fmla="*/ 5 w 6"/>
                      <a:gd name="T9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5" y="1"/>
                        </a:moveTo>
                        <a:cubicBezTo>
                          <a:pt x="6" y="2"/>
                          <a:pt x="4" y="3"/>
                          <a:pt x="4" y="5"/>
                        </a:cubicBezTo>
                        <a:cubicBezTo>
                          <a:pt x="3" y="6"/>
                          <a:pt x="2" y="6"/>
                          <a:pt x="1" y="5"/>
                        </a:cubicBezTo>
                        <a:cubicBezTo>
                          <a:pt x="0" y="4"/>
                          <a:pt x="5" y="0"/>
                          <a:pt x="5" y="1"/>
                        </a:cubicBezTo>
                        <a:cubicBezTo>
                          <a:pt x="6" y="2"/>
                          <a:pt x="5" y="0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3" name="Freeform 506">
                    <a:extLst>
                      <a:ext uri="{FF2B5EF4-FFF2-40B4-BE49-F238E27FC236}">
                        <a16:creationId xmlns:a16="http://schemas.microsoft.com/office/drawing/2014/main" id="{C0DEFB7C-847D-47BD-89A9-C28245A23C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95529" y="2997031"/>
                    <a:ext cx="14335" cy="14335"/>
                  </a:xfrm>
                  <a:custGeom>
                    <a:avLst/>
                    <a:gdLst>
                      <a:gd name="T0" fmla="*/ 3 w 3"/>
                      <a:gd name="T1" fmla="*/ 1 h 3"/>
                      <a:gd name="T2" fmla="*/ 0 w 3"/>
                      <a:gd name="T3" fmla="*/ 2 h 3"/>
                      <a:gd name="T4" fmla="*/ 2 w 3"/>
                      <a:gd name="T5" fmla="*/ 3 h 3"/>
                      <a:gd name="T6" fmla="*/ 3 w 3"/>
                      <a:gd name="T7" fmla="*/ 1 h 3"/>
                      <a:gd name="T8" fmla="*/ 3 w 3"/>
                      <a:gd name="T9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3">
                        <a:moveTo>
                          <a:pt x="3" y="1"/>
                        </a:moveTo>
                        <a:cubicBezTo>
                          <a:pt x="2" y="1"/>
                          <a:pt x="0" y="1"/>
                          <a:pt x="0" y="2"/>
                        </a:cubicBezTo>
                        <a:cubicBezTo>
                          <a:pt x="0" y="3"/>
                          <a:pt x="2" y="3"/>
                          <a:pt x="2" y="3"/>
                        </a:cubicBezTo>
                        <a:cubicBezTo>
                          <a:pt x="3" y="3"/>
                          <a:pt x="3" y="0"/>
                          <a:pt x="3" y="1"/>
                        </a:cubicBezTo>
                        <a:cubicBezTo>
                          <a:pt x="2" y="1"/>
                          <a:pt x="3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4" name="Freeform 507">
                    <a:extLst>
                      <a:ext uri="{FF2B5EF4-FFF2-40B4-BE49-F238E27FC236}">
                        <a16:creationId xmlns:a16="http://schemas.microsoft.com/office/drawing/2014/main" id="{6DAFCD40-F02F-48E0-A365-50EFAED5309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09864" y="3011366"/>
                    <a:ext cx="7964" cy="4778"/>
                  </a:xfrm>
                  <a:custGeom>
                    <a:avLst/>
                    <a:gdLst>
                      <a:gd name="T0" fmla="*/ 2 w 2"/>
                      <a:gd name="T1" fmla="*/ 0 h 1"/>
                      <a:gd name="T2" fmla="*/ 1 w 2"/>
                      <a:gd name="T3" fmla="*/ 1 h 1"/>
                      <a:gd name="T4" fmla="*/ 2 w 2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0" y="1"/>
                          <a:pt x="1" y="1"/>
                        </a:cubicBezTo>
                        <a:cubicBezTo>
                          <a:pt x="2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5" name="Freeform 508">
                    <a:extLst>
                      <a:ext uri="{FF2B5EF4-FFF2-40B4-BE49-F238E27FC236}">
                        <a16:creationId xmlns:a16="http://schemas.microsoft.com/office/drawing/2014/main" id="{2872147E-3DEF-4A22-A063-776B50ABE14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09864" y="3024108"/>
                    <a:ext cx="4778" cy="9557"/>
                  </a:xfrm>
                  <a:custGeom>
                    <a:avLst/>
                    <a:gdLst>
                      <a:gd name="T0" fmla="*/ 1 w 1"/>
                      <a:gd name="T1" fmla="*/ 0 h 2"/>
                      <a:gd name="T2" fmla="*/ 0 w 1"/>
                      <a:gd name="T3" fmla="*/ 2 h 2"/>
                      <a:gd name="T4" fmla="*/ 1 w 1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1" y="0"/>
                        </a:moveTo>
                        <a:cubicBezTo>
                          <a:pt x="1" y="1"/>
                          <a:pt x="0" y="2"/>
                          <a:pt x="0" y="2"/>
                        </a:cubicBezTo>
                        <a:cubicBezTo>
                          <a:pt x="1" y="2"/>
                          <a:pt x="1" y="0"/>
                          <a:pt x="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6" name="Freeform 509">
                    <a:extLst>
                      <a:ext uri="{FF2B5EF4-FFF2-40B4-BE49-F238E27FC236}">
                        <a16:creationId xmlns:a16="http://schemas.microsoft.com/office/drawing/2014/main" id="{ADCBEDCA-A3AB-4489-BCB1-0D20CA344F2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09864" y="3033664"/>
                    <a:ext cx="7964" cy="4778"/>
                  </a:xfrm>
                  <a:custGeom>
                    <a:avLst/>
                    <a:gdLst>
                      <a:gd name="T0" fmla="*/ 2 w 2"/>
                      <a:gd name="T1" fmla="*/ 0 h 1"/>
                      <a:gd name="T2" fmla="*/ 1 w 2"/>
                      <a:gd name="T3" fmla="*/ 1 h 1"/>
                      <a:gd name="T4" fmla="*/ 2 w 2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1" y="0"/>
                          <a:pt x="0" y="1"/>
                          <a:pt x="1" y="1"/>
                        </a:cubicBezTo>
                        <a:cubicBezTo>
                          <a:pt x="2" y="1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7" name="Freeform 510">
                    <a:extLst>
                      <a:ext uri="{FF2B5EF4-FFF2-40B4-BE49-F238E27FC236}">
                        <a16:creationId xmlns:a16="http://schemas.microsoft.com/office/drawing/2014/main" id="{FEA46091-B2FB-47FB-B65A-26069257599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46497" y="3103746"/>
                    <a:ext cx="4778" cy="9557"/>
                  </a:xfrm>
                  <a:custGeom>
                    <a:avLst/>
                    <a:gdLst>
                      <a:gd name="T0" fmla="*/ 0 w 1"/>
                      <a:gd name="T1" fmla="*/ 0 h 2"/>
                      <a:gd name="T2" fmla="*/ 0 w 1"/>
                      <a:gd name="T3" fmla="*/ 2 h 2"/>
                      <a:gd name="T4" fmla="*/ 0 w 1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" h="2">
                        <a:moveTo>
                          <a:pt x="0" y="0"/>
                        </a:move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1" y="0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8" name="Freeform 511">
                    <a:extLst>
                      <a:ext uri="{FF2B5EF4-FFF2-40B4-BE49-F238E27FC236}">
                        <a16:creationId xmlns:a16="http://schemas.microsoft.com/office/drawing/2014/main" id="{76D5F2D7-A26E-4AB8-99AD-1C03B73111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16580" y="2893501"/>
                    <a:ext cx="9557" cy="19114"/>
                  </a:xfrm>
                  <a:custGeom>
                    <a:avLst/>
                    <a:gdLst>
                      <a:gd name="T0" fmla="*/ 1 w 2"/>
                      <a:gd name="T1" fmla="*/ 4 h 4"/>
                      <a:gd name="T2" fmla="*/ 2 w 2"/>
                      <a:gd name="T3" fmla="*/ 1 h 4"/>
                      <a:gd name="T4" fmla="*/ 1 w 2"/>
                      <a:gd name="T5" fmla="*/ 4 h 4"/>
                      <a:gd name="T6" fmla="*/ 1 w 2"/>
                      <a:gd name="T7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" h="4">
                        <a:moveTo>
                          <a:pt x="1" y="4"/>
                        </a:moveTo>
                        <a:cubicBezTo>
                          <a:pt x="0" y="3"/>
                          <a:pt x="0" y="1"/>
                          <a:pt x="2" y="1"/>
                        </a:cubicBezTo>
                        <a:cubicBezTo>
                          <a:pt x="2" y="0"/>
                          <a:pt x="2" y="4"/>
                          <a:pt x="1" y="4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29" name="Freeform 610">
                    <a:extLst>
                      <a:ext uri="{FF2B5EF4-FFF2-40B4-BE49-F238E27FC236}">
                        <a16:creationId xmlns:a16="http://schemas.microsoft.com/office/drawing/2014/main" id="{07BB0112-8977-48FC-9A56-481A130F65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33290" y="4569097"/>
                    <a:ext cx="9557" cy="4779"/>
                  </a:xfrm>
                  <a:custGeom>
                    <a:avLst/>
                    <a:gdLst>
                      <a:gd name="T0" fmla="*/ 2 w 2"/>
                      <a:gd name="T1" fmla="*/ 0 h 1"/>
                      <a:gd name="T2" fmla="*/ 0 w 2"/>
                      <a:gd name="T3" fmla="*/ 0 h 1"/>
                      <a:gd name="T4" fmla="*/ 2 w 2"/>
                      <a:gd name="T5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1">
                        <a:moveTo>
                          <a:pt x="2" y="0"/>
                        </a:moveTo>
                        <a:cubicBezTo>
                          <a:pt x="2" y="1"/>
                          <a:pt x="0" y="0"/>
                          <a:pt x="0" y="0"/>
                        </a:cubicBezTo>
                        <a:cubicBezTo>
                          <a:pt x="1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0" name="Freeform 611">
                    <a:extLst>
                      <a:ext uri="{FF2B5EF4-FFF2-40B4-BE49-F238E27FC236}">
                        <a16:creationId xmlns:a16="http://schemas.microsoft.com/office/drawing/2014/main" id="{71055C39-C18C-40DC-A6C9-5C5372B6A7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72766" y="4559540"/>
                    <a:ext cx="9557" cy="9557"/>
                  </a:xfrm>
                  <a:custGeom>
                    <a:avLst/>
                    <a:gdLst>
                      <a:gd name="T0" fmla="*/ 2 w 2"/>
                      <a:gd name="T1" fmla="*/ 0 h 2"/>
                      <a:gd name="T2" fmla="*/ 0 w 2"/>
                      <a:gd name="T3" fmla="*/ 1 h 2"/>
                      <a:gd name="T4" fmla="*/ 2 w 2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" h="2">
                        <a:moveTo>
                          <a:pt x="2" y="0"/>
                        </a:moveTo>
                        <a:cubicBezTo>
                          <a:pt x="2" y="1"/>
                          <a:pt x="0" y="2"/>
                          <a:pt x="0" y="1"/>
                        </a:cubicBezTo>
                        <a:cubicBezTo>
                          <a:pt x="0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1" name="Freeform 612">
                    <a:extLst>
                      <a:ext uri="{FF2B5EF4-FFF2-40B4-BE49-F238E27FC236}">
                        <a16:creationId xmlns:a16="http://schemas.microsoft.com/office/drawing/2014/main" id="{76BC7BA4-420F-4519-A3C4-9273E4A9FE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983012" y="5392560"/>
                    <a:ext cx="31856" cy="23893"/>
                  </a:xfrm>
                  <a:custGeom>
                    <a:avLst/>
                    <a:gdLst>
                      <a:gd name="T0" fmla="*/ 6 w 7"/>
                      <a:gd name="T1" fmla="*/ 2 h 5"/>
                      <a:gd name="T2" fmla="*/ 1 w 7"/>
                      <a:gd name="T3" fmla="*/ 2 h 5"/>
                      <a:gd name="T4" fmla="*/ 6 w 7"/>
                      <a:gd name="T5" fmla="*/ 2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" h="5">
                        <a:moveTo>
                          <a:pt x="6" y="2"/>
                        </a:moveTo>
                        <a:cubicBezTo>
                          <a:pt x="7" y="0"/>
                          <a:pt x="0" y="1"/>
                          <a:pt x="1" y="2"/>
                        </a:cubicBezTo>
                        <a:cubicBezTo>
                          <a:pt x="1" y="3"/>
                          <a:pt x="5" y="5"/>
                          <a:pt x="6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2" name="Rectangle 613">
                    <a:extLst>
                      <a:ext uri="{FF2B5EF4-FFF2-40B4-BE49-F238E27FC236}">
                        <a16:creationId xmlns:a16="http://schemas.microsoft.com/office/drawing/2014/main" id="{0DA20B22-8012-47E6-8430-0282B93BD74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227516" y="2598838"/>
                    <a:ext cx="1594" cy="1594"/>
                  </a:xfrm>
                  <a:prstGeom prst="rect">
                    <a:avLst/>
                  </a:pr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3" name="Freeform 643">
                    <a:extLst>
                      <a:ext uri="{FF2B5EF4-FFF2-40B4-BE49-F238E27FC236}">
                        <a16:creationId xmlns:a16="http://schemas.microsoft.com/office/drawing/2014/main" id="{B05BF38A-72B8-4F4C-ABB8-1F277BCC79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74015" y="4733153"/>
                    <a:ext cx="47783" cy="41414"/>
                  </a:xfrm>
                  <a:custGeom>
                    <a:avLst/>
                    <a:gdLst>
                      <a:gd name="T0" fmla="*/ 9 w 10"/>
                      <a:gd name="T1" fmla="*/ 0 h 9"/>
                      <a:gd name="T2" fmla="*/ 2 w 10"/>
                      <a:gd name="T3" fmla="*/ 7 h 9"/>
                      <a:gd name="T4" fmla="*/ 10 w 10"/>
                      <a:gd name="T5" fmla="*/ 3 h 9"/>
                      <a:gd name="T6" fmla="*/ 9 w 10"/>
                      <a:gd name="T7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0" h="9">
                        <a:moveTo>
                          <a:pt x="9" y="0"/>
                        </a:moveTo>
                        <a:cubicBezTo>
                          <a:pt x="7" y="1"/>
                          <a:pt x="0" y="4"/>
                          <a:pt x="2" y="7"/>
                        </a:cubicBezTo>
                        <a:cubicBezTo>
                          <a:pt x="4" y="9"/>
                          <a:pt x="9" y="3"/>
                          <a:pt x="10" y="3"/>
                        </a:cubicBezTo>
                        <a:cubicBezTo>
                          <a:pt x="10" y="2"/>
                          <a:pt x="9" y="1"/>
                          <a:pt x="9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4" name="Freeform 644">
                    <a:extLst>
                      <a:ext uri="{FF2B5EF4-FFF2-40B4-BE49-F238E27FC236}">
                        <a16:creationId xmlns:a16="http://schemas.microsoft.com/office/drawing/2014/main" id="{F07A12AC-F390-4BE7-B60C-34F013E6FD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12241" y="4723597"/>
                    <a:ext cx="60525" cy="22299"/>
                  </a:xfrm>
                  <a:custGeom>
                    <a:avLst/>
                    <a:gdLst>
                      <a:gd name="T0" fmla="*/ 12 w 13"/>
                      <a:gd name="T1" fmla="*/ 0 h 5"/>
                      <a:gd name="T2" fmla="*/ 7 w 13"/>
                      <a:gd name="T3" fmla="*/ 0 h 5"/>
                      <a:gd name="T4" fmla="*/ 1 w 13"/>
                      <a:gd name="T5" fmla="*/ 2 h 5"/>
                      <a:gd name="T6" fmla="*/ 5 w 13"/>
                      <a:gd name="T7" fmla="*/ 3 h 5"/>
                      <a:gd name="T8" fmla="*/ 12 w 13"/>
                      <a:gd name="T9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3" h="5">
                        <a:moveTo>
                          <a:pt x="12" y="0"/>
                        </a:moveTo>
                        <a:cubicBezTo>
                          <a:pt x="13" y="0"/>
                          <a:pt x="7" y="0"/>
                          <a:pt x="7" y="0"/>
                        </a:cubicBezTo>
                        <a:cubicBezTo>
                          <a:pt x="6" y="0"/>
                          <a:pt x="0" y="1"/>
                          <a:pt x="1" y="2"/>
                        </a:cubicBezTo>
                        <a:cubicBezTo>
                          <a:pt x="3" y="5"/>
                          <a:pt x="2" y="5"/>
                          <a:pt x="5" y="3"/>
                        </a:cubicBezTo>
                        <a:cubicBezTo>
                          <a:pt x="8" y="2"/>
                          <a:pt x="10" y="2"/>
                          <a:pt x="1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5" name="Freeform 645">
                    <a:extLst>
                      <a:ext uri="{FF2B5EF4-FFF2-40B4-BE49-F238E27FC236}">
                        <a16:creationId xmlns:a16="http://schemas.microsoft.com/office/drawing/2014/main" id="{8CA7D7DF-BD0C-4601-B5D0-C7C300CC04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38320" y="3207276"/>
                    <a:ext cx="144943" cy="79640"/>
                  </a:xfrm>
                  <a:custGeom>
                    <a:avLst/>
                    <a:gdLst>
                      <a:gd name="T0" fmla="*/ 10 w 31"/>
                      <a:gd name="T1" fmla="*/ 17 h 17"/>
                      <a:gd name="T2" fmla="*/ 13 w 31"/>
                      <a:gd name="T3" fmla="*/ 14 h 17"/>
                      <a:gd name="T4" fmla="*/ 18 w 31"/>
                      <a:gd name="T5" fmla="*/ 16 h 17"/>
                      <a:gd name="T6" fmla="*/ 21 w 31"/>
                      <a:gd name="T7" fmla="*/ 16 h 17"/>
                      <a:gd name="T8" fmla="*/ 23 w 31"/>
                      <a:gd name="T9" fmla="*/ 15 h 17"/>
                      <a:gd name="T10" fmla="*/ 29 w 31"/>
                      <a:gd name="T11" fmla="*/ 11 h 17"/>
                      <a:gd name="T12" fmla="*/ 27 w 31"/>
                      <a:gd name="T13" fmla="*/ 7 h 17"/>
                      <a:gd name="T14" fmla="*/ 21 w 31"/>
                      <a:gd name="T15" fmla="*/ 5 h 17"/>
                      <a:gd name="T16" fmla="*/ 17 w 31"/>
                      <a:gd name="T17" fmla="*/ 3 h 17"/>
                      <a:gd name="T18" fmla="*/ 13 w 31"/>
                      <a:gd name="T19" fmla="*/ 0 h 17"/>
                      <a:gd name="T20" fmla="*/ 11 w 31"/>
                      <a:gd name="T21" fmla="*/ 2 h 17"/>
                      <a:gd name="T22" fmla="*/ 8 w 31"/>
                      <a:gd name="T23" fmla="*/ 2 h 17"/>
                      <a:gd name="T24" fmla="*/ 0 w 31"/>
                      <a:gd name="T25" fmla="*/ 6 h 17"/>
                      <a:gd name="T26" fmla="*/ 2 w 31"/>
                      <a:gd name="T27" fmla="*/ 10 h 17"/>
                      <a:gd name="T28" fmla="*/ 4 w 31"/>
                      <a:gd name="T29" fmla="*/ 13 h 17"/>
                      <a:gd name="T30" fmla="*/ 10 w 31"/>
                      <a:gd name="T31" fmla="*/ 17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31" h="17">
                        <a:moveTo>
                          <a:pt x="10" y="17"/>
                        </a:moveTo>
                        <a:cubicBezTo>
                          <a:pt x="12" y="17"/>
                          <a:pt x="11" y="14"/>
                          <a:pt x="13" y="14"/>
                        </a:cubicBezTo>
                        <a:cubicBezTo>
                          <a:pt x="15" y="14"/>
                          <a:pt x="16" y="16"/>
                          <a:pt x="18" y="16"/>
                        </a:cubicBezTo>
                        <a:cubicBezTo>
                          <a:pt x="19" y="16"/>
                          <a:pt x="20" y="16"/>
                          <a:pt x="21" y="16"/>
                        </a:cubicBezTo>
                        <a:cubicBezTo>
                          <a:pt x="22" y="16"/>
                          <a:pt x="23" y="15"/>
                          <a:pt x="23" y="15"/>
                        </a:cubicBezTo>
                        <a:cubicBezTo>
                          <a:pt x="26" y="14"/>
                          <a:pt x="27" y="13"/>
                          <a:pt x="29" y="11"/>
                        </a:cubicBezTo>
                        <a:cubicBezTo>
                          <a:pt x="31" y="9"/>
                          <a:pt x="29" y="8"/>
                          <a:pt x="27" y="7"/>
                        </a:cubicBezTo>
                        <a:cubicBezTo>
                          <a:pt x="25" y="6"/>
                          <a:pt x="22" y="3"/>
                          <a:pt x="21" y="5"/>
                        </a:cubicBezTo>
                        <a:cubicBezTo>
                          <a:pt x="19" y="8"/>
                          <a:pt x="18" y="4"/>
                          <a:pt x="17" y="3"/>
                        </a:cubicBezTo>
                        <a:cubicBezTo>
                          <a:pt x="16" y="2"/>
                          <a:pt x="13" y="3"/>
                          <a:pt x="13" y="0"/>
                        </a:cubicBezTo>
                        <a:cubicBezTo>
                          <a:pt x="13" y="1"/>
                          <a:pt x="12" y="3"/>
                          <a:pt x="11" y="2"/>
                        </a:cubicBezTo>
                        <a:cubicBezTo>
                          <a:pt x="9" y="0"/>
                          <a:pt x="9" y="0"/>
                          <a:pt x="8" y="2"/>
                        </a:cubicBezTo>
                        <a:cubicBezTo>
                          <a:pt x="7" y="3"/>
                          <a:pt x="0" y="5"/>
                          <a:pt x="0" y="6"/>
                        </a:cubicBezTo>
                        <a:cubicBezTo>
                          <a:pt x="0" y="6"/>
                          <a:pt x="1" y="9"/>
                          <a:pt x="2" y="10"/>
                        </a:cubicBezTo>
                        <a:cubicBezTo>
                          <a:pt x="2" y="11"/>
                          <a:pt x="3" y="12"/>
                          <a:pt x="4" y="13"/>
                        </a:cubicBezTo>
                        <a:cubicBezTo>
                          <a:pt x="6" y="14"/>
                          <a:pt x="8" y="17"/>
                          <a:pt x="10" y="1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6" name="Freeform 646">
                    <a:extLst>
                      <a:ext uri="{FF2B5EF4-FFF2-40B4-BE49-F238E27FC236}">
                        <a16:creationId xmlns:a16="http://schemas.microsoft.com/office/drawing/2014/main" id="{CAE90705-731F-4CF7-A358-CFEAF63F75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73017" y="3272580"/>
                    <a:ext cx="173611" cy="74861"/>
                  </a:xfrm>
                  <a:custGeom>
                    <a:avLst/>
                    <a:gdLst>
                      <a:gd name="T0" fmla="*/ 32 w 37"/>
                      <a:gd name="T1" fmla="*/ 2 h 16"/>
                      <a:gd name="T2" fmla="*/ 27 w 37"/>
                      <a:gd name="T3" fmla="*/ 0 h 16"/>
                      <a:gd name="T4" fmla="*/ 24 w 37"/>
                      <a:gd name="T5" fmla="*/ 3 h 16"/>
                      <a:gd name="T6" fmla="*/ 20 w 37"/>
                      <a:gd name="T7" fmla="*/ 3 h 16"/>
                      <a:gd name="T8" fmla="*/ 17 w 37"/>
                      <a:gd name="T9" fmla="*/ 7 h 16"/>
                      <a:gd name="T10" fmla="*/ 16 w 37"/>
                      <a:gd name="T11" fmla="*/ 9 h 16"/>
                      <a:gd name="T12" fmla="*/ 13 w 37"/>
                      <a:gd name="T13" fmla="*/ 9 h 16"/>
                      <a:gd name="T14" fmla="*/ 9 w 37"/>
                      <a:gd name="T15" fmla="*/ 10 h 16"/>
                      <a:gd name="T16" fmla="*/ 5 w 37"/>
                      <a:gd name="T17" fmla="*/ 11 h 16"/>
                      <a:gd name="T18" fmla="*/ 0 w 37"/>
                      <a:gd name="T19" fmla="*/ 9 h 16"/>
                      <a:gd name="T20" fmla="*/ 4 w 37"/>
                      <a:gd name="T21" fmla="*/ 13 h 16"/>
                      <a:gd name="T22" fmla="*/ 6 w 37"/>
                      <a:gd name="T23" fmla="*/ 13 h 16"/>
                      <a:gd name="T24" fmla="*/ 8 w 37"/>
                      <a:gd name="T25" fmla="*/ 14 h 16"/>
                      <a:gd name="T26" fmla="*/ 12 w 37"/>
                      <a:gd name="T27" fmla="*/ 13 h 16"/>
                      <a:gd name="T28" fmla="*/ 15 w 37"/>
                      <a:gd name="T29" fmla="*/ 15 h 16"/>
                      <a:gd name="T30" fmla="*/ 22 w 37"/>
                      <a:gd name="T31" fmla="*/ 16 h 16"/>
                      <a:gd name="T32" fmla="*/ 29 w 37"/>
                      <a:gd name="T33" fmla="*/ 14 h 16"/>
                      <a:gd name="T34" fmla="*/ 33 w 37"/>
                      <a:gd name="T35" fmla="*/ 12 h 16"/>
                      <a:gd name="T36" fmla="*/ 34 w 37"/>
                      <a:gd name="T37" fmla="*/ 9 h 16"/>
                      <a:gd name="T38" fmla="*/ 36 w 37"/>
                      <a:gd name="T39" fmla="*/ 8 h 16"/>
                      <a:gd name="T40" fmla="*/ 36 w 37"/>
                      <a:gd name="T41" fmla="*/ 2 h 16"/>
                      <a:gd name="T42" fmla="*/ 32 w 37"/>
                      <a:gd name="T43" fmla="*/ 2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37" h="16">
                        <a:moveTo>
                          <a:pt x="32" y="2"/>
                        </a:moveTo>
                        <a:cubicBezTo>
                          <a:pt x="30" y="2"/>
                          <a:pt x="28" y="0"/>
                          <a:pt x="27" y="0"/>
                        </a:cubicBezTo>
                        <a:cubicBezTo>
                          <a:pt x="25" y="0"/>
                          <a:pt x="26" y="3"/>
                          <a:pt x="24" y="3"/>
                        </a:cubicBezTo>
                        <a:cubicBezTo>
                          <a:pt x="22" y="3"/>
                          <a:pt x="22" y="2"/>
                          <a:pt x="20" y="3"/>
                        </a:cubicBezTo>
                        <a:cubicBezTo>
                          <a:pt x="20" y="3"/>
                          <a:pt x="16" y="6"/>
                          <a:pt x="17" y="7"/>
                        </a:cubicBezTo>
                        <a:cubicBezTo>
                          <a:pt x="17" y="8"/>
                          <a:pt x="19" y="10"/>
                          <a:pt x="16" y="9"/>
                        </a:cubicBezTo>
                        <a:cubicBezTo>
                          <a:pt x="15" y="9"/>
                          <a:pt x="14" y="8"/>
                          <a:pt x="13" y="9"/>
                        </a:cubicBezTo>
                        <a:cubicBezTo>
                          <a:pt x="12" y="9"/>
                          <a:pt x="10" y="10"/>
                          <a:pt x="9" y="10"/>
                        </a:cubicBezTo>
                        <a:cubicBezTo>
                          <a:pt x="7" y="10"/>
                          <a:pt x="6" y="8"/>
                          <a:pt x="5" y="11"/>
                        </a:cubicBezTo>
                        <a:cubicBezTo>
                          <a:pt x="5" y="11"/>
                          <a:pt x="1" y="9"/>
                          <a:pt x="0" y="9"/>
                        </a:cubicBezTo>
                        <a:cubicBezTo>
                          <a:pt x="0" y="11"/>
                          <a:pt x="1" y="12"/>
                          <a:pt x="4" y="13"/>
                        </a:cubicBezTo>
                        <a:cubicBezTo>
                          <a:pt x="5" y="13"/>
                          <a:pt x="5" y="13"/>
                          <a:pt x="6" y="13"/>
                        </a:cubicBezTo>
                        <a:cubicBezTo>
                          <a:pt x="7" y="13"/>
                          <a:pt x="7" y="15"/>
                          <a:pt x="8" y="14"/>
                        </a:cubicBezTo>
                        <a:cubicBezTo>
                          <a:pt x="10" y="13"/>
                          <a:pt x="10" y="13"/>
                          <a:pt x="12" y="13"/>
                        </a:cubicBezTo>
                        <a:cubicBezTo>
                          <a:pt x="14" y="13"/>
                          <a:pt x="13" y="14"/>
                          <a:pt x="15" y="15"/>
                        </a:cubicBezTo>
                        <a:cubicBezTo>
                          <a:pt x="17" y="16"/>
                          <a:pt x="20" y="16"/>
                          <a:pt x="22" y="16"/>
                        </a:cubicBezTo>
                        <a:cubicBezTo>
                          <a:pt x="25" y="16"/>
                          <a:pt x="26" y="14"/>
                          <a:pt x="29" y="14"/>
                        </a:cubicBezTo>
                        <a:cubicBezTo>
                          <a:pt x="31" y="14"/>
                          <a:pt x="33" y="13"/>
                          <a:pt x="33" y="12"/>
                        </a:cubicBezTo>
                        <a:cubicBezTo>
                          <a:pt x="34" y="11"/>
                          <a:pt x="34" y="10"/>
                          <a:pt x="34" y="9"/>
                        </a:cubicBezTo>
                        <a:cubicBezTo>
                          <a:pt x="34" y="7"/>
                          <a:pt x="35" y="9"/>
                          <a:pt x="36" y="8"/>
                        </a:cubicBezTo>
                        <a:cubicBezTo>
                          <a:pt x="37" y="6"/>
                          <a:pt x="36" y="3"/>
                          <a:pt x="36" y="2"/>
                        </a:cubicBezTo>
                        <a:cubicBezTo>
                          <a:pt x="34" y="2"/>
                          <a:pt x="33" y="2"/>
                          <a:pt x="32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7" name="Freeform 647">
                    <a:extLst>
                      <a:ext uri="{FF2B5EF4-FFF2-40B4-BE49-F238E27FC236}">
                        <a16:creationId xmlns:a16="http://schemas.microsoft.com/office/drawing/2014/main" id="{7CB4EDBE-D278-49DB-A256-7600676220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12490" y="3328327"/>
                    <a:ext cx="265993" cy="258029"/>
                  </a:xfrm>
                  <a:custGeom>
                    <a:avLst/>
                    <a:gdLst>
                      <a:gd name="T0" fmla="*/ 37 w 57"/>
                      <a:gd name="T1" fmla="*/ 10 h 55"/>
                      <a:gd name="T2" fmla="*/ 41 w 57"/>
                      <a:gd name="T3" fmla="*/ 9 h 55"/>
                      <a:gd name="T4" fmla="*/ 43 w 57"/>
                      <a:gd name="T5" fmla="*/ 6 h 55"/>
                      <a:gd name="T6" fmla="*/ 45 w 57"/>
                      <a:gd name="T7" fmla="*/ 4 h 55"/>
                      <a:gd name="T8" fmla="*/ 45 w 57"/>
                      <a:gd name="T9" fmla="*/ 1 h 55"/>
                      <a:gd name="T10" fmla="*/ 41 w 57"/>
                      <a:gd name="T11" fmla="*/ 2 h 55"/>
                      <a:gd name="T12" fmla="*/ 36 w 57"/>
                      <a:gd name="T13" fmla="*/ 4 h 55"/>
                      <a:gd name="T14" fmla="*/ 27 w 57"/>
                      <a:gd name="T15" fmla="*/ 1 h 55"/>
                      <a:gd name="T16" fmla="*/ 22 w 57"/>
                      <a:gd name="T17" fmla="*/ 1 h 55"/>
                      <a:gd name="T18" fmla="*/ 19 w 57"/>
                      <a:gd name="T19" fmla="*/ 1 h 55"/>
                      <a:gd name="T20" fmla="*/ 18 w 57"/>
                      <a:gd name="T21" fmla="*/ 3 h 55"/>
                      <a:gd name="T22" fmla="*/ 17 w 57"/>
                      <a:gd name="T23" fmla="*/ 4 h 55"/>
                      <a:gd name="T24" fmla="*/ 15 w 57"/>
                      <a:gd name="T25" fmla="*/ 5 h 55"/>
                      <a:gd name="T26" fmla="*/ 13 w 57"/>
                      <a:gd name="T27" fmla="*/ 5 h 55"/>
                      <a:gd name="T28" fmla="*/ 12 w 57"/>
                      <a:gd name="T29" fmla="*/ 4 h 55"/>
                      <a:gd name="T30" fmla="*/ 11 w 57"/>
                      <a:gd name="T31" fmla="*/ 8 h 55"/>
                      <a:gd name="T32" fmla="*/ 9 w 57"/>
                      <a:gd name="T33" fmla="*/ 5 h 55"/>
                      <a:gd name="T34" fmla="*/ 5 w 57"/>
                      <a:gd name="T35" fmla="*/ 7 h 55"/>
                      <a:gd name="T36" fmla="*/ 0 w 57"/>
                      <a:gd name="T37" fmla="*/ 7 h 55"/>
                      <a:gd name="T38" fmla="*/ 1 w 57"/>
                      <a:gd name="T39" fmla="*/ 10 h 55"/>
                      <a:gd name="T40" fmla="*/ 0 w 57"/>
                      <a:gd name="T41" fmla="*/ 14 h 55"/>
                      <a:gd name="T42" fmla="*/ 2 w 57"/>
                      <a:gd name="T43" fmla="*/ 18 h 55"/>
                      <a:gd name="T44" fmla="*/ 4 w 57"/>
                      <a:gd name="T45" fmla="*/ 21 h 55"/>
                      <a:gd name="T46" fmla="*/ 12 w 57"/>
                      <a:gd name="T47" fmla="*/ 17 h 55"/>
                      <a:gd name="T48" fmla="*/ 15 w 57"/>
                      <a:gd name="T49" fmla="*/ 19 h 55"/>
                      <a:gd name="T50" fmla="*/ 17 w 57"/>
                      <a:gd name="T51" fmla="*/ 22 h 55"/>
                      <a:gd name="T52" fmla="*/ 18 w 57"/>
                      <a:gd name="T53" fmla="*/ 25 h 55"/>
                      <a:gd name="T54" fmla="*/ 21 w 57"/>
                      <a:gd name="T55" fmla="*/ 28 h 55"/>
                      <a:gd name="T56" fmla="*/ 28 w 57"/>
                      <a:gd name="T57" fmla="*/ 33 h 55"/>
                      <a:gd name="T58" fmla="*/ 33 w 57"/>
                      <a:gd name="T59" fmla="*/ 36 h 55"/>
                      <a:gd name="T60" fmla="*/ 42 w 57"/>
                      <a:gd name="T61" fmla="*/ 42 h 55"/>
                      <a:gd name="T62" fmla="*/ 45 w 57"/>
                      <a:gd name="T63" fmla="*/ 48 h 55"/>
                      <a:gd name="T64" fmla="*/ 43 w 57"/>
                      <a:gd name="T65" fmla="*/ 55 h 55"/>
                      <a:gd name="T66" fmla="*/ 49 w 57"/>
                      <a:gd name="T67" fmla="*/ 48 h 55"/>
                      <a:gd name="T68" fmla="*/ 47 w 57"/>
                      <a:gd name="T69" fmla="*/ 45 h 55"/>
                      <a:gd name="T70" fmla="*/ 50 w 57"/>
                      <a:gd name="T71" fmla="*/ 40 h 55"/>
                      <a:gd name="T72" fmla="*/ 53 w 57"/>
                      <a:gd name="T73" fmla="*/ 41 h 55"/>
                      <a:gd name="T74" fmla="*/ 55 w 57"/>
                      <a:gd name="T75" fmla="*/ 44 h 55"/>
                      <a:gd name="T76" fmla="*/ 53 w 57"/>
                      <a:gd name="T77" fmla="*/ 39 h 55"/>
                      <a:gd name="T78" fmla="*/ 44 w 57"/>
                      <a:gd name="T79" fmla="*/ 35 h 55"/>
                      <a:gd name="T80" fmla="*/ 44 w 57"/>
                      <a:gd name="T81" fmla="*/ 32 h 55"/>
                      <a:gd name="T82" fmla="*/ 39 w 57"/>
                      <a:gd name="T83" fmla="*/ 31 h 55"/>
                      <a:gd name="T84" fmla="*/ 35 w 57"/>
                      <a:gd name="T85" fmla="*/ 26 h 55"/>
                      <a:gd name="T86" fmla="*/ 32 w 57"/>
                      <a:gd name="T87" fmla="*/ 21 h 55"/>
                      <a:gd name="T88" fmla="*/ 27 w 57"/>
                      <a:gd name="T89" fmla="*/ 17 h 55"/>
                      <a:gd name="T90" fmla="*/ 27 w 57"/>
                      <a:gd name="T91" fmla="*/ 15 h 55"/>
                      <a:gd name="T92" fmla="*/ 28 w 57"/>
                      <a:gd name="T93" fmla="*/ 12 h 55"/>
                      <a:gd name="T94" fmla="*/ 30 w 57"/>
                      <a:gd name="T95" fmla="*/ 9 h 55"/>
                      <a:gd name="T96" fmla="*/ 32 w 57"/>
                      <a:gd name="T97" fmla="*/ 8 h 55"/>
                      <a:gd name="T98" fmla="*/ 34 w 57"/>
                      <a:gd name="T99" fmla="*/ 10 h 55"/>
                      <a:gd name="T100" fmla="*/ 37 w 57"/>
                      <a:gd name="T101" fmla="*/ 10 h 55"/>
                      <a:gd name="T102" fmla="*/ 37 w 57"/>
                      <a:gd name="T103" fmla="*/ 10 h 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57" h="55">
                        <a:moveTo>
                          <a:pt x="37" y="10"/>
                        </a:moveTo>
                        <a:cubicBezTo>
                          <a:pt x="38" y="9"/>
                          <a:pt x="40" y="10"/>
                          <a:pt x="41" y="9"/>
                        </a:cubicBezTo>
                        <a:cubicBezTo>
                          <a:pt x="43" y="8"/>
                          <a:pt x="42" y="7"/>
                          <a:pt x="43" y="6"/>
                        </a:cubicBezTo>
                        <a:cubicBezTo>
                          <a:pt x="43" y="5"/>
                          <a:pt x="44" y="4"/>
                          <a:pt x="45" y="4"/>
                        </a:cubicBezTo>
                        <a:cubicBezTo>
                          <a:pt x="46" y="3"/>
                          <a:pt x="45" y="3"/>
                          <a:pt x="45" y="1"/>
                        </a:cubicBezTo>
                        <a:cubicBezTo>
                          <a:pt x="44" y="2"/>
                          <a:pt x="43" y="2"/>
                          <a:pt x="41" y="2"/>
                        </a:cubicBezTo>
                        <a:cubicBezTo>
                          <a:pt x="39" y="2"/>
                          <a:pt x="37" y="5"/>
                          <a:pt x="36" y="4"/>
                        </a:cubicBezTo>
                        <a:cubicBezTo>
                          <a:pt x="33" y="3"/>
                          <a:pt x="28" y="4"/>
                          <a:pt x="27" y="1"/>
                        </a:cubicBezTo>
                        <a:cubicBezTo>
                          <a:pt x="26" y="0"/>
                          <a:pt x="23" y="1"/>
                          <a:pt x="22" y="1"/>
                        </a:cubicBezTo>
                        <a:cubicBezTo>
                          <a:pt x="20" y="3"/>
                          <a:pt x="20" y="1"/>
                          <a:pt x="19" y="1"/>
                        </a:cubicBezTo>
                        <a:cubicBezTo>
                          <a:pt x="18" y="1"/>
                          <a:pt x="18" y="3"/>
                          <a:pt x="18" y="3"/>
                        </a:cubicBezTo>
                        <a:cubicBezTo>
                          <a:pt x="18" y="3"/>
                          <a:pt x="17" y="4"/>
                          <a:pt x="17" y="4"/>
                        </a:cubicBezTo>
                        <a:cubicBezTo>
                          <a:pt x="17" y="5"/>
                          <a:pt x="16" y="5"/>
                          <a:pt x="15" y="5"/>
                        </a:cubicBezTo>
                        <a:cubicBezTo>
                          <a:pt x="15" y="5"/>
                          <a:pt x="14" y="5"/>
                          <a:pt x="13" y="5"/>
                        </a:cubicBezTo>
                        <a:cubicBezTo>
                          <a:pt x="13" y="5"/>
                          <a:pt x="13" y="5"/>
                          <a:pt x="12" y="4"/>
                        </a:cubicBezTo>
                        <a:cubicBezTo>
                          <a:pt x="12" y="4"/>
                          <a:pt x="11" y="7"/>
                          <a:pt x="11" y="8"/>
                        </a:cubicBezTo>
                        <a:cubicBezTo>
                          <a:pt x="11" y="9"/>
                          <a:pt x="9" y="6"/>
                          <a:pt x="9" y="5"/>
                        </a:cubicBezTo>
                        <a:cubicBezTo>
                          <a:pt x="7" y="4"/>
                          <a:pt x="6" y="7"/>
                          <a:pt x="5" y="7"/>
                        </a:cubicBezTo>
                        <a:cubicBezTo>
                          <a:pt x="3" y="7"/>
                          <a:pt x="1" y="7"/>
                          <a:pt x="0" y="7"/>
                        </a:cubicBezTo>
                        <a:cubicBezTo>
                          <a:pt x="0" y="8"/>
                          <a:pt x="1" y="9"/>
                          <a:pt x="1" y="10"/>
                        </a:cubicBezTo>
                        <a:cubicBezTo>
                          <a:pt x="1" y="12"/>
                          <a:pt x="0" y="12"/>
                          <a:pt x="0" y="14"/>
                        </a:cubicBezTo>
                        <a:cubicBezTo>
                          <a:pt x="0" y="15"/>
                          <a:pt x="0" y="18"/>
                          <a:pt x="2" y="18"/>
                        </a:cubicBezTo>
                        <a:cubicBezTo>
                          <a:pt x="3" y="19"/>
                          <a:pt x="4" y="18"/>
                          <a:pt x="4" y="21"/>
                        </a:cubicBezTo>
                        <a:cubicBezTo>
                          <a:pt x="6" y="20"/>
                          <a:pt x="10" y="16"/>
                          <a:pt x="12" y="17"/>
                        </a:cubicBezTo>
                        <a:cubicBezTo>
                          <a:pt x="13" y="18"/>
                          <a:pt x="14" y="19"/>
                          <a:pt x="15" y="19"/>
                        </a:cubicBezTo>
                        <a:cubicBezTo>
                          <a:pt x="16" y="19"/>
                          <a:pt x="17" y="21"/>
                          <a:pt x="17" y="22"/>
                        </a:cubicBezTo>
                        <a:cubicBezTo>
                          <a:pt x="18" y="23"/>
                          <a:pt x="18" y="24"/>
                          <a:pt x="18" y="25"/>
                        </a:cubicBezTo>
                        <a:cubicBezTo>
                          <a:pt x="19" y="26"/>
                          <a:pt x="20" y="27"/>
                          <a:pt x="21" y="28"/>
                        </a:cubicBezTo>
                        <a:cubicBezTo>
                          <a:pt x="23" y="29"/>
                          <a:pt x="25" y="31"/>
                          <a:pt x="28" y="33"/>
                        </a:cubicBezTo>
                        <a:cubicBezTo>
                          <a:pt x="30" y="35"/>
                          <a:pt x="31" y="35"/>
                          <a:pt x="33" y="36"/>
                        </a:cubicBezTo>
                        <a:cubicBezTo>
                          <a:pt x="36" y="38"/>
                          <a:pt x="38" y="41"/>
                          <a:pt x="42" y="42"/>
                        </a:cubicBezTo>
                        <a:cubicBezTo>
                          <a:pt x="44" y="43"/>
                          <a:pt x="44" y="46"/>
                          <a:pt x="45" y="48"/>
                        </a:cubicBezTo>
                        <a:cubicBezTo>
                          <a:pt x="45" y="50"/>
                          <a:pt x="42" y="52"/>
                          <a:pt x="43" y="55"/>
                        </a:cubicBezTo>
                        <a:cubicBezTo>
                          <a:pt x="43" y="54"/>
                          <a:pt x="49" y="49"/>
                          <a:pt x="49" y="48"/>
                        </a:cubicBezTo>
                        <a:cubicBezTo>
                          <a:pt x="50" y="47"/>
                          <a:pt x="47" y="45"/>
                          <a:pt x="47" y="45"/>
                        </a:cubicBezTo>
                        <a:cubicBezTo>
                          <a:pt x="45" y="43"/>
                          <a:pt x="49" y="39"/>
                          <a:pt x="50" y="40"/>
                        </a:cubicBezTo>
                        <a:cubicBezTo>
                          <a:pt x="51" y="41"/>
                          <a:pt x="52" y="41"/>
                          <a:pt x="53" y="41"/>
                        </a:cubicBezTo>
                        <a:cubicBezTo>
                          <a:pt x="54" y="42"/>
                          <a:pt x="54" y="43"/>
                          <a:pt x="55" y="44"/>
                        </a:cubicBezTo>
                        <a:cubicBezTo>
                          <a:pt x="57" y="44"/>
                          <a:pt x="54" y="40"/>
                          <a:pt x="53" y="39"/>
                        </a:cubicBezTo>
                        <a:cubicBezTo>
                          <a:pt x="51" y="37"/>
                          <a:pt x="47" y="37"/>
                          <a:pt x="44" y="35"/>
                        </a:cubicBezTo>
                        <a:cubicBezTo>
                          <a:pt x="43" y="34"/>
                          <a:pt x="46" y="32"/>
                          <a:pt x="44" y="32"/>
                        </a:cubicBezTo>
                        <a:cubicBezTo>
                          <a:pt x="43" y="31"/>
                          <a:pt x="41" y="32"/>
                          <a:pt x="39" y="31"/>
                        </a:cubicBezTo>
                        <a:cubicBezTo>
                          <a:pt x="37" y="30"/>
                          <a:pt x="36" y="28"/>
                          <a:pt x="35" y="26"/>
                        </a:cubicBezTo>
                        <a:cubicBezTo>
                          <a:pt x="34" y="24"/>
                          <a:pt x="34" y="22"/>
                          <a:pt x="32" y="21"/>
                        </a:cubicBezTo>
                        <a:cubicBezTo>
                          <a:pt x="31" y="20"/>
                          <a:pt x="27" y="19"/>
                          <a:pt x="27" y="17"/>
                        </a:cubicBezTo>
                        <a:cubicBezTo>
                          <a:pt x="27" y="16"/>
                          <a:pt x="27" y="15"/>
                          <a:pt x="27" y="15"/>
                        </a:cubicBezTo>
                        <a:cubicBezTo>
                          <a:pt x="28" y="13"/>
                          <a:pt x="28" y="13"/>
                          <a:pt x="28" y="12"/>
                        </a:cubicBezTo>
                        <a:cubicBezTo>
                          <a:pt x="27" y="9"/>
                          <a:pt x="30" y="10"/>
                          <a:pt x="30" y="9"/>
                        </a:cubicBezTo>
                        <a:cubicBezTo>
                          <a:pt x="31" y="8"/>
                          <a:pt x="32" y="8"/>
                          <a:pt x="32" y="8"/>
                        </a:cubicBezTo>
                        <a:cubicBezTo>
                          <a:pt x="34" y="8"/>
                          <a:pt x="34" y="9"/>
                          <a:pt x="34" y="10"/>
                        </a:cubicBezTo>
                        <a:cubicBezTo>
                          <a:pt x="35" y="10"/>
                          <a:pt x="36" y="10"/>
                          <a:pt x="37" y="10"/>
                        </a:cubicBezTo>
                        <a:cubicBezTo>
                          <a:pt x="37" y="9"/>
                          <a:pt x="36" y="10"/>
                          <a:pt x="37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8" name="Freeform 648">
                    <a:extLst>
                      <a:ext uri="{FF2B5EF4-FFF2-40B4-BE49-F238E27FC236}">
                        <a16:creationId xmlns:a16="http://schemas.microsoft.com/office/drawing/2014/main" id="{3D8683D7-B3F4-4196-88ED-E2E90925974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66990" y="3342662"/>
                    <a:ext cx="125829" cy="117866"/>
                  </a:xfrm>
                  <a:custGeom>
                    <a:avLst/>
                    <a:gdLst>
                      <a:gd name="T0" fmla="*/ 12 w 27"/>
                      <a:gd name="T1" fmla="*/ 10 h 25"/>
                      <a:gd name="T2" fmla="*/ 21 w 27"/>
                      <a:gd name="T3" fmla="*/ 9 h 25"/>
                      <a:gd name="T4" fmla="*/ 27 w 27"/>
                      <a:gd name="T5" fmla="*/ 11 h 25"/>
                      <a:gd name="T6" fmla="*/ 25 w 27"/>
                      <a:gd name="T7" fmla="*/ 4 h 25"/>
                      <a:gd name="T8" fmla="*/ 17 w 27"/>
                      <a:gd name="T9" fmla="*/ 3 h 25"/>
                      <a:gd name="T10" fmla="*/ 13 w 27"/>
                      <a:gd name="T11" fmla="*/ 0 h 25"/>
                      <a:gd name="T12" fmla="*/ 11 w 27"/>
                      <a:gd name="T13" fmla="*/ 2 h 25"/>
                      <a:gd name="T14" fmla="*/ 6 w 27"/>
                      <a:gd name="T15" fmla="*/ 7 h 25"/>
                      <a:gd name="T16" fmla="*/ 1 w 27"/>
                      <a:gd name="T17" fmla="*/ 7 h 25"/>
                      <a:gd name="T18" fmla="*/ 1 w 27"/>
                      <a:gd name="T19" fmla="*/ 11 h 25"/>
                      <a:gd name="T20" fmla="*/ 3 w 27"/>
                      <a:gd name="T21" fmla="*/ 10 h 25"/>
                      <a:gd name="T22" fmla="*/ 4 w 27"/>
                      <a:gd name="T23" fmla="*/ 13 h 25"/>
                      <a:gd name="T24" fmla="*/ 6 w 27"/>
                      <a:gd name="T25" fmla="*/ 10 h 25"/>
                      <a:gd name="T26" fmla="*/ 11 w 27"/>
                      <a:gd name="T27" fmla="*/ 17 h 25"/>
                      <a:gd name="T28" fmla="*/ 23 w 27"/>
                      <a:gd name="T29" fmla="*/ 25 h 25"/>
                      <a:gd name="T30" fmla="*/ 21 w 27"/>
                      <a:gd name="T31" fmla="*/ 22 h 25"/>
                      <a:gd name="T32" fmla="*/ 16 w 27"/>
                      <a:gd name="T33" fmla="*/ 19 h 25"/>
                      <a:gd name="T34" fmla="*/ 12 w 27"/>
                      <a:gd name="T35" fmla="*/ 10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" h="25">
                        <a:moveTo>
                          <a:pt x="12" y="10"/>
                        </a:moveTo>
                        <a:cubicBezTo>
                          <a:pt x="15" y="10"/>
                          <a:pt x="18" y="8"/>
                          <a:pt x="21" y="9"/>
                        </a:cubicBezTo>
                        <a:cubicBezTo>
                          <a:pt x="23" y="9"/>
                          <a:pt x="25" y="10"/>
                          <a:pt x="27" y="11"/>
                        </a:cubicBezTo>
                        <a:cubicBezTo>
                          <a:pt x="26" y="9"/>
                          <a:pt x="26" y="7"/>
                          <a:pt x="25" y="4"/>
                        </a:cubicBezTo>
                        <a:cubicBezTo>
                          <a:pt x="22" y="6"/>
                          <a:pt x="19" y="4"/>
                          <a:pt x="17" y="3"/>
                        </a:cubicBezTo>
                        <a:cubicBezTo>
                          <a:pt x="15" y="2"/>
                          <a:pt x="14" y="2"/>
                          <a:pt x="13" y="0"/>
                        </a:cubicBezTo>
                        <a:cubicBezTo>
                          <a:pt x="13" y="0"/>
                          <a:pt x="11" y="1"/>
                          <a:pt x="11" y="2"/>
                        </a:cubicBezTo>
                        <a:cubicBezTo>
                          <a:pt x="9" y="3"/>
                          <a:pt x="10" y="8"/>
                          <a:pt x="6" y="7"/>
                        </a:cubicBezTo>
                        <a:cubicBezTo>
                          <a:pt x="4" y="6"/>
                          <a:pt x="2" y="7"/>
                          <a:pt x="1" y="7"/>
                        </a:cubicBezTo>
                        <a:cubicBezTo>
                          <a:pt x="0" y="8"/>
                          <a:pt x="1" y="11"/>
                          <a:pt x="1" y="11"/>
                        </a:cubicBezTo>
                        <a:cubicBezTo>
                          <a:pt x="1" y="11"/>
                          <a:pt x="3" y="10"/>
                          <a:pt x="3" y="10"/>
                        </a:cubicBezTo>
                        <a:cubicBezTo>
                          <a:pt x="4" y="10"/>
                          <a:pt x="4" y="12"/>
                          <a:pt x="4" y="13"/>
                        </a:cubicBezTo>
                        <a:cubicBezTo>
                          <a:pt x="4" y="11"/>
                          <a:pt x="5" y="8"/>
                          <a:pt x="6" y="10"/>
                        </a:cubicBezTo>
                        <a:cubicBezTo>
                          <a:pt x="7" y="13"/>
                          <a:pt x="9" y="15"/>
                          <a:pt x="11" y="17"/>
                        </a:cubicBezTo>
                        <a:cubicBezTo>
                          <a:pt x="14" y="20"/>
                          <a:pt x="19" y="22"/>
                          <a:pt x="23" y="25"/>
                        </a:cubicBezTo>
                        <a:cubicBezTo>
                          <a:pt x="23" y="23"/>
                          <a:pt x="23" y="23"/>
                          <a:pt x="21" y="22"/>
                        </a:cubicBezTo>
                        <a:cubicBezTo>
                          <a:pt x="19" y="21"/>
                          <a:pt x="17" y="20"/>
                          <a:pt x="16" y="19"/>
                        </a:cubicBezTo>
                        <a:cubicBezTo>
                          <a:pt x="14" y="17"/>
                          <a:pt x="9" y="10"/>
                          <a:pt x="12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39" name="Freeform 649">
                    <a:extLst>
                      <a:ext uri="{FF2B5EF4-FFF2-40B4-BE49-F238E27FC236}">
                        <a16:creationId xmlns:a16="http://schemas.microsoft.com/office/drawing/2014/main" id="{D107FCDA-AB75-439D-8934-B2805212F6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36941" y="3207276"/>
                    <a:ext cx="308998" cy="265993"/>
                  </a:xfrm>
                  <a:custGeom>
                    <a:avLst/>
                    <a:gdLst>
                      <a:gd name="T0" fmla="*/ 59 w 66"/>
                      <a:gd name="T1" fmla="*/ 31 h 57"/>
                      <a:gd name="T2" fmla="*/ 56 w 66"/>
                      <a:gd name="T3" fmla="*/ 30 h 57"/>
                      <a:gd name="T4" fmla="*/ 60 w 66"/>
                      <a:gd name="T5" fmla="*/ 24 h 57"/>
                      <a:gd name="T6" fmla="*/ 63 w 66"/>
                      <a:gd name="T7" fmla="*/ 23 h 57"/>
                      <a:gd name="T8" fmla="*/ 65 w 66"/>
                      <a:gd name="T9" fmla="*/ 15 h 57"/>
                      <a:gd name="T10" fmla="*/ 60 w 66"/>
                      <a:gd name="T11" fmla="*/ 13 h 57"/>
                      <a:gd name="T12" fmla="*/ 57 w 66"/>
                      <a:gd name="T13" fmla="*/ 11 h 57"/>
                      <a:gd name="T14" fmla="*/ 55 w 66"/>
                      <a:gd name="T15" fmla="*/ 11 h 57"/>
                      <a:gd name="T16" fmla="*/ 48 w 66"/>
                      <a:gd name="T17" fmla="*/ 7 h 57"/>
                      <a:gd name="T18" fmla="*/ 43 w 66"/>
                      <a:gd name="T19" fmla="*/ 5 h 57"/>
                      <a:gd name="T20" fmla="*/ 38 w 66"/>
                      <a:gd name="T21" fmla="*/ 1 h 57"/>
                      <a:gd name="T22" fmla="*/ 34 w 66"/>
                      <a:gd name="T23" fmla="*/ 1 h 57"/>
                      <a:gd name="T24" fmla="*/ 33 w 66"/>
                      <a:gd name="T25" fmla="*/ 5 h 57"/>
                      <a:gd name="T26" fmla="*/ 30 w 66"/>
                      <a:gd name="T27" fmla="*/ 8 h 57"/>
                      <a:gd name="T28" fmla="*/ 26 w 66"/>
                      <a:gd name="T29" fmla="*/ 10 h 57"/>
                      <a:gd name="T30" fmla="*/ 24 w 66"/>
                      <a:gd name="T31" fmla="*/ 12 h 57"/>
                      <a:gd name="T32" fmla="*/ 20 w 66"/>
                      <a:gd name="T33" fmla="*/ 11 h 57"/>
                      <a:gd name="T34" fmla="*/ 16 w 66"/>
                      <a:gd name="T35" fmla="*/ 10 h 57"/>
                      <a:gd name="T36" fmla="*/ 16 w 66"/>
                      <a:gd name="T37" fmla="*/ 16 h 57"/>
                      <a:gd name="T38" fmla="*/ 9 w 66"/>
                      <a:gd name="T39" fmla="*/ 15 h 57"/>
                      <a:gd name="T40" fmla="*/ 1 w 66"/>
                      <a:gd name="T41" fmla="*/ 17 h 57"/>
                      <a:gd name="T42" fmla="*/ 2 w 66"/>
                      <a:gd name="T43" fmla="*/ 19 h 57"/>
                      <a:gd name="T44" fmla="*/ 4 w 66"/>
                      <a:gd name="T45" fmla="*/ 21 h 57"/>
                      <a:gd name="T46" fmla="*/ 15 w 66"/>
                      <a:gd name="T47" fmla="*/ 25 h 57"/>
                      <a:gd name="T48" fmla="*/ 14 w 66"/>
                      <a:gd name="T49" fmla="*/ 28 h 57"/>
                      <a:gd name="T50" fmla="*/ 19 w 66"/>
                      <a:gd name="T51" fmla="*/ 31 h 57"/>
                      <a:gd name="T52" fmla="*/ 20 w 66"/>
                      <a:gd name="T53" fmla="*/ 35 h 57"/>
                      <a:gd name="T54" fmla="*/ 22 w 66"/>
                      <a:gd name="T55" fmla="*/ 38 h 57"/>
                      <a:gd name="T56" fmla="*/ 19 w 66"/>
                      <a:gd name="T57" fmla="*/ 36 h 57"/>
                      <a:gd name="T58" fmla="*/ 16 w 66"/>
                      <a:gd name="T59" fmla="*/ 49 h 57"/>
                      <a:gd name="T60" fmla="*/ 27 w 66"/>
                      <a:gd name="T61" fmla="*/ 53 h 57"/>
                      <a:gd name="T62" fmla="*/ 30 w 66"/>
                      <a:gd name="T63" fmla="*/ 53 h 57"/>
                      <a:gd name="T64" fmla="*/ 33 w 66"/>
                      <a:gd name="T65" fmla="*/ 55 h 57"/>
                      <a:gd name="T66" fmla="*/ 40 w 66"/>
                      <a:gd name="T67" fmla="*/ 54 h 57"/>
                      <a:gd name="T68" fmla="*/ 47 w 66"/>
                      <a:gd name="T69" fmla="*/ 48 h 57"/>
                      <a:gd name="T70" fmla="*/ 57 w 66"/>
                      <a:gd name="T71" fmla="*/ 50 h 57"/>
                      <a:gd name="T72" fmla="*/ 62 w 66"/>
                      <a:gd name="T73" fmla="*/ 47 h 57"/>
                      <a:gd name="T74" fmla="*/ 62 w 66"/>
                      <a:gd name="T75" fmla="*/ 45 h 57"/>
                      <a:gd name="T76" fmla="*/ 59 w 66"/>
                      <a:gd name="T77" fmla="*/ 38 h 57"/>
                      <a:gd name="T78" fmla="*/ 59 w 66"/>
                      <a:gd name="T79" fmla="*/ 34 h 57"/>
                      <a:gd name="T80" fmla="*/ 59 w 66"/>
                      <a:gd name="T81" fmla="*/ 31 h 57"/>
                      <a:gd name="T82" fmla="*/ 59 w 66"/>
                      <a:gd name="T83" fmla="*/ 31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66" h="57">
                        <a:moveTo>
                          <a:pt x="59" y="31"/>
                        </a:moveTo>
                        <a:cubicBezTo>
                          <a:pt x="58" y="29"/>
                          <a:pt x="55" y="33"/>
                          <a:pt x="56" y="30"/>
                        </a:cubicBezTo>
                        <a:cubicBezTo>
                          <a:pt x="56" y="29"/>
                          <a:pt x="59" y="24"/>
                          <a:pt x="60" y="24"/>
                        </a:cubicBezTo>
                        <a:cubicBezTo>
                          <a:pt x="61" y="23"/>
                          <a:pt x="62" y="25"/>
                          <a:pt x="63" y="23"/>
                        </a:cubicBezTo>
                        <a:cubicBezTo>
                          <a:pt x="64" y="20"/>
                          <a:pt x="63" y="18"/>
                          <a:pt x="65" y="15"/>
                        </a:cubicBezTo>
                        <a:cubicBezTo>
                          <a:pt x="66" y="13"/>
                          <a:pt x="61" y="13"/>
                          <a:pt x="60" y="13"/>
                        </a:cubicBezTo>
                        <a:cubicBezTo>
                          <a:pt x="58" y="13"/>
                          <a:pt x="57" y="12"/>
                          <a:pt x="57" y="11"/>
                        </a:cubicBezTo>
                        <a:cubicBezTo>
                          <a:pt x="56" y="11"/>
                          <a:pt x="55" y="11"/>
                          <a:pt x="55" y="11"/>
                        </a:cubicBezTo>
                        <a:cubicBezTo>
                          <a:pt x="53" y="11"/>
                          <a:pt x="48" y="9"/>
                          <a:pt x="48" y="7"/>
                        </a:cubicBezTo>
                        <a:cubicBezTo>
                          <a:pt x="47" y="10"/>
                          <a:pt x="44" y="5"/>
                          <a:pt x="43" y="5"/>
                        </a:cubicBezTo>
                        <a:cubicBezTo>
                          <a:pt x="41" y="4"/>
                          <a:pt x="39" y="3"/>
                          <a:pt x="38" y="1"/>
                        </a:cubicBezTo>
                        <a:cubicBezTo>
                          <a:pt x="37" y="0"/>
                          <a:pt x="35" y="0"/>
                          <a:pt x="34" y="1"/>
                        </a:cubicBezTo>
                        <a:cubicBezTo>
                          <a:pt x="33" y="2"/>
                          <a:pt x="32" y="4"/>
                          <a:pt x="33" y="5"/>
                        </a:cubicBezTo>
                        <a:cubicBezTo>
                          <a:pt x="33" y="6"/>
                          <a:pt x="31" y="7"/>
                          <a:pt x="30" y="8"/>
                        </a:cubicBezTo>
                        <a:cubicBezTo>
                          <a:pt x="29" y="8"/>
                          <a:pt x="27" y="8"/>
                          <a:pt x="26" y="10"/>
                        </a:cubicBezTo>
                        <a:cubicBezTo>
                          <a:pt x="26" y="11"/>
                          <a:pt x="25" y="12"/>
                          <a:pt x="24" y="12"/>
                        </a:cubicBezTo>
                        <a:cubicBezTo>
                          <a:pt x="22" y="12"/>
                          <a:pt x="21" y="12"/>
                          <a:pt x="20" y="11"/>
                        </a:cubicBezTo>
                        <a:cubicBezTo>
                          <a:pt x="18" y="11"/>
                          <a:pt x="18" y="10"/>
                          <a:pt x="16" y="10"/>
                        </a:cubicBezTo>
                        <a:cubicBezTo>
                          <a:pt x="14" y="9"/>
                          <a:pt x="20" y="16"/>
                          <a:pt x="16" y="16"/>
                        </a:cubicBezTo>
                        <a:cubicBezTo>
                          <a:pt x="13" y="16"/>
                          <a:pt x="11" y="17"/>
                          <a:pt x="9" y="15"/>
                        </a:cubicBezTo>
                        <a:cubicBezTo>
                          <a:pt x="8" y="14"/>
                          <a:pt x="1" y="16"/>
                          <a:pt x="1" y="17"/>
                        </a:cubicBezTo>
                        <a:cubicBezTo>
                          <a:pt x="1" y="18"/>
                          <a:pt x="4" y="18"/>
                          <a:pt x="2" y="19"/>
                        </a:cubicBezTo>
                        <a:cubicBezTo>
                          <a:pt x="0" y="20"/>
                          <a:pt x="3" y="21"/>
                          <a:pt x="4" y="21"/>
                        </a:cubicBezTo>
                        <a:cubicBezTo>
                          <a:pt x="6" y="22"/>
                          <a:pt x="15" y="23"/>
                          <a:pt x="15" y="25"/>
                        </a:cubicBezTo>
                        <a:cubicBezTo>
                          <a:pt x="15" y="26"/>
                          <a:pt x="13" y="26"/>
                          <a:pt x="14" y="28"/>
                        </a:cubicBezTo>
                        <a:cubicBezTo>
                          <a:pt x="16" y="30"/>
                          <a:pt x="17" y="30"/>
                          <a:pt x="19" y="31"/>
                        </a:cubicBezTo>
                        <a:cubicBezTo>
                          <a:pt x="21" y="32"/>
                          <a:pt x="18" y="34"/>
                          <a:pt x="20" y="35"/>
                        </a:cubicBezTo>
                        <a:cubicBezTo>
                          <a:pt x="20" y="35"/>
                          <a:pt x="22" y="38"/>
                          <a:pt x="22" y="38"/>
                        </a:cubicBezTo>
                        <a:cubicBezTo>
                          <a:pt x="21" y="39"/>
                          <a:pt x="20" y="36"/>
                          <a:pt x="19" y="36"/>
                        </a:cubicBezTo>
                        <a:cubicBezTo>
                          <a:pt x="18" y="36"/>
                          <a:pt x="19" y="48"/>
                          <a:pt x="16" y="49"/>
                        </a:cubicBezTo>
                        <a:cubicBezTo>
                          <a:pt x="19" y="51"/>
                          <a:pt x="23" y="54"/>
                          <a:pt x="27" y="53"/>
                        </a:cubicBezTo>
                        <a:cubicBezTo>
                          <a:pt x="28" y="53"/>
                          <a:pt x="29" y="52"/>
                          <a:pt x="30" y="53"/>
                        </a:cubicBezTo>
                        <a:cubicBezTo>
                          <a:pt x="31" y="53"/>
                          <a:pt x="32" y="54"/>
                          <a:pt x="33" y="55"/>
                        </a:cubicBezTo>
                        <a:cubicBezTo>
                          <a:pt x="35" y="56"/>
                          <a:pt x="41" y="57"/>
                          <a:pt x="40" y="54"/>
                        </a:cubicBezTo>
                        <a:cubicBezTo>
                          <a:pt x="39" y="49"/>
                          <a:pt x="44" y="47"/>
                          <a:pt x="47" y="48"/>
                        </a:cubicBezTo>
                        <a:cubicBezTo>
                          <a:pt x="51" y="49"/>
                          <a:pt x="53" y="52"/>
                          <a:pt x="57" y="50"/>
                        </a:cubicBezTo>
                        <a:cubicBezTo>
                          <a:pt x="59" y="49"/>
                          <a:pt x="60" y="48"/>
                          <a:pt x="62" y="47"/>
                        </a:cubicBezTo>
                        <a:cubicBezTo>
                          <a:pt x="62" y="47"/>
                          <a:pt x="64" y="45"/>
                          <a:pt x="62" y="45"/>
                        </a:cubicBezTo>
                        <a:cubicBezTo>
                          <a:pt x="60" y="44"/>
                          <a:pt x="58" y="40"/>
                          <a:pt x="59" y="38"/>
                        </a:cubicBezTo>
                        <a:cubicBezTo>
                          <a:pt x="61" y="36"/>
                          <a:pt x="60" y="36"/>
                          <a:pt x="59" y="34"/>
                        </a:cubicBezTo>
                        <a:cubicBezTo>
                          <a:pt x="59" y="33"/>
                          <a:pt x="59" y="32"/>
                          <a:pt x="59" y="31"/>
                        </a:cubicBezTo>
                        <a:cubicBezTo>
                          <a:pt x="58" y="30"/>
                          <a:pt x="59" y="32"/>
                          <a:pt x="59" y="3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0" name="Freeform 650">
                    <a:extLst>
                      <a:ext uri="{FF2B5EF4-FFF2-40B4-BE49-F238E27FC236}">
                        <a16:creationId xmlns:a16="http://schemas.microsoft.com/office/drawing/2014/main" id="{F1781636-E2AB-40F4-91B5-FA5F01C268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93377" y="3310807"/>
                    <a:ext cx="103530" cy="70082"/>
                  </a:xfrm>
                  <a:custGeom>
                    <a:avLst/>
                    <a:gdLst>
                      <a:gd name="T0" fmla="*/ 17 w 22"/>
                      <a:gd name="T1" fmla="*/ 1 h 15"/>
                      <a:gd name="T2" fmla="*/ 9 w 22"/>
                      <a:gd name="T3" fmla="*/ 1 h 15"/>
                      <a:gd name="T4" fmla="*/ 8 w 22"/>
                      <a:gd name="T5" fmla="*/ 2 h 15"/>
                      <a:gd name="T6" fmla="*/ 5 w 22"/>
                      <a:gd name="T7" fmla="*/ 2 h 15"/>
                      <a:gd name="T8" fmla="*/ 3 w 22"/>
                      <a:gd name="T9" fmla="*/ 5 h 15"/>
                      <a:gd name="T10" fmla="*/ 1 w 22"/>
                      <a:gd name="T11" fmla="*/ 9 h 15"/>
                      <a:gd name="T12" fmla="*/ 4 w 22"/>
                      <a:gd name="T13" fmla="*/ 10 h 15"/>
                      <a:gd name="T14" fmla="*/ 7 w 22"/>
                      <a:gd name="T15" fmla="*/ 11 h 15"/>
                      <a:gd name="T16" fmla="*/ 11 w 22"/>
                      <a:gd name="T17" fmla="*/ 10 h 15"/>
                      <a:gd name="T18" fmla="*/ 13 w 22"/>
                      <a:gd name="T19" fmla="*/ 10 h 15"/>
                      <a:gd name="T20" fmla="*/ 16 w 22"/>
                      <a:gd name="T21" fmla="*/ 8 h 15"/>
                      <a:gd name="T22" fmla="*/ 18 w 22"/>
                      <a:gd name="T23" fmla="*/ 9 h 15"/>
                      <a:gd name="T24" fmla="*/ 21 w 22"/>
                      <a:gd name="T25" fmla="*/ 8 h 15"/>
                      <a:gd name="T26" fmla="*/ 22 w 22"/>
                      <a:gd name="T27" fmla="*/ 5 h 15"/>
                      <a:gd name="T28" fmla="*/ 18 w 22"/>
                      <a:gd name="T29" fmla="*/ 4 h 15"/>
                      <a:gd name="T30" fmla="*/ 17 w 22"/>
                      <a:gd name="T31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2" h="15">
                        <a:moveTo>
                          <a:pt x="17" y="1"/>
                        </a:moveTo>
                        <a:cubicBezTo>
                          <a:pt x="14" y="0"/>
                          <a:pt x="12" y="1"/>
                          <a:pt x="9" y="1"/>
                        </a:cubicBezTo>
                        <a:cubicBezTo>
                          <a:pt x="7" y="1"/>
                          <a:pt x="9" y="1"/>
                          <a:pt x="8" y="2"/>
                        </a:cubicBezTo>
                        <a:cubicBezTo>
                          <a:pt x="7" y="2"/>
                          <a:pt x="5" y="2"/>
                          <a:pt x="5" y="2"/>
                        </a:cubicBezTo>
                        <a:cubicBezTo>
                          <a:pt x="4" y="2"/>
                          <a:pt x="3" y="5"/>
                          <a:pt x="3" y="5"/>
                        </a:cubicBezTo>
                        <a:cubicBezTo>
                          <a:pt x="2" y="6"/>
                          <a:pt x="0" y="10"/>
                          <a:pt x="1" y="9"/>
                        </a:cubicBezTo>
                        <a:cubicBezTo>
                          <a:pt x="3" y="9"/>
                          <a:pt x="3" y="8"/>
                          <a:pt x="4" y="10"/>
                        </a:cubicBezTo>
                        <a:cubicBezTo>
                          <a:pt x="4" y="12"/>
                          <a:pt x="5" y="11"/>
                          <a:pt x="7" y="11"/>
                        </a:cubicBezTo>
                        <a:cubicBezTo>
                          <a:pt x="8" y="11"/>
                          <a:pt x="10" y="11"/>
                          <a:pt x="11" y="10"/>
                        </a:cubicBezTo>
                        <a:cubicBezTo>
                          <a:pt x="12" y="8"/>
                          <a:pt x="13" y="9"/>
                          <a:pt x="13" y="10"/>
                        </a:cubicBezTo>
                        <a:cubicBezTo>
                          <a:pt x="16" y="15"/>
                          <a:pt x="15" y="8"/>
                          <a:pt x="16" y="8"/>
                        </a:cubicBezTo>
                        <a:cubicBezTo>
                          <a:pt x="17" y="8"/>
                          <a:pt x="17" y="9"/>
                          <a:pt x="18" y="9"/>
                        </a:cubicBezTo>
                        <a:cubicBezTo>
                          <a:pt x="19" y="9"/>
                          <a:pt x="20" y="9"/>
                          <a:pt x="21" y="8"/>
                        </a:cubicBezTo>
                        <a:cubicBezTo>
                          <a:pt x="22" y="7"/>
                          <a:pt x="22" y="7"/>
                          <a:pt x="22" y="5"/>
                        </a:cubicBezTo>
                        <a:cubicBezTo>
                          <a:pt x="22" y="5"/>
                          <a:pt x="19" y="4"/>
                          <a:pt x="18" y="4"/>
                        </a:cubicBezTo>
                        <a:cubicBezTo>
                          <a:pt x="17" y="3"/>
                          <a:pt x="17" y="2"/>
                          <a:pt x="17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1" name="Freeform 651">
                    <a:extLst>
                      <a:ext uri="{FF2B5EF4-FFF2-40B4-BE49-F238E27FC236}">
                        <a16:creationId xmlns:a16="http://schemas.microsoft.com/office/drawing/2014/main" id="{539C2283-B40C-4EF3-8FAF-17246E0B573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05775" y="3197720"/>
                    <a:ext cx="97159" cy="60525"/>
                  </a:xfrm>
                  <a:custGeom>
                    <a:avLst/>
                    <a:gdLst>
                      <a:gd name="T0" fmla="*/ 19 w 21"/>
                      <a:gd name="T1" fmla="*/ 9 h 13"/>
                      <a:gd name="T2" fmla="*/ 20 w 21"/>
                      <a:gd name="T3" fmla="*/ 6 h 13"/>
                      <a:gd name="T4" fmla="*/ 18 w 21"/>
                      <a:gd name="T5" fmla="*/ 3 h 13"/>
                      <a:gd name="T6" fmla="*/ 13 w 21"/>
                      <a:gd name="T7" fmla="*/ 0 h 13"/>
                      <a:gd name="T8" fmla="*/ 8 w 21"/>
                      <a:gd name="T9" fmla="*/ 1 h 13"/>
                      <a:gd name="T10" fmla="*/ 3 w 21"/>
                      <a:gd name="T11" fmla="*/ 1 h 13"/>
                      <a:gd name="T12" fmla="*/ 5 w 21"/>
                      <a:gd name="T13" fmla="*/ 6 h 13"/>
                      <a:gd name="T14" fmla="*/ 10 w 21"/>
                      <a:gd name="T15" fmla="*/ 9 h 13"/>
                      <a:gd name="T16" fmla="*/ 12 w 21"/>
                      <a:gd name="T17" fmla="*/ 9 h 13"/>
                      <a:gd name="T18" fmla="*/ 18 w 21"/>
                      <a:gd name="T19" fmla="*/ 13 h 13"/>
                      <a:gd name="T20" fmla="*/ 19 w 21"/>
                      <a:gd name="T21" fmla="*/ 9 h 13"/>
                      <a:gd name="T22" fmla="*/ 19 w 21"/>
                      <a:gd name="T23" fmla="*/ 9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1" h="13">
                        <a:moveTo>
                          <a:pt x="19" y="9"/>
                        </a:moveTo>
                        <a:cubicBezTo>
                          <a:pt x="18" y="9"/>
                          <a:pt x="21" y="7"/>
                          <a:pt x="20" y="6"/>
                        </a:cubicBezTo>
                        <a:cubicBezTo>
                          <a:pt x="20" y="5"/>
                          <a:pt x="19" y="3"/>
                          <a:pt x="18" y="3"/>
                        </a:cubicBezTo>
                        <a:cubicBezTo>
                          <a:pt x="17" y="2"/>
                          <a:pt x="15" y="0"/>
                          <a:pt x="13" y="0"/>
                        </a:cubicBezTo>
                        <a:cubicBezTo>
                          <a:pt x="11" y="0"/>
                          <a:pt x="10" y="1"/>
                          <a:pt x="8" y="1"/>
                        </a:cubicBezTo>
                        <a:cubicBezTo>
                          <a:pt x="6" y="1"/>
                          <a:pt x="5" y="0"/>
                          <a:pt x="3" y="1"/>
                        </a:cubicBezTo>
                        <a:cubicBezTo>
                          <a:pt x="0" y="3"/>
                          <a:pt x="3" y="5"/>
                          <a:pt x="5" y="6"/>
                        </a:cubicBezTo>
                        <a:cubicBezTo>
                          <a:pt x="7" y="7"/>
                          <a:pt x="8" y="7"/>
                          <a:pt x="10" y="9"/>
                        </a:cubicBezTo>
                        <a:cubicBezTo>
                          <a:pt x="10" y="10"/>
                          <a:pt x="12" y="10"/>
                          <a:pt x="12" y="9"/>
                        </a:cubicBezTo>
                        <a:cubicBezTo>
                          <a:pt x="12" y="10"/>
                          <a:pt x="17" y="13"/>
                          <a:pt x="18" y="13"/>
                        </a:cubicBezTo>
                        <a:cubicBezTo>
                          <a:pt x="18" y="11"/>
                          <a:pt x="18" y="10"/>
                          <a:pt x="19" y="9"/>
                        </a:cubicBezTo>
                        <a:cubicBezTo>
                          <a:pt x="19" y="9"/>
                          <a:pt x="17" y="10"/>
                          <a:pt x="19" y="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2" name="Freeform 652">
                    <a:extLst>
                      <a:ext uri="{FF2B5EF4-FFF2-40B4-BE49-F238E27FC236}">
                        <a16:creationId xmlns:a16="http://schemas.microsoft.com/office/drawing/2014/main" id="{4084FA62-C87E-4F15-8365-F68870E326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85414" y="3240725"/>
                    <a:ext cx="17521" cy="17521"/>
                  </a:xfrm>
                  <a:custGeom>
                    <a:avLst/>
                    <a:gdLst>
                      <a:gd name="T0" fmla="*/ 2 w 4"/>
                      <a:gd name="T1" fmla="*/ 0 h 4"/>
                      <a:gd name="T2" fmla="*/ 1 w 4"/>
                      <a:gd name="T3" fmla="*/ 3 h 4"/>
                      <a:gd name="T4" fmla="*/ 4 w 4"/>
                      <a:gd name="T5" fmla="*/ 4 h 4"/>
                      <a:gd name="T6" fmla="*/ 2 w 4"/>
                      <a:gd name="T7" fmla="*/ 0 h 4"/>
                      <a:gd name="T8" fmla="*/ 2 w 4"/>
                      <a:gd name="T9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2" y="0"/>
                        </a:moveTo>
                        <a:cubicBezTo>
                          <a:pt x="1" y="0"/>
                          <a:pt x="1" y="2"/>
                          <a:pt x="1" y="3"/>
                        </a:cubicBezTo>
                        <a:cubicBezTo>
                          <a:pt x="1" y="4"/>
                          <a:pt x="3" y="4"/>
                          <a:pt x="4" y="4"/>
                        </a:cubicBezTo>
                        <a:cubicBezTo>
                          <a:pt x="4" y="2"/>
                          <a:pt x="4" y="1"/>
                          <a:pt x="2" y="0"/>
                        </a:cubicBezTo>
                        <a:cubicBezTo>
                          <a:pt x="0" y="1"/>
                          <a:pt x="3" y="1"/>
                          <a:pt x="2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3" name="Freeform 653">
                    <a:extLst>
                      <a:ext uri="{FF2B5EF4-FFF2-40B4-BE49-F238E27FC236}">
                        <a16:creationId xmlns:a16="http://schemas.microsoft.com/office/drawing/2014/main" id="{05B3C5E7-B670-472E-BCFD-D2E9639F2E1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28074" y="3132416"/>
                    <a:ext cx="93975" cy="84419"/>
                  </a:xfrm>
                  <a:custGeom>
                    <a:avLst/>
                    <a:gdLst>
                      <a:gd name="T0" fmla="*/ 5 w 20"/>
                      <a:gd name="T1" fmla="*/ 14 h 18"/>
                      <a:gd name="T2" fmla="*/ 14 w 20"/>
                      <a:gd name="T3" fmla="*/ 18 h 18"/>
                      <a:gd name="T4" fmla="*/ 14 w 20"/>
                      <a:gd name="T5" fmla="*/ 13 h 18"/>
                      <a:gd name="T6" fmla="*/ 17 w 20"/>
                      <a:gd name="T7" fmla="*/ 11 h 18"/>
                      <a:gd name="T8" fmla="*/ 18 w 20"/>
                      <a:gd name="T9" fmla="*/ 6 h 18"/>
                      <a:gd name="T10" fmla="*/ 20 w 20"/>
                      <a:gd name="T11" fmla="*/ 5 h 18"/>
                      <a:gd name="T12" fmla="*/ 19 w 20"/>
                      <a:gd name="T13" fmla="*/ 0 h 18"/>
                      <a:gd name="T14" fmla="*/ 15 w 20"/>
                      <a:gd name="T15" fmla="*/ 1 h 18"/>
                      <a:gd name="T16" fmla="*/ 10 w 20"/>
                      <a:gd name="T17" fmla="*/ 3 h 18"/>
                      <a:gd name="T18" fmla="*/ 12 w 20"/>
                      <a:gd name="T19" fmla="*/ 6 h 18"/>
                      <a:gd name="T20" fmla="*/ 10 w 20"/>
                      <a:gd name="T21" fmla="*/ 4 h 18"/>
                      <a:gd name="T22" fmla="*/ 7 w 20"/>
                      <a:gd name="T23" fmla="*/ 6 h 18"/>
                      <a:gd name="T24" fmla="*/ 5 w 20"/>
                      <a:gd name="T25" fmla="*/ 8 h 18"/>
                      <a:gd name="T26" fmla="*/ 5 w 20"/>
                      <a:gd name="T27" fmla="*/ 12 h 18"/>
                      <a:gd name="T28" fmla="*/ 3 w 20"/>
                      <a:gd name="T29" fmla="*/ 12 h 18"/>
                      <a:gd name="T30" fmla="*/ 4 w 20"/>
                      <a:gd name="T31" fmla="*/ 12 h 18"/>
                      <a:gd name="T32" fmla="*/ 3 w 20"/>
                      <a:gd name="T33" fmla="*/ 12 h 18"/>
                      <a:gd name="T34" fmla="*/ 4 w 20"/>
                      <a:gd name="T35" fmla="*/ 14 h 18"/>
                      <a:gd name="T36" fmla="*/ 2 w 20"/>
                      <a:gd name="T37" fmla="*/ 13 h 18"/>
                      <a:gd name="T38" fmla="*/ 3 w 20"/>
                      <a:gd name="T39" fmla="*/ 14 h 18"/>
                      <a:gd name="T40" fmla="*/ 1 w 20"/>
                      <a:gd name="T41" fmla="*/ 14 h 18"/>
                      <a:gd name="T42" fmla="*/ 2 w 20"/>
                      <a:gd name="T43" fmla="*/ 15 h 18"/>
                      <a:gd name="T44" fmla="*/ 0 w 20"/>
                      <a:gd name="T45" fmla="*/ 15 h 18"/>
                      <a:gd name="T46" fmla="*/ 5 w 20"/>
                      <a:gd name="T47" fmla="*/ 14 h 18"/>
                      <a:gd name="T48" fmla="*/ 5 w 20"/>
                      <a:gd name="T49" fmla="*/ 14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0" h="18">
                        <a:moveTo>
                          <a:pt x="5" y="14"/>
                        </a:moveTo>
                        <a:cubicBezTo>
                          <a:pt x="7" y="12"/>
                          <a:pt x="13" y="16"/>
                          <a:pt x="14" y="18"/>
                        </a:cubicBezTo>
                        <a:cubicBezTo>
                          <a:pt x="15" y="16"/>
                          <a:pt x="15" y="14"/>
                          <a:pt x="14" y="13"/>
                        </a:cubicBezTo>
                        <a:cubicBezTo>
                          <a:pt x="13" y="9"/>
                          <a:pt x="15" y="11"/>
                          <a:pt x="17" y="11"/>
                        </a:cubicBezTo>
                        <a:cubicBezTo>
                          <a:pt x="19" y="10"/>
                          <a:pt x="19" y="8"/>
                          <a:pt x="18" y="6"/>
                        </a:cubicBezTo>
                        <a:cubicBezTo>
                          <a:pt x="18" y="6"/>
                          <a:pt x="20" y="5"/>
                          <a:pt x="20" y="5"/>
                        </a:cubicBezTo>
                        <a:cubicBezTo>
                          <a:pt x="20" y="3"/>
                          <a:pt x="20" y="2"/>
                          <a:pt x="19" y="0"/>
                        </a:cubicBezTo>
                        <a:cubicBezTo>
                          <a:pt x="19" y="0"/>
                          <a:pt x="15" y="1"/>
                          <a:pt x="15" y="1"/>
                        </a:cubicBezTo>
                        <a:cubicBezTo>
                          <a:pt x="13" y="1"/>
                          <a:pt x="12" y="1"/>
                          <a:pt x="10" y="3"/>
                        </a:cubicBezTo>
                        <a:cubicBezTo>
                          <a:pt x="10" y="3"/>
                          <a:pt x="13" y="5"/>
                          <a:pt x="12" y="6"/>
                        </a:cubicBezTo>
                        <a:cubicBezTo>
                          <a:pt x="10" y="8"/>
                          <a:pt x="9" y="4"/>
                          <a:pt x="10" y="4"/>
                        </a:cubicBezTo>
                        <a:cubicBezTo>
                          <a:pt x="10" y="4"/>
                          <a:pt x="7" y="5"/>
                          <a:pt x="7" y="6"/>
                        </a:cubicBezTo>
                        <a:cubicBezTo>
                          <a:pt x="7" y="7"/>
                          <a:pt x="6" y="7"/>
                          <a:pt x="5" y="8"/>
                        </a:cubicBezTo>
                        <a:cubicBezTo>
                          <a:pt x="5" y="9"/>
                          <a:pt x="3" y="12"/>
                          <a:pt x="5" y="12"/>
                        </a:cubicBezTo>
                        <a:cubicBezTo>
                          <a:pt x="5" y="12"/>
                          <a:pt x="4" y="12"/>
                          <a:pt x="3" y="12"/>
                        </a:cubicBezTo>
                        <a:cubicBezTo>
                          <a:pt x="3" y="12"/>
                          <a:pt x="4" y="12"/>
                          <a:pt x="4" y="12"/>
                        </a:cubicBezTo>
                        <a:cubicBezTo>
                          <a:pt x="4" y="12"/>
                          <a:pt x="3" y="12"/>
                          <a:pt x="3" y="12"/>
                        </a:cubicBezTo>
                        <a:cubicBezTo>
                          <a:pt x="2" y="13"/>
                          <a:pt x="4" y="14"/>
                          <a:pt x="4" y="14"/>
                        </a:cubicBezTo>
                        <a:cubicBezTo>
                          <a:pt x="4" y="13"/>
                          <a:pt x="2" y="13"/>
                          <a:pt x="2" y="13"/>
                        </a:cubicBezTo>
                        <a:cubicBezTo>
                          <a:pt x="2" y="13"/>
                          <a:pt x="3" y="14"/>
                          <a:pt x="3" y="14"/>
                        </a:cubicBezTo>
                        <a:cubicBezTo>
                          <a:pt x="3" y="14"/>
                          <a:pt x="2" y="13"/>
                          <a:pt x="1" y="14"/>
                        </a:cubicBezTo>
                        <a:cubicBezTo>
                          <a:pt x="1" y="14"/>
                          <a:pt x="2" y="15"/>
                          <a:pt x="2" y="15"/>
                        </a:cubicBezTo>
                        <a:cubicBezTo>
                          <a:pt x="2" y="14"/>
                          <a:pt x="1" y="14"/>
                          <a:pt x="0" y="15"/>
                        </a:cubicBezTo>
                        <a:cubicBezTo>
                          <a:pt x="1" y="15"/>
                          <a:pt x="4" y="16"/>
                          <a:pt x="5" y="14"/>
                        </a:cubicBezTo>
                        <a:cubicBezTo>
                          <a:pt x="5" y="14"/>
                          <a:pt x="5" y="15"/>
                          <a:pt x="5" y="1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4" name="Freeform 654">
                    <a:extLst>
                      <a:ext uri="{FF2B5EF4-FFF2-40B4-BE49-F238E27FC236}">
                        <a16:creationId xmlns:a16="http://schemas.microsoft.com/office/drawing/2014/main" id="{74B4CB2B-8B89-4B3B-8F2D-26BBFC1474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41160" y="2992252"/>
                    <a:ext cx="70082" cy="103530"/>
                  </a:xfrm>
                  <a:custGeom>
                    <a:avLst/>
                    <a:gdLst>
                      <a:gd name="T0" fmla="*/ 10 w 15"/>
                      <a:gd name="T1" fmla="*/ 21 h 22"/>
                      <a:gd name="T2" fmla="*/ 8 w 15"/>
                      <a:gd name="T3" fmla="*/ 17 h 22"/>
                      <a:gd name="T4" fmla="*/ 11 w 15"/>
                      <a:gd name="T5" fmla="*/ 12 h 22"/>
                      <a:gd name="T6" fmla="*/ 11 w 15"/>
                      <a:gd name="T7" fmla="*/ 13 h 22"/>
                      <a:gd name="T8" fmla="*/ 15 w 15"/>
                      <a:gd name="T9" fmla="*/ 10 h 22"/>
                      <a:gd name="T10" fmla="*/ 11 w 15"/>
                      <a:gd name="T11" fmla="*/ 7 h 22"/>
                      <a:gd name="T12" fmla="*/ 10 w 15"/>
                      <a:gd name="T13" fmla="*/ 5 h 22"/>
                      <a:gd name="T14" fmla="*/ 12 w 15"/>
                      <a:gd name="T15" fmla="*/ 4 h 22"/>
                      <a:gd name="T16" fmla="*/ 12 w 15"/>
                      <a:gd name="T17" fmla="*/ 1 h 22"/>
                      <a:gd name="T18" fmla="*/ 11 w 15"/>
                      <a:gd name="T19" fmla="*/ 1 h 22"/>
                      <a:gd name="T20" fmla="*/ 7 w 15"/>
                      <a:gd name="T21" fmla="*/ 4 h 22"/>
                      <a:gd name="T22" fmla="*/ 2 w 15"/>
                      <a:gd name="T23" fmla="*/ 5 h 22"/>
                      <a:gd name="T24" fmla="*/ 4 w 15"/>
                      <a:gd name="T25" fmla="*/ 6 h 22"/>
                      <a:gd name="T26" fmla="*/ 6 w 15"/>
                      <a:gd name="T27" fmla="*/ 8 h 22"/>
                      <a:gd name="T28" fmla="*/ 4 w 15"/>
                      <a:gd name="T29" fmla="*/ 8 h 22"/>
                      <a:gd name="T30" fmla="*/ 2 w 15"/>
                      <a:gd name="T31" fmla="*/ 8 h 22"/>
                      <a:gd name="T32" fmla="*/ 0 w 15"/>
                      <a:gd name="T33" fmla="*/ 9 h 22"/>
                      <a:gd name="T34" fmla="*/ 0 w 15"/>
                      <a:gd name="T35" fmla="*/ 14 h 22"/>
                      <a:gd name="T36" fmla="*/ 2 w 15"/>
                      <a:gd name="T37" fmla="*/ 16 h 22"/>
                      <a:gd name="T38" fmla="*/ 2 w 15"/>
                      <a:gd name="T39" fmla="*/ 20 h 22"/>
                      <a:gd name="T40" fmla="*/ 10 w 15"/>
                      <a:gd name="T41" fmla="*/ 21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5" h="22">
                        <a:moveTo>
                          <a:pt x="10" y="21"/>
                        </a:moveTo>
                        <a:cubicBezTo>
                          <a:pt x="10" y="20"/>
                          <a:pt x="6" y="18"/>
                          <a:pt x="8" y="17"/>
                        </a:cubicBezTo>
                        <a:cubicBezTo>
                          <a:pt x="9" y="16"/>
                          <a:pt x="9" y="13"/>
                          <a:pt x="11" y="12"/>
                        </a:cubicBezTo>
                        <a:cubicBezTo>
                          <a:pt x="11" y="12"/>
                          <a:pt x="11" y="13"/>
                          <a:pt x="11" y="13"/>
                        </a:cubicBezTo>
                        <a:cubicBezTo>
                          <a:pt x="12" y="13"/>
                          <a:pt x="15" y="11"/>
                          <a:pt x="15" y="10"/>
                        </a:cubicBezTo>
                        <a:cubicBezTo>
                          <a:pt x="15" y="9"/>
                          <a:pt x="11" y="9"/>
                          <a:pt x="11" y="7"/>
                        </a:cubicBezTo>
                        <a:cubicBezTo>
                          <a:pt x="11" y="6"/>
                          <a:pt x="10" y="6"/>
                          <a:pt x="10" y="5"/>
                        </a:cubicBezTo>
                        <a:cubicBezTo>
                          <a:pt x="10" y="4"/>
                          <a:pt x="12" y="5"/>
                          <a:pt x="12" y="4"/>
                        </a:cubicBezTo>
                        <a:cubicBezTo>
                          <a:pt x="12" y="3"/>
                          <a:pt x="12" y="2"/>
                          <a:pt x="12" y="1"/>
                        </a:cubicBezTo>
                        <a:cubicBezTo>
                          <a:pt x="12" y="0"/>
                          <a:pt x="12" y="1"/>
                          <a:pt x="11" y="1"/>
                        </a:cubicBezTo>
                        <a:cubicBezTo>
                          <a:pt x="8" y="1"/>
                          <a:pt x="9" y="2"/>
                          <a:pt x="7" y="4"/>
                        </a:cubicBezTo>
                        <a:cubicBezTo>
                          <a:pt x="6" y="5"/>
                          <a:pt x="3" y="3"/>
                          <a:pt x="2" y="5"/>
                        </a:cubicBezTo>
                        <a:cubicBezTo>
                          <a:pt x="0" y="7"/>
                          <a:pt x="3" y="7"/>
                          <a:pt x="4" y="6"/>
                        </a:cubicBezTo>
                        <a:cubicBezTo>
                          <a:pt x="5" y="5"/>
                          <a:pt x="7" y="6"/>
                          <a:pt x="6" y="8"/>
                        </a:cubicBezTo>
                        <a:cubicBezTo>
                          <a:pt x="6" y="7"/>
                          <a:pt x="4" y="6"/>
                          <a:pt x="4" y="8"/>
                        </a:cubicBezTo>
                        <a:cubicBezTo>
                          <a:pt x="3" y="8"/>
                          <a:pt x="2" y="9"/>
                          <a:pt x="2" y="8"/>
                        </a:cubicBezTo>
                        <a:cubicBezTo>
                          <a:pt x="2" y="9"/>
                          <a:pt x="0" y="7"/>
                          <a:pt x="0" y="9"/>
                        </a:cubicBezTo>
                        <a:cubicBezTo>
                          <a:pt x="0" y="11"/>
                          <a:pt x="0" y="12"/>
                          <a:pt x="0" y="14"/>
                        </a:cubicBezTo>
                        <a:cubicBezTo>
                          <a:pt x="1" y="15"/>
                          <a:pt x="2" y="15"/>
                          <a:pt x="2" y="16"/>
                        </a:cubicBezTo>
                        <a:cubicBezTo>
                          <a:pt x="3" y="18"/>
                          <a:pt x="1" y="19"/>
                          <a:pt x="2" y="20"/>
                        </a:cubicBezTo>
                        <a:cubicBezTo>
                          <a:pt x="4" y="22"/>
                          <a:pt x="8" y="21"/>
                          <a:pt x="10" y="2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5" name="Freeform 655">
                    <a:extLst>
                      <a:ext uri="{FF2B5EF4-FFF2-40B4-BE49-F238E27FC236}">
                        <a16:creationId xmlns:a16="http://schemas.microsoft.com/office/drawing/2014/main" id="{FB7D4858-F76D-4AAA-B2F2-7CEE5F42030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90192" y="3086227"/>
                    <a:ext cx="208653" cy="242102"/>
                  </a:xfrm>
                  <a:custGeom>
                    <a:avLst/>
                    <a:gdLst>
                      <a:gd name="T0" fmla="*/ 44 w 45"/>
                      <a:gd name="T1" fmla="*/ 24 h 52"/>
                      <a:gd name="T2" fmla="*/ 43 w 45"/>
                      <a:gd name="T3" fmla="*/ 18 h 52"/>
                      <a:gd name="T4" fmla="*/ 42 w 45"/>
                      <a:gd name="T5" fmla="*/ 12 h 52"/>
                      <a:gd name="T6" fmla="*/ 41 w 45"/>
                      <a:gd name="T7" fmla="*/ 7 h 52"/>
                      <a:gd name="T8" fmla="*/ 38 w 45"/>
                      <a:gd name="T9" fmla="*/ 4 h 52"/>
                      <a:gd name="T10" fmla="*/ 38 w 45"/>
                      <a:gd name="T11" fmla="*/ 2 h 52"/>
                      <a:gd name="T12" fmla="*/ 37 w 45"/>
                      <a:gd name="T13" fmla="*/ 5 h 52"/>
                      <a:gd name="T14" fmla="*/ 33 w 45"/>
                      <a:gd name="T15" fmla="*/ 4 h 52"/>
                      <a:gd name="T16" fmla="*/ 25 w 45"/>
                      <a:gd name="T17" fmla="*/ 7 h 52"/>
                      <a:gd name="T18" fmla="*/ 26 w 45"/>
                      <a:gd name="T19" fmla="*/ 4 h 52"/>
                      <a:gd name="T20" fmla="*/ 21 w 45"/>
                      <a:gd name="T21" fmla="*/ 4 h 52"/>
                      <a:gd name="T22" fmla="*/ 20 w 45"/>
                      <a:gd name="T23" fmla="*/ 1 h 52"/>
                      <a:gd name="T24" fmla="*/ 13 w 45"/>
                      <a:gd name="T25" fmla="*/ 0 h 52"/>
                      <a:gd name="T26" fmla="*/ 15 w 45"/>
                      <a:gd name="T27" fmla="*/ 3 h 52"/>
                      <a:gd name="T28" fmla="*/ 15 w 45"/>
                      <a:gd name="T29" fmla="*/ 6 h 52"/>
                      <a:gd name="T30" fmla="*/ 17 w 45"/>
                      <a:gd name="T31" fmla="*/ 7 h 52"/>
                      <a:gd name="T32" fmla="*/ 20 w 45"/>
                      <a:gd name="T33" fmla="*/ 9 h 52"/>
                      <a:gd name="T34" fmla="*/ 15 w 45"/>
                      <a:gd name="T35" fmla="*/ 8 h 52"/>
                      <a:gd name="T36" fmla="*/ 14 w 45"/>
                      <a:gd name="T37" fmla="*/ 8 h 52"/>
                      <a:gd name="T38" fmla="*/ 13 w 45"/>
                      <a:gd name="T39" fmla="*/ 10 h 52"/>
                      <a:gd name="T40" fmla="*/ 6 w 45"/>
                      <a:gd name="T41" fmla="*/ 10 h 52"/>
                      <a:gd name="T42" fmla="*/ 6 w 45"/>
                      <a:gd name="T43" fmla="*/ 15 h 52"/>
                      <a:gd name="T44" fmla="*/ 6 w 45"/>
                      <a:gd name="T45" fmla="*/ 17 h 52"/>
                      <a:gd name="T46" fmla="*/ 1 w 45"/>
                      <a:gd name="T47" fmla="*/ 22 h 52"/>
                      <a:gd name="T48" fmla="*/ 2 w 45"/>
                      <a:gd name="T49" fmla="*/ 26 h 52"/>
                      <a:gd name="T50" fmla="*/ 2 w 45"/>
                      <a:gd name="T51" fmla="*/ 30 h 52"/>
                      <a:gd name="T52" fmla="*/ 1 w 45"/>
                      <a:gd name="T53" fmla="*/ 33 h 52"/>
                      <a:gd name="T54" fmla="*/ 3 w 45"/>
                      <a:gd name="T55" fmla="*/ 37 h 52"/>
                      <a:gd name="T56" fmla="*/ 11 w 45"/>
                      <a:gd name="T57" fmla="*/ 40 h 52"/>
                      <a:gd name="T58" fmla="*/ 9 w 45"/>
                      <a:gd name="T59" fmla="*/ 49 h 52"/>
                      <a:gd name="T60" fmla="*/ 19 w 45"/>
                      <a:gd name="T61" fmla="*/ 49 h 52"/>
                      <a:gd name="T62" fmla="*/ 23 w 45"/>
                      <a:gd name="T63" fmla="*/ 51 h 52"/>
                      <a:gd name="T64" fmla="*/ 26 w 45"/>
                      <a:gd name="T65" fmla="*/ 50 h 52"/>
                      <a:gd name="T66" fmla="*/ 33 w 45"/>
                      <a:gd name="T67" fmla="*/ 49 h 52"/>
                      <a:gd name="T68" fmla="*/ 36 w 45"/>
                      <a:gd name="T69" fmla="*/ 49 h 52"/>
                      <a:gd name="T70" fmla="*/ 36 w 45"/>
                      <a:gd name="T71" fmla="*/ 45 h 52"/>
                      <a:gd name="T72" fmla="*/ 40 w 45"/>
                      <a:gd name="T73" fmla="*/ 43 h 52"/>
                      <a:gd name="T74" fmla="*/ 35 w 45"/>
                      <a:gd name="T75" fmla="*/ 37 h 52"/>
                      <a:gd name="T76" fmla="*/ 32 w 45"/>
                      <a:gd name="T77" fmla="*/ 31 h 52"/>
                      <a:gd name="T78" fmla="*/ 41 w 45"/>
                      <a:gd name="T79" fmla="*/ 26 h 52"/>
                      <a:gd name="T80" fmla="*/ 44 w 45"/>
                      <a:gd name="T81" fmla="*/ 28 h 52"/>
                      <a:gd name="T82" fmla="*/ 44 w 45"/>
                      <a:gd name="T83" fmla="*/ 24 h 52"/>
                      <a:gd name="T84" fmla="*/ 44 w 45"/>
                      <a:gd name="T85" fmla="*/ 24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45" h="52">
                        <a:moveTo>
                          <a:pt x="44" y="24"/>
                        </a:moveTo>
                        <a:cubicBezTo>
                          <a:pt x="43" y="22"/>
                          <a:pt x="43" y="20"/>
                          <a:pt x="43" y="18"/>
                        </a:cubicBezTo>
                        <a:cubicBezTo>
                          <a:pt x="42" y="16"/>
                          <a:pt x="41" y="15"/>
                          <a:pt x="42" y="12"/>
                        </a:cubicBezTo>
                        <a:cubicBezTo>
                          <a:pt x="43" y="10"/>
                          <a:pt x="42" y="8"/>
                          <a:pt x="41" y="7"/>
                        </a:cubicBezTo>
                        <a:cubicBezTo>
                          <a:pt x="40" y="6"/>
                          <a:pt x="38" y="5"/>
                          <a:pt x="38" y="4"/>
                        </a:cubicBezTo>
                        <a:cubicBezTo>
                          <a:pt x="38" y="4"/>
                          <a:pt x="39" y="3"/>
                          <a:pt x="38" y="2"/>
                        </a:cubicBezTo>
                        <a:cubicBezTo>
                          <a:pt x="37" y="2"/>
                          <a:pt x="37" y="5"/>
                          <a:pt x="37" y="5"/>
                        </a:cubicBezTo>
                        <a:cubicBezTo>
                          <a:pt x="35" y="5"/>
                          <a:pt x="35" y="4"/>
                          <a:pt x="33" y="4"/>
                        </a:cubicBezTo>
                        <a:cubicBezTo>
                          <a:pt x="31" y="5"/>
                          <a:pt x="28" y="7"/>
                          <a:pt x="25" y="7"/>
                        </a:cubicBezTo>
                        <a:cubicBezTo>
                          <a:pt x="24" y="6"/>
                          <a:pt x="26" y="5"/>
                          <a:pt x="26" y="4"/>
                        </a:cubicBezTo>
                        <a:cubicBezTo>
                          <a:pt x="24" y="4"/>
                          <a:pt x="23" y="5"/>
                          <a:pt x="21" y="4"/>
                        </a:cubicBezTo>
                        <a:cubicBezTo>
                          <a:pt x="20" y="3"/>
                          <a:pt x="23" y="1"/>
                          <a:pt x="20" y="1"/>
                        </a:cubicBezTo>
                        <a:cubicBezTo>
                          <a:pt x="18" y="1"/>
                          <a:pt x="16" y="1"/>
                          <a:pt x="13" y="0"/>
                        </a:cubicBezTo>
                        <a:cubicBezTo>
                          <a:pt x="14" y="1"/>
                          <a:pt x="15" y="1"/>
                          <a:pt x="15" y="3"/>
                        </a:cubicBezTo>
                        <a:cubicBezTo>
                          <a:pt x="14" y="4"/>
                          <a:pt x="14" y="4"/>
                          <a:pt x="15" y="6"/>
                        </a:cubicBezTo>
                        <a:cubicBezTo>
                          <a:pt x="15" y="8"/>
                          <a:pt x="15" y="7"/>
                          <a:pt x="17" y="7"/>
                        </a:cubicBezTo>
                        <a:cubicBezTo>
                          <a:pt x="18" y="7"/>
                          <a:pt x="19" y="8"/>
                          <a:pt x="20" y="9"/>
                        </a:cubicBezTo>
                        <a:cubicBezTo>
                          <a:pt x="19" y="8"/>
                          <a:pt x="16" y="8"/>
                          <a:pt x="15" y="8"/>
                        </a:cubicBezTo>
                        <a:cubicBezTo>
                          <a:pt x="15" y="8"/>
                          <a:pt x="14" y="8"/>
                          <a:pt x="14" y="8"/>
                        </a:cubicBezTo>
                        <a:cubicBezTo>
                          <a:pt x="13" y="9"/>
                          <a:pt x="14" y="10"/>
                          <a:pt x="13" y="10"/>
                        </a:cubicBezTo>
                        <a:cubicBezTo>
                          <a:pt x="11" y="11"/>
                          <a:pt x="7" y="6"/>
                          <a:pt x="6" y="10"/>
                        </a:cubicBezTo>
                        <a:cubicBezTo>
                          <a:pt x="7" y="12"/>
                          <a:pt x="8" y="14"/>
                          <a:pt x="6" y="15"/>
                        </a:cubicBezTo>
                        <a:cubicBezTo>
                          <a:pt x="5" y="17"/>
                          <a:pt x="5" y="15"/>
                          <a:pt x="6" y="17"/>
                        </a:cubicBezTo>
                        <a:cubicBezTo>
                          <a:pt x="6" y="22"/>
                          <a:pt x="0" y="20"/>
                          <a:pt x="1" y="22"/>
                        </a:cubicBezTo>
                        <a:cubicBezTo>
                          <a:pt x="1" y="23"/>
                          <a:pt x="2" y="24"/>
                          <a:pt x="2" y="26"/>
                        </a:cubicBezTo>
                        <a:cubicBezTo>
                          <a:pt x="2" y="28"/>
                          <a:pt x="1" y="28"/>
                          <a:pt x="2" y="30"/>
                        </a:cubicBezTo>
                        <a:cubicBezTo>
                          <a:pt x="3" y="31"/>
                          <a:pt x="0" y="33"/>
                          <a:pt x="1" y="33"/>
                        </a:cubicBezTo>
                        <a:cubicBezTo>
                          <a:pt x="3" y="34"/>
                          <a:pt x="2" y="36"/>
                          <a:pt x="3" y="37"/>
                        </a:cubicBezTo>
                        <a:cubicBezTo>
                          <a:pt x="4" y="40"/>
                          <a:pt x="8" y="39"/>
                          <a:pt x="11" y="40"/>
                        </a:cubicBezTo>
                        <a:cubicBezTo>
                          <a:pt x="11" y="40"/>
                          <a:pt x="9" y="48"/>
                          <a:pt x="9" y="49"/>
                        </a:cubicBezTo>
                        <a:cubicBezTo>
                          <a:pt x="13" y="49"/>
                          <a:pt x="15" y="48"/>
                          <a:pt x="19" y="49"/>
                        </a:cubicBezTo>
                        <a:cubicBezTo>
                          <a:pt x="19" y="49"/>
                          <a:pt x="23" y="52"/>
                          <a:pt x="23" y="51"/>
                        </a:cubicBezTo>
                        <a:cubicBezTo>
                          <a:pt x="24" y="49"/>
                          <a:pt x="25" y="49"/>
                          <a:pt x="26" y="50"/>
                        </a:cubicBezTo>
                        <a:cubicBezTo>
                          <a:pt x="27" y="51"/>
                          <a:pt x="32" y="48"/>
                          <a:pt x="33" y="49"/>
                        </a:cubicBezTo>
                        <a:cubicBezTo>
                          <a:pt x="33" y="49"/>
                          <a:pt x="37" y="50"/>
                          <a:pt x="36" y="49"/>
                        </a:cubicBezTo>
                        <a:cubicBezTo>
                          <a:pt x="35" y="46"/>
                          <a:pt x="34" y="46"/>
                          <a:pt x="36" y="45"/>
                        </a:cubicBezTo>
                        <a:cubicBezTo>
                          <a:pt x="38" y="43"/>
                          <a:pt x="38" y="43"/>
                          <a:pt x="40" y="43"/>
                        </a:cubicBezTo>
                        <a:cubicBezTo>
                          <a:pt x="41" y="42"/>
                          <a:pt x="36" y="38"/>
                          <a:pt x="35" y="37"/>
                        </a:cubicBezTo>
                        <a:cubicBezTo>
                          <a:pt x="34" y="37"/>
                          <a:pt x="31" y="32"/>
                          <a:pt x="32" y="31"/>
                        </a:cubicBezTo>
                        <a:cubicBezTo>
                          <a:pt x="36" y="30"/>
                          <a:pt x="38" y="29"/>
                          <a:pt x="41" y="26"/>
                        </a:cubicBezTo>
                        <a:cubicBezTo>
                          <a:pt x="42" y="25"/>
                          <a:pt x="43" y="29"/>
                          <a:pt x="44" y="28"/>
                        </a:cubicBezTo>
                        <a:cubicBezTo>
                          <a:pt x="45" y="27"/>
                          <a:pt x="45" y="25"/>
                          <a:pt x="44" y="24"/>
                        </a:cubicBezTo>
                        <a:cubicBezTo>
                          <a:pt x="44" y="23"/>
                          <a:pt x="44" y="24"/>
                          <a:pt x="44" y="2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6" name="Freeform 656">
                    <a:extLst>
                      <a:ext uri="{FF2B5EF4-FFF2-40B4-BE49-F238E27FC236}">
                        <a16:creationId xmlns:a16="http://schemas.microsoft.com/office/drawing/2014/main" id="{3546DA3A-C91C-4618-A5B3-294949C8486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58123" y="3161086"/>
                    <a:ext cx="415714" cy="246881"/>
                  </a:xfrm>
                  <a:custGeom>
                    <a:avLst/>
                    <a:gdLst>
                      <a:gd name="T0" fmla="*/ 0 w 89"/>
                      <a:gd name="T1" fmla="*/ 27 h 53"/>
                      <a:gd name="T2" fmla="*/ 9 w 89"/>
                      <a:gd name="T3" fmla="*/ 30 h 53"/>
                      <a:gd name="T4" fmla="*/ 16 w 89"/>
                      <a:gd name="T5" fmla="*/ 31 h 53"/>
                      <a:gd name="T6" fmla="*/ 22 w 89"/>
                      <a:gd name="T7" fmla="*/ 28 h 53"/>
                      <a:gd name="T8" fmla="*/ 33 w 89"/>
                      <a:gd name="T9" fmla="*/ 30 h 53"/>
                      <a:gd name="T10" fmla="*/ 40 w 89"/>
                      <a:gd name="T11" fmla="*/ 41 h 53"/>
                      <a:gd name="T12" fmla="*/ 44 w 89"/>
                      <a:gd name="T13" fmla="*/ 38 h 53"/>
                      <a:gd name="T14" fmla="*/ 47 w 89"/>
                      <a:gd name="T15" fmla="*/ 41 h 53"/>
                      <a:gd name="T16" fmla="*/ 57 w 89"/>
                      <a:gd name="T17" fmla="*/ 42 h 53"/>
                      <a:gd name="T18" fmla="*/ 51 w 89"/>
                      <a:gd name="T19" fmla="*/ 46 h 53"/>
                      <a:gd name="T20" fmla="*/ 55 w 89"/>
                      <a:gd name="T21" fmla="*/ 49 h 53"/>
                      <a:gd name="T22" fmla="*/ 59 w 89"/>
                      <a:gd name="T23" fmla="*/ 51 h 53"/>
                      <a:gd name="T24" fmla="*/ 67 w 89"/>
                      <a:gd name="T25" fmla="*/ 48 h 53"/>
                      <a:gd name="T26" fmla="*/ 72 w 89"/>
                      <a:gd name="T27" fmla="*/ 46 h 53"/>
                      <a:gd name="T28" fmla="*/ 68 w 89"/>
                      <a:gd name="T29" fmla="*/ 46 h 53"/>
                      <a:gd name="T30" fmla="*/ 63 w 89"/>
                      <a:gd name="T31" fmla="*/ 44 h 53"/>
                      <a:gd name="T32" fmla="*/ 72 w 89"/>
                      <a:gd name="T33" fmla="*/ 38 h 53"/>
                      <a:gd name="T34" fmla="*/ 78 w 89"/>
                      <a:gd name="T35" fmla="*/ 35 h 53"/>
                      <a:gd name="T36" fmla="*/ 84 w 89"/>
                      <a:gd name="T37" fmla="*/ 31 h 53"/>
                      <a:gd name="T38" fmla="*/ 87 w 89"/>
                      <a:gd name="T39" fmla="*/ 28 h 53"/>
                      <a:gd name="T40" fmla="*/ 86 w 89"/>
                      <a:gd name="T41" fmla="*/ 26 h 53"/>
                      <a:gd name="T42" fmla="*/ 88 w 89"/>
                      <a:gd name="T43" fmla="*/ 25 h 53"/>
                      <a:gd name="T44" fmla="*/ 86 w 89"/>
                      <a:gd name="T45" fmla="*/ 24 h 53"/>
                      <a:gd name="T46" fmla="*/ 88 w 89"/>
                      <a:gd name="T47" fmla="*/ 21 h 53"/>
                      <a:gd name="T48" fmla="*/ 85 w 89"/>
                      <a:gd name="T49" fmla="*/ 19 h 53"/>
                      <a:gd name="T50" fmla="*/ 82 w 89"/>
                      <a:gd name="T51" fmla="*/ 18 h 53"/>
                      <a:gd name="T52" fmla="*/ 78 w 89"/>
                      <a:gd name="T53" fmla="*/ 18 h 53"/>
                      <a:gd name="T54" fmla="*/ 75 w 89"/>
                      <a:gd name="T55" fmla="*/ 15 h 53"/>
                      <a:gd name="T56" fmla="*/ 72 w 89"/>
                      <a:gd name="T57" fmla="*/ 17 h 53"/>
                      <a:gd name="T58" fmla="*/ 69 w 89"/>
                      <a:gd name="T59" fmla="*/ 14 h 53"/>
                      <a:gd name="T60" fmla="*/ 65 w 89"/>
                      <a:gd name="T61" fmla="*/ 14 h 53"/>
                      <a:gd name="T62" fmla="*/ 64 w 89"/>
                      <a:gd name="T63" fmla="*/ 10 h 53"/>
                      <a:gd name="T64" fmla="*/ 60 w 89"/>
                      <a:gd name="T65" fmla="*/ 9 h 53"/>
                      <a:gd name="T66" fmla="*/ 60 w 89"/>
                      <a:gd name="T67" fmla="*/ 5 h 53"/>
                      <a:gd name="T68" fmla="*/ 58 w 89"/>
                      <a:gd name="T69" fmla="*/ 2 h 53"/>
                      <a:gd name="T70" fmla="*/ 53 w 89"/>
                      <a:gd name="T71" fmla="*/ 1 h 53"/>
                      <a:gd name="T72" fmla="*/ 47 w 89"/>
                      <a:gd name="T73" fmla="*/ 2 h 53"/>
                      <a:gd name="T74" fmla="*/ 43 w 89"/>
                      <a:gd name="T75" fmla="*/ 3 h 53"/>
                      <a:gd name="T76" fmla="*/ 41 w 89"/>
                      <a:gd name="T77" fmla="*/ 9 h 53"/>
                      <a:gd name="T78" fmla="*/ 38 w 89"/>
                      <a:gd name="T79" fmla="*/ 7 h 53"/>
                      <a:gd name="T80" fmla="*/ 36 w 89"/>
                      <a:gd name="T81" fmla="*/ 8 h 53"/>
                      <a:gd name="T82" fmla="*/ 34 w 89"/>
                      <a:gd name="T83" fmla="*/ 6 h 53"/>
                      <a:gd name="T84" fmla="*/ 31 w 89"/>
                      <a:gd name="T85" fmla="*/ 7 h 53"/>
                      <a:gd name="T86" fmla="*/ 29 w 89"/>
                      <a:gd name="T87" fmla="*/ 6 h 53"/>
                      <a:gd name="T88" fmla="*/ 28 w 89"/>
                      <a:gd name="T89" fmla="*/ 8 h 53"/>
                      <a:gd name="T90" fmla="*/ 21 w 89"/>
                      <a:gd name="T91" fmla="*/ 5 h 53"/>
                      <a:gd name="T92" fmla="*/ 12 w 89"/>
                      <a:gd name="T93" fmla="*/ 4 h 53"/>
                      <a:gd name="T94" fmla="*/ 6 w 89"/>
                      <a:gd name="T95" fmla="*/ 6 h 53"/>
                      <a:gd name="T96" fmla="*/ 9 w 89"/>
                      <a:gd name="T97" fmla="*/ 11 h 53"/>
                      <a:gd name="T98" fmla="*/ 10 w 89"/>
                      <a:gd name="T99" fmla="*/ 14 h 53"/>
                      <a:gd name="T100" fmla="*/ 5 w 89"/>
                      <a:gd name="T101" fmla="*/ 16 h 53"/>
                      <a:gd name="T102" fmla="*/ 2 w 89"/>
                      <a:gd name="T103" fmla="*/ 23 h 53"/>
                      <a:gd name="T104" fmla="*/ 0 w 89"/>
                      <a:gd name="T105" fmla="*/ 27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89" h="53">
                        <a:moveTo>
                          <a:pt x="0" y="27"/>
                        </a:moveTo>
                        <a:cubicBezTo>
                          <a:pt x="0" y="30"/>
                          <a:pt x="7" y="30"/>
                          <a:pt x="9" y="30"/>
                        </a:cubicBezTo>
                        <a:cubicBezTo>
                          <a:pt x="11" y="30"/>
                          <a:pt x="13" y="32"/>
                          <a:pt x="16" y="31"/>
                        </a:cubicBezTo>
                        <a:cubicBezTo>
                          <a:pt x="17" y="29"/>
                          <a:pt x="20" y="28"/>
                          <a:pt x="22" y="28"/>
                        </a:cubicBezTo>
                        <a:cubicBezTo>
                          <a:pt x="25" y="26"/>
                          <a:pt x="31" y="28"/>
                          <a:pt x="33" y="30"/>
                        </a:cubicBezTo>
                        <a:cubicBezTo>
                          <a:pt x="36" y="34"/>
                          <a:pt x="37" y="38"/>
                          <a:pt x="40" y="41"/>
                        </a:cubicBezTo>
                        <a:cubicBezTo>
                          <a:pt x="42" y="40"/>
                          <a:pt x="42" y="39"/>
                          <a:pt x="44" y="38"/>
                        </a:cubicBezTo>
                        <a:cubicBezTo>
                          <a:pt x="46" y="38"/>
                          <a:pt x="46" y="40"/>
                          <a:pt x="47" y="41"/>
                        </a:cubicBezTo>
                        <a:cubicBezTo>
                          <a:pt x="48" y="42"/>
                          <a:pt x="57" y="43"/>
                          <a:pt x="57" y="42"/>
                        </a:cubicBezTo>
                        <a:cubicBezTo>
                          <a:pt x="57" y="43"/>
                          <a:pt x="51" y="45"/>
                          <a:pt x="51" y="46"/>
                        </a:cubicBezTo>
                        <a:cubicBezTo>
                          <a:pt x="52" y="47"/>
                          <a:pt x="56" y="46"/>
                          <a:pt x="55" y="49"/>
                        </a:cubicBezTo>
                        <a:cubicBezTo>
                          <a:pt x="54" y="51"/>
                          <a:pt x="57" y="53"/>
                          <a:pt x="59" y="51"/>
                        </a:cubicBezTo>
                        <a:cubicBezTo>
                          <a:pt x="61" y="50"/>
                          <a:pt x="64" y="48"/>
                          <a:pt x="67" y="48"/>
                        </a:cubicBezTo>
                        <a:cubicBezTo>
                          <a:pt x="70" y="48"/>
                          <a:pt x="71" y="48"/>
                          <a:pt x="72" y="46"/>
                        </a:cubicBezTo>
                        <a:cubicBezTo>
                          <a:pt x="72" y="46"/>
                          <a:pt x="69" y="46"/>
                          <a:pt x="68" y="46"/>
                        </a:cubicBezTo>
                        <a:cubicBezTo>
                          <a:pt x="66" y="46"/>
                          <a:pt x="64" y="47"/>
                          <a:pt x="63" y="44"/>
                        </a:cubicBezTo>
                        <a:cubicBezTo>
                          <a:pt x="60" y="40"/>
                          <a:pt x="70" y="38"/>
                          <a:pt x="72" y="38"/>
                        </a:cubicBezTo>
                        <a:cubicBezTo>
                          <a:pt x="74" y="37"/>
                          <a:pt x="76" y="36"/>
                          <a:pt x="78" y="35"/>
                        </a:cubicBezTo>
                        <a:cubicBezTo>
                          <a:pt x="79" y="33"/>
                          <a:pt x="81" y="31"/>
                          <a:pt x="84" y="31"/>
                        </a:cubicBezTo>
                        <a:cubicBezTo>
                          <a:pt x="85" y="31"/>
                          <a:pt x="87" y="31"/>
                          <a:pt x="87" y="28"/>
                        </a:cubicBezTo>
                        <a:cubicBezTo>
                          <a:pt x="87" y="27"/>
                          <a:pt x="86" y="27"/>
                          <a:pt x="86" y="26"/>
                        </a:cubicBezTo>
                        <a:cubicBezTo>
                          <a:pt x="86" y="25"/>
                          <a:pt x="88" y="25"/>
                          <a:pt x="88" y="25"/>
                        </a:cubicBezTo>
                        <a:cubicBezTo>
                          <a:pt x="88" y="25"/>
                          <a:pt x="86" y="24"/>
                          <a:pt x="86" y="24"/>
                        </a:cubicBezTo>
                        <a:cubicBezTo>
                          <a:pt x="86" y="23"/>
                          <a:pt x="89" y="23"/>
                          <a:pt x="88" y="21"/>
                        </a:cubicBezTo>
                        <a:cubicBezTo>
                          <a:pt x="88" y="21"/>
                          <a:pt x="86" y="20"/>
                          <a:pt x="85" y="19"/>
                        </a:cubicBezTo>
                        <a:cubicBezTo>
                          <a:pt x="84" y="18"/>
                          <a:pt x="83" y="20"/>
                          <a:pt x="82" y="18"/>
                        </a:cubicBezTo>
                        <a:cubicBezTo>
                          <a:pt x="81" y="17"/>
                          <a:pt x="80" y="17"/>
                          <a:pt x="78" y="18"/>
                        </a:cubicBezTo>
                        <a:cubicBezTo>
                          <a:pt x="77" y="18"/>
                          <a:pt x="76" y="15"/>
                          <a:pt x="75" y="15"/>
                        </a:cubicBezTo>
                        <a:cubicBezTo>
                          <a:pt x="74" y="14"/>
                          <a:pt x="73" y="16"/>
                          <a:pt x="72" y="17"/>
                        </a:cubicBezTo>
                        <a:cubicBezTo>
                          <a:pt x="71" y="17"/>
                          <a:pt x="70" y="14"/>
                          <a:pt x="69" y="14"/>
                        </a:cubicBezTo>
                        <a:cubicBezTo>
                          <a:pt x="68" y="14"/>
                          <a:pt x="65" y="15"/>
                          <a:pt x="65" y="14"/>
                        </a:cubicBezTo>
                        <a:cubicBezTo>
                          <a:pt x="65" y="13"/>
                          <a:pt x="65" y="11"/>
                          <a:pt x="64" y="10"/>
                        </a:cubicBezTo>
                        <a:cubicBezTo>
                          <a:pt x="63" y="9"/>
                          <a:pt x="61" y="10"/>
                          <a:pt x="60" y="9"/>
                        </a:cubicBezTo>
                        <a:cubicBezTo>
                          <a:pt x="59" y="8"/>
                          <a:pt x="58" y="6"/>
                          <a:pt x="60" y="5"/>
                        </a:cubicBezTo>
                        <a:cubicBezTo>
                          <a:pt x="61" y="5"/>
                          <a:pt x="59" y="2"/>
                          <a:pt x="58" y="2"/>
                        </a:cubicBezTo>
                        <a:cubicBezTo>
                          <a:pt x="57" y="1"/>
                          <a:pt x="54" y="2"/>
                          <a:pt x="53" y="1"/>
                        </a:cubicBezTo>
                        <a:cubicBezTo>
                          <a:pt x="50" y="0"/>
                          <a:pt x="50" y="6"/>
                          <a:pt x="47" y="2"/>
                        </a:cubicBezTo>
                        <a:cubicBezTo>
                          <a:pt x="46" y="2"/>
                          <a:pt x="44" y="3"/>
                          <a:pt x="43" y="3"/>
                        </a:cubicBezTo>
                        <a:cubicBezTo>
                          <a:pt x="41" y="4"/>
                          <a:pt x="42" y="9"/>
                          <a:pt x="41" y="9"/>
                        </a:cubicBezTo>
                        <a:cubicBezTo>
                          <a:pt x="40" y="9"/>
                          <a:pt x="39" y="7"/>
                          <a:pt x="38" y="7"/>
                        </a:cubicBezTo>
                        <a:cubicBezTo>
                          <a:pt x="38" y="7"/>
                          <a:pt x="37" y="8"/>
                          <a:pt x="36" y="8"/>
                        </a:cubicBezTo>
                        <a:cubicBezTo>
                          <a:pt x="35" y="8"/>
                          <a:pt x="34" y="7"/>
                          <a:pt x="34" y="6"/>
                        </a:cubicBezTo>
                        <a:cubicBezTo>
                          <a:pt x="34" y="5"/>
                          <a:pt x="32" y="7"/>
                          <a:pt x="31" y="7"/>
                        </a:cubicBezTo>
                        <a:cubicBezTo>
                          <a:pt x="30" y="7"/>
                          <a:pt x="30" y="6"/>
                          <a:pt x="29" y="6"/>
                        </a:cubicBezTo>
                        <a:cubicBezTo>
                          <a:pt x="28" y="6"/>
                          <a:pt x="28" y="7"/>
                          <a:pt x="28" y="8"/>
                        </a:cubicBezTo>
                        <a:cubicBezTo>
                          <a:pt x="28" y="8"/>
                          <a:pt x="21" y="5"/>
                          <a:pt x="21" y="5"/>
                        </a:cubicBezTo>
                        <a:cubicBezTo>
                          <a:pt x="18" y="4"/>
                          <a:pt x="15" y="4"/>
                          <a:pt x="12" y="4"/>
                        </a:cubicBezTo>
                        <a:cubicBezTo>
                          <a:pt x="10" y="4"/>
                          <a:pt x="9" y="6"/>
                          <a:pt x="6" y="6"/>
                        </a:cubicBezTo>
                        <a:cubicBezTo>
                          <a:pt x="6" y="9"/>
                          <a:pt x="9" y="9"/>
                          <a:pt x="9" y="11"/>
                        </a:cubicBezTo>
                        <a:cubicBezTo>
                          <a:pt x="9" y="12"/>
                          <a:pt x="10" y="13"/>
                          <a:pt x="10" y="14"/>
                        </a:cubicBezTo>
                        <a:cubicBezTo>
                          <a:pt x="9" y="15"/>
                          <a:pt x="6" y="15"/>
                          <a:pt x="5" y="16"/>
                        </a:cubicBezTo>
                        <a:cubicBezTo>
                          <a:pt x="2" y="18"/>
                          <a:pt x="3" y="20"/>
                          <a:pt x="2" y="23"/>
                        </a:cubicBezTo>
                        <a:cubicBezTo>
                          <a:pt x="2" y="25"/>
                          <a:pt x="1" y="26"/>
                          <a:pt x="0" y="2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7" name="Freeform 657">
                    <a:extLst>
                      <a:ext uri="{FF2B5EF4-FFF2-40B4-BE49-F238E27FC236}">
                        <a16:creationId xmlns:a16="http://schemas.microsoft.com/office/drawing/2014/main" id="{2E61B5D6-8847-4326-AC3D-1E21E55468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27516" y="3253467"/>
                    <a:ext cx="140164" cy="57340"/>
                  </a:xfrm>
                  <a:custGeom>
                    <a:avLst/>
                    <a:gdLst>
                      <a:gd name="T0" fmla="*/ 30 w 30"/>
                      <a:gd name="T1" fmla="*/ 4 h 12"/>
                      <a:gd name="T2" fmla="*/ 22 w 30"/>
                      <a:gd name="T3" fmla="*/ 0 h 12"/>
                      <a:gd name="T4" fmla="*/ 17 w 30"/>
                      <a:gd name="T5" fmla="*/ 0 h 12"/>
                      <a:gd name="T6" fmla="*/ 14 w 30"/>
                      <a:gd name="T7" fmla="*/ 1 h 12"/>
                      <a:gd name="T8" fmla="*/ 11 w 30"/>
                      <a:gd name="T9" fmla="*/ 0 h 12"/>
                      <a:gd name="T10" fmla="*/ 8 w 30"/>
                      <a:gd name="T11" fmla="*/ 3 h 12"/>
                      <a:gd name="T12" fmla="*/ 3 w 30"/>
                      <a:gd name="T13" fmla="*/ 9 h 12"/>
                      <a:gd name="T14" fmla="*/ 11 w 30"/>
                      <a:gd name="T15" fmla="*/ 11 h 12"/>
                      <a:gd name="T16" fmla="*/ 13 w 30"/>
                      <a:gd name="T17" fmla="*/ 9 h 12"/>
                      <a:gd name="T18" fmla="*/ 18 w 30"/>
                      <a:gd name="T19" fmla="*/ 9 h 12"/>
                      <a:gd name="T20" fmla="*/ 19 w 30"/>
                      <a:gd name="T21" fmla="*/ 6 h 12"/>
                      <a:gd name="T22" fmla="*/ 24 w 30"/>
                      <a:gd name="T23" fmla="*/ 7 h 12"/>
                      <a:gd name="T24" fmla="*/ 28 w 30"/>
                      <a:gd name="T25" fmla="*/ 7 h 12"/>
                      <a:gd name="T26" fmla="*/ 30 w 30"/>
                      <a:gd name="T27" fmla="*/ 4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0" h="12">
                        <a:moveTo>
                          <a:pt x="30" y="4"/>
                        </a:moveTo>
                        <a:cubicBezTo>
                          <a:pt x="27" y="2"/>
                          <a:pt x="26" y="0"/>
                          <a:pt x="22" y="0"/>
                        </a:cubicBezTo>
                        <a:cubicBezTo>
                          <a:pt x="20" y="0"/>
                          <a:pt x="19" y="0"/>
                          <a:pt x="17" y="0"/>
                        </a:cubicBezTo>
                        <a:cubicBezTo>
                          <a:pt x="15" y="0"/>
                          <a:pt x="15" y="1"/>
                          <a:pt x="14" y="1"/>
                        </a:cubicBezTo>
                        <a:cubicBezTo>
                          <a:pt x="13" y="1"/>
                          <a:pt x="12" y="0"/>
                          <a:pt x="11" y="0"/>
                        </a:cubicBezTo>
                        <a:cubicBezTo>
                          <a:pt x="10" y="1"/>
                          <a:pt x="9" y="2"/>
                          <a:pt x="8" y="3"/>
                        </a:cubicBezTo>
                        <a:cubicBezTo>
                          <a:pt x="6" y="5"/>
                          <a:pt x="0" y="4"/>
                          <a:pt x="3" y="9"/>
                        </a:cubicBezTo>
                        <a:cubicBezTo>
                          <a:pt x="4" y="11"/>
                          <a:pt x="8" y="12"/>
                          <a:pt x="11" y="11"/>
                        </a:cubicBezTo>
                        <a:cubicBezTo>
                          <a:pt x="12" y="11"/>
                          <a:pt x="12" y="9"/>
                          <a:pt x="13" y="9"/>
                        </a:cubicBezTo>
                        <a:cubicBezTo>
                          <a:pt x="15" y="9"/>
                          <a:pt x="17" y="9"/>
                          <a:pt x="18" y="9"/>
                        </a:cubicBezTo>
                        <a:cubicBezTo>
                          <a:pt x="19" y="9"/>
                          <a:pt x="19" y="7"/>
                          <a:pt x="19" y="6"/>
                        </a:cubicBezTo>
                        <a:cubicBezTo>
                          <a:pt x="20" y="5"/>
                          <a:pt x="23" y="7"/>
                          <a:pt x="24" y="7"/>
                        </a:cubicBezTo>
                        <a:cubicBezTo>
                          <a:pt x="25" y="7"/>
                          <a:pt x="27" y="7"/>
                          <a:pt x="28" y="7"/>
                        </a:cubicBezTo>
                        <a:cubicBezTo>
                          <a:pt x="29" y="7"/>
                          <a:pt x="29" y="5"/>
                          <a:pt x="30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8" name="Freeform 658">
                    <a:extLst>
                      <a:ext uri="{FF2B5EF4-FFF2-40B4-BE49-F238E27FC236}">
                        <a16:creationId xmlns:a16="http://schemas.microsoft.com/office/drawing/2014/main" id="{3796049C-DCBC-4689-84D9-19E43CADC4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82013" y="3043221"/>
                    <a:ext cx="219803" cy="164057"/>
                  </a:xfrm>
                  <a:custGeom>
                    <a:avLst/>
                    <a:gdLst>
                      <a:gd name="T0" fmla="*/ 11 w 47"/>
                      <a:gd name="T1" fmla="*/ 29 h 35"/>
                      <a:gd name="T2" fmla="*/ 18 w 47"/>
                      <a:gd name="T3" fmla="*/ 30 h 35"/>
                      <a:gd name="T4" fmla="*/ 23 w 47"/>
                      <a:gd name="T5" fmla="*/ 33 h 35"/>
                      <a:gd name="T6" fmla="*/ 25 w 47"/>
                      <a:gd name="T7" fmla="*/ 31 h 35"/>
                      <a:gd name="T8" fmla="*/ 29 w 47"/>
                      <a:gd name="T9" fmla="*/ 32 h 35"/>
                      <a:gd name="T10" fmla="*/ 33 w 47"/>
                      <a:gd name="T11" fmla="*/ 32 h 35"/>
                      <a:gd name="T12" fmla="*/ 36 w 47"/>
                      <a:gd name="T13" fmla="*/ 33 h 35"/>
                      <a:gd name="T14" fmla="*/ 38 w 47"/>
                      <a:gd name="T15" fmla="*/ 28 h 35"/>
                      <a:gd name="T16" fmla="*/ 42 w 47"/>
                      <a:gd name="T17" fmla="*/ 27 h 35"/>
                      <a:gd name="T18" fmla="*/ 40 w 47"/>
                      <a:gd name="T19" fmla="*/ 22 h 35"/>
                      <a:gd name="T20" fmla="*/ 44 w 47"/>
                      <a:gd name="T21" fmla="*/ 21 h 35"/>
                      <a:gd name="T22" fmla="*/ 45 w 47"/>
                      <a:gd name="T23" fmla="*/ 17 h 35"/>
                      <a:gd name="T24" fmla="*/ 42 w 47"/>
                      <a:gd name="T25" fmla="*/ 15 h 35"/>
                      <a:gd name="T26" fmla="*/ 39 w 47"/>
                      <a:gd name="T27" fmla="*/ 11 h 35"/>
                      <a:gd name="T28" fmla="*/ 38 w 47"/>
                      <a:gd name="T29" fmla="*/ 6 h 35"/>
                      <a:gd name="T30" fmla="*/ 35 w 47"/>
                      <a:gd name="T31" fmla="*/ 2 h 35"/>
                      <a:gd name="T32" fmla="*/ 33 w 47"/>
                      <a:gd name="T33" fmla="*/ 2 h 35"/>
                      <a:gd name="T34" fmla="*/ 30 w 47"/>
                      <a:gd name="T35" fmla="*/ 1 h 35"/>
                      <a:gd name="T36" fmla="*/ 28 w 47"/>
                      <a:gd name="T37" fmla="*/ 2 h 35"/>
                      <a:gd name="T38" fmla="*/ 25 w 47"/>
                      <a:gd name="T39" fmla="*/ 0 h 35"/>
                      <a:gd name="T40" fmla="*/ 22 w 47"/>
                      <a:gd name="T41" fmla="*/ 2 h 35"/>
                      <a:gd name="T42" fmla="*/ 17 w 47"/>
                      <a:gd name="T43" fmla="*/ 3 h 35"/>
                      <a:gd name="T44" fmla="*/ 17 w 47"/>
                      <a:gd name="T45" fmla="*/ 6 h 35"/>
                      <a:gd name="T46" fmla="*/ 13 w 47"/>
                      <a:gd name="T47" fmla="*/ 9 h 35"/>
                      <a:gd name="T48" fmla="*/ 12 w 47"/>
                      <a:gd name="T49" fmla="*/ 13 h 35"/>
                      <a:gd name="T50" fmla="*/ 8 w 47"/>
                      <a:gd name="T51" fmla="*/ 14 h 35"/>
                      <a:gd name="T52" fmla="*/ 1 w 47"/>
                      <a:gd name="T53" fmla="*/ 16 h 35"/>
                      <a:gd name="T54" fmla="*/ 2 w 47"/>
                      <a:gd name="T55" fmla="*/ 24 h 35"/>
                      <a:gd name="T56" fmla="*/ 1 w 47"/>
                      <a:gd name="T57" fmla="*/ 27 h 35"/>
                      <a:gd name="T58" fmla="*/ 1 w 47"/>
                      <a:gd name="T59" fmla="*/ 31 h 35"/>
                      <a:gd name="T60" fmla="*/ 5 w 47"/>
                      <a:gd name="T61" fmla="*/ 30 h 35"/>
                      <a:gd name="T62" fmla="*/ 11 w 47"/>
                      <a:gd name="T63" fmla="*/ 29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7" h="35">
                        <a:moveTo>
                          <a:pt x="11" y="29"/>
                        </a:moveTo>
                        <a:cubicBezTo>
                          <a:pt x="14" y="29"/>
                          <a:pt x="16" y="30"/>
                          <a:pt x="18" y="30"/>
                        </a:cubicBezTo>
                        <a:cubicBezTo>
                          <a:pt x="18" y="30"/>
                          <a:pt x="23" y="33"/>
                          <a:pt x="23" y="33"/>
                        </a:cubicBezTo>
                        <a:cubicBezTo>
                          <a:pt x="23" y="32"/>
                          <a:pt x="24" y="29"/>
                          <a:pt x="25" y="31"/>
                        </a:cubicBezTo>
                        <a:cubicBezTo>
                          <a:pt x="27" y="34"/>
                          <a:pt x="28" y="29"/>
                          <a:pt x="29" y="32"/>
                        </a:cubicBezTo>
                        <a:cubicBezTo>
                          <a:pt x="30" y="34"/>
                          <a:pt x="32" y="32"/>
                          <a:pt x="33" y="32"/>
                        </a:cubicBezTo>
                        <a:cubicBezTo>
                          <a:pt x="34" y="31"/>
                          <a:pt x="36" y="35"/>
                          <a:pt x="36" y="33"/>
                        </a:cubicBezTo>
                        <a:cubicBezTo>
                          <a:pt x="37" y="31"/>
                          <a:pt x="36" y="29"/>
                          <a:pt x="38" y="28"/>
                        </a:cubicBezTo>
                        <a:cubicBezTo>
                          <a:pt x="39" y="28"/>
                          <a:pt x="41" y="27"/>
                          <a:pt x="42" y="27"/>
                        </a:cubicBezTo>
                        <a:cubicBezTo>
                          <a:pt x="41" y="26"/>
                          <a:pt x="40" y="24"/>
                          <a:pt x="40" y="22"/>
                        </a:cubicBezTo>
                        <a:cubicBezTo>
                          <a:pt x="40" y="20"/>
                          <a:pt x="42" y="22"/>
                          <a:pt x="44" y="21"/>
                        </a:cubicBezTo>
                        <a:cubicBezTo>
                          <a:pt x="46" y="21"/>
                          <a:pt x="47" y="19"/>
                          <a:pt x="45" y="17"/>
                        </a:cubicBezTo>
                        <a:cubicBezTo>
                          <a:pt x="44" y="16"/>
                          <a:pt x="43" y="17"/>
                          <a:pt x="42" y="15"/>
                        </a:cubicBezTo>
                        <a:cubicBezTo>
                          <a:pt x="41" y="14"/>
                          <a:pt x="40" y="13"/>
                          <a:pt x="39" y="11"/>
                        </a:cubicBezTo>
                        <a:cubicBezTo>
                          <a:pt x="38" y="10"/>
                          <a:pt x="38" y="8"/>
                          <a:pt x="38" y="6"/>
                        </a:cubicBezTo>
                        <a:cubicBezTo>
                          <a:pt x="39" y="4"/>
                          <a:pt x="36" y="2"/>
                          <a:pt x="35" y="2"/>
                        </a:cubicBezTo>
                        <a:cubicBezTo>
                          <a:pt x="34" y="1"/>
                          <a:pt x="34" y="2"/>
                          <a:pt x="33" y="2"/>
                        </a:cubicBezTo>
                        <a:cubicBezTo>
                          <a:pt x="31" y="3"/>
                          <a:pt x="31" y="2"/>
                          <a:pt x="30" y="1"/>
                        </a:cubicBezTo>
                        <a:cubicBezTo>
                          <a:pt x="29" y="0"/>
                          <a:pt x="29" y="2"/>
                          <a:pt x="28" y="2"/>
                        </a:cubicBezTo>
                        <a:cubicBezTo>
                          <a:pt x="27" y="2"/>
                          <a:pt x="25" y="0"/>
                          <a:pt x="25" y="0"/>
                        </a:cubicBezTo>
                        <a:cubicBezTo>
                          <a:pt x="23" y="0"/>
                          <a:pt x="23" y="2"/>
                          <a:pt x="22" y="2"/>
                        </a:cubicBezTo>
                        <a:cubicBezTo>
                          <a:pt x="20" y="3"/>
                          <a:pt x="19" y="3"/>
                          <a:pt x="17" y="3"/>
                        </a:cubicBezTo>
                        <a:cubicBezTo>
                          <a:pt x="16" y="4"/>
                          <a:pt x="17" y="6"/>
                          <a:pt x="17" y="6"/>
                        </a:cubicBezTo>
                        <a:cubicBezTo>
                          <a:pt x="16" y="8"/>
                          <a:pt x="13" y="7"/>
                          <a:pt x="13" y="9"/>
                        </a:cubicBezTo>
                        <a:cubicBezTo>
                          <a:pt x="12" y="10"/>
                          <a:pt x="12" y="11"/>
                          <a:pt x="12" y="13"/>
                        </a:cubicBezTo>
                        <a:cubicBezTo>
                          <a:pt x="12" y="14"/>
                          <a:pt x="9" y="14"/>
                          <a:pt x="8" y="14"/>
                        </a:cubicBezTo>
                        <a:cubicBezTo>
                          <a:pt x="5" y="15"/>
                          <a:pt x="4" y="16"/>
                          <a:pt x="1" y="16"/>
                        </a:cubicBezTo>
                        <a:cubicBezTo>
                          <a:pt x="2" y="19"/>
                          <a:pt x="5" y="21"/>
                          <a:pt x="2" y="24"/>
                        </a:cubicBezTo>
                        <a:cubicBezTo>
                          <a:pt x="0" y="25"/>
                          <a:pt x="0" y="26"/>
                          <a:pt x="1" y="27"/>
                        </a:cubicBezTo>
                        <a:cubicBezTo>
                          <a:pt x="3" y="28"/>
                          <a:pt x="1" y="30"/>
                          <a:pt x="1" y="31"/>
                        </a:cubicBezTo>
                        <a:cubicBezTo>
                          <a:pt x="3" y="31"/>
                          <a:pt x="4" y="31"/>
                          <a:pt x="5" y="30"/>
                        </a:cubicBezTo>
                        <a:cubicBezTo>
                          <a:pt x="7" y="29"/>
                          <a:pt x="10" y="29"/>
                          <a:pt x="11" y="2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49" name="Freeform 659">
                    <a:extLst>
                      <a:ext uri="{FF2B5EF4-FFF2-40B4-BE49-F238E27FC236}">
                        <a16:creationId xmlns:a16="http://schemas.microsoft.com/office/drawing/2014/main" id="{08DF5E7B-2379-4A2C-BF02-A6E3698F670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31045" y="3033664"/>
                    <a:ext cx="135385" cy="89196"/>
                  </a:xfrm>
                  <a:custGeom>
                    <a:avLst/>
                    <a:gdLst>
                      <a:gd name="T0" fmla="*/ 16 w 29"/>
                      <a:gd name="T1" fmla="*/ 18 h 19"/>
                      <a:gd name="T2" fmla="*/ 23 w 29"/>
                      <a:gd name="T3" fmla="*/ 15 h 19"/>
                      <a:gd name="T4" fmla="*/ 23 w 29"/>
                      <a:gd name="T5" fmla="*/ 12 h 19"/>
                      <a:gd name="T6" fmla="*/ 27 w 29"/>
                      <a:gd name="T7" fmla="*/ 9 h 19"/>
                      <a:gd name="T8" fmla="*/ 26 w 29"/>
                      <a:gd name="T9" fmla="*/ 4 h 19"/>
                      <a:gd name="T10" fmla="*/ 19 w 29"/>
                      <a:gd name="T11" fmla="*/ 1 h 19"/>
                      <a:gd name="T12" fmla="*/ 10 w 29"/>
                      <a:gd name="T13" fmla="*/ 1 h 19"/>
                      <a:gd name="T14" fmla="*/ 0 w 29"/>
                      <a:gd name="T15" fmla="*/ 4 h 19"/>
                      <a:gd name="T16" fmla="*/ 1 w 29"/>
                      <a:gd name="T17" fmla="*/ 6 h 19"/>
                      <a:gd name="T18" fmla="*/ 2 w 29"/>
                      <a:gd name="T19" fmla="*/ 9 h 19"/>
                      <a:gd name="T20" fmla="*/ 5 w 29"/>
                      <a:gd name="T21" fmla="*/ 10 h 19"/>
                      <a:gd name="T22" fmla="*/ 9 w 29"/>
                      <a:gd name="T23" fmla="*/ 11 h 19"/>
                      <a:gd name="T24" fmla="*/ 8 w 29"/>
                      <a:gd name="T25" fmla="*/ 15 h 19"/>
                      <a:gd name="T26" fmla="*/ 12 w 29"/>
                      <a:gd name="T27" fmla="*/ 18 h 19"/>
                      <a:gd name="T28" fmla="*/ 16 w 29"/>
                      <a:gd name="T29" fmla="*/ 18 h 19"/>
                      <a:gd name="T30" fmla="*/ 16 w 29"/>
                      <a:gd name="T31" fmla="*/ 18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9" h="19">
                        <a:moveTo>
                          <a:pt x="16" y="18"/>
                        </a:moveTo>
                        <a:cubicBezTo>
                          <a:pt x="18" y="16"/>
                          <a:pt x="21" y="16"/>
                          <a:pt x="23" y="15"/>
                        </a:cubicBezTo>
                        <a:cubicBezTo>
                          <a:pt x="23" y="14"/>
                          <a:pt x="23" y="13"/>
                          <a:pt x="23" y="12"/>
                        </a:cubicBezTo>
                        <a:cubicBezTo>
                          <a:pt x="24" y="10"/>
                          <a:pt x="25" y="10"/>
                          <a:pt x="27" y="9"/>
                        </a:cubicBezTo>
                        <a:cubicBezTo>
                          <a:pt x="29" y="8"/>
                          <a:pt x="28" y="5"/>
                          <a:pt x="26" y="4"/>
                        </a:cubicBezTo>
                        <a:cubicBezTo>
                          <a:pt x="24" y="3"/>
                          <a:pt x="22" y="2"/>
                          <a:pt x="19" y="1"/>
                        </a:cubicBezTo>
                        <a:cubicBezTo>
                          <a:pt x="17" y="0"/>
                          <a:pt x="13" y="1"/>
                          <a:pt x="10" y="1"/>
                        </a:cubicBezTo>
                        <a:cubicBezTo>
                          <a:pt x="8" y="1"/>
                          <a:pt x="0" y="0"/>
                          <a:pt x="0" y="4"/>
                        </a:cubicBezTo>
                        <a:cubicBezTo>
                          <a:pt x="0" y="4"/>
                          <a:pt x="1" y="5"/>
                          <a:pt x="1" y="6"/>
                        </a:cubicBezTo>
                        <a:cubicBezTo>
                          <a:pt x="2" y="7"/>
                          <a:pt x="1" y="8"/>
                          <a:pt x="2" y="9"/>
                        </a:cubicBezTo>
                        <a:cubicBezTo>
                          <a:pt x="3" y="9"/>
                          <a:pt x="4" y="11"/>
                          <a:pt x="5" y="10"/>
                        </a:cubicBezTo>
                        <a:cubicBezTo>
                          <a:pt x="7" y="10"/>
                          <a:pt x="9" y="9"/>
                          <a:pt x="9" y="11"/>
                        </a:cubicBezTo>
                        <a:cubicBezTo>
                          <a:pt x="9" y="12"/>
                          <a:pt x="9" y="14"/>
                          <a:pt x="8" y="15"/>
                        </a:cubicBezTo>
                        <a:cubicBezTo>
                          <a:pt x="11" y="15"/>
                          <a:pt x="11" y="15"/>
                          <a:pt x="12" y="18"/>
                        </a:cubicBezTo>
                        <a:cubicBezTo>
                          <a:pt x="13" y="18"/>
                          <a:pt x="16" y="18"/>
                          <a:pt x="16" y="18"/>
                        </a:cubicBezTo>
                        <a:cubicBezTo>
                          <a:pt x="17" y="17"/>
                          <a:pt x="15" y="19"/>
                          <a:pt x="16" y="1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0" name="Freeform 660">
                    <a:extLst>
                      <a:ext uri="{FF2B5EF4-FFF2-40B4-BE49-F238E27FC236}">
                        <a16:creationId xmlns:a16="http://schemas.microsoft.com/office/drawing/2014/main" id="{68C8FC9B-BBAF-4B00-BDD2-07FA4E9E56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31045" y="2977917"/>
                    <a:ext cx="162463" cy="89193"/>
                  </a:xfrm>
                  <a:custGeom>
                    <a:avLst/>
                    <a:gdLst>
                      <a:gd name="T0" fmla="*/ 11 w 36"/>
                      <a:gd name="T1" fmla="*/ 13 h 18"/>
                      <a:gd name="T2" fmla="*/ 19 w 36"/>
                      <a:gd name="T3" fmla="*/ 12 h 18"/>
                      <a:gd name="T4" fmla="*/ 25 w 36"/>
                      <a:gd name="T5" fmla="*/ 15 h 18"/>
                      <a:gd name="T6" fmla="*/ 29 w 36"/>
                      <a:gd name="T7" fmla="*/ 17 h 18"/>
                      <a:gd name="T8" fmla="*/ 33 w 36"/>
                      <a:gd name="T9" fmla="*/ 16 h 18"/>
                      <a:gd name="T10" fmla="*/ 36 w 36"/>
                      <a:gd name="T11" fmla="*/ 14 h 18"/>
                      <a:gd name="T12" fmla="*/ 34 w 36"/>
                      <a:gd name="T13" fmla="*/ 8 h 18"/>
                      <a:gd name="T14" fmla="*/ 31 w 36"/>
                      <a:gd name="T15" fmla="*/ 4 h 18"/>
                      <a:gd name="T16" fmla="*/ 25 w 36"/>
                      <a:gd name="T17" fmla="*/ 3 h 18"/>
                      <a:gd name="T18" fmla="*/ 18 w 36"/>
                      <a:gd name="T19" fmla="*/ 1 h 18"/>
                      <a:gd name="T20" fmla="*/ 17 w 36"/>
                      <a:gd name="T21" fmla="*/ 5 h 18"/>
                      <a:gd name="T22" fmla="*/ 15 w 36"/>
                      <a:gd name="T23" fmla="*/ 7 h 18"/>
                      <a:gd name="T24" fmla="*/ 8 w 36"/>
                      <a:gd name="T25" fmla="*/ 4 h 18"/>
                      <a:gd name="T26" fmla="*/ 0 w 36"/>
                      <a:gd name="T27" fmla="*/ 15 h 18"/>
                      <a:gd name="T28" fmla="*/ 11 w 36"/>
                      <a:gd name="T29" fmla="*/ 13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6" h="18">
                        <a:moveTo>
                          <a:pt x="11" y="13"/>
                        </a:moveTo>
                        <a:cubicBezTo>
                          <a:pt x="14" y="13"/>
                          <a:pt x="16" y="12"/>
                          <a:pt x="19" y="12"/>
                        </a:cubicBezTo>
                        <a:cubicBezTo>
                          <a:pt x="20" y="12"/>
                          <a:pt x="24" y="14"/>
                          <a:pt x="25" y="15"/>
                        </a:cubicBezTo>
                        <a:cubicBezTo>
                          <a:pt x="26" y="16"/>
                          <a:pt x="27" y="18"/>
                          <a:pt x="29" y="17"/>
                        </a:cubicBezTo>
                        <a:cubicBezTo>
                          <a:pt x="30" y="17"/>
                          <a:pt x="31" y="16"/>
                          <a:pt x="33" y="16"/>
                        </a:cubicBezTo>
                        <a:cubicBezTo>
                          <a:pt x="34" y="16"/>
                          <a:pt x="34" y="14"/>
                          <a:pt x="36" y="14"/>
                        </a:cubicBezTo>
                        <a:cubicBezTo>
                          <a:pt x="35" y="12"/>
                          <a:pt x="33" y="9"/>
                          <a:pt x="34" y="8"/>
                        </a:cubicBezTo>
                        <a:cubicBezTo>
                          <a:pt x="35" y="6"/>
                          <a:pt x="32" y="4"/>
                          <a:pt x="31" y="4"/>
                        </a:cubicBezTo>
                        <a:cubicBezTo>
                          <a:pt x="29" y="3"/>
                          <a:pt x="27" y="5"/>
                          <a:pt x="25" y="3"/>
                        </a:cubicBezTo>
                        <a:cubicBezTo>
                          <a:pt x="22" y="1"/>
                          <a:pt x="21" y="0"/>
                          <a:pt x="18" y="1"/>
                        </a:cubicBezTo>
                        <a:cubicBezTo>
                          <a:pt x="16" y="2"/>
                          <a:pt x="17" y="3"/>
                          <a:pt x="17" y="5"/>
                        </a:cubicBezTo>
                        <a:cubicBezTo>
                          <a:pt x="16" y="6"/>
                          <a:pt x="16" y="7"/>
                          <a:pt x="15" y="7"/>
                        </a:cubicBezTo>
                        <a:cubicBezTo>
                          <a:pt x="12" y="9"/>
                          <a:pt x="10" y="5"/>
                          <a:pt x="8" y="4"/>
                        </a:cubicBezTo>
                        <a:cubicBezTo>
                          <a:pt x="3" y="0"/>
                          <a:pt x="0" y="11"/>
                          <a:pt x="0" y="15"/>
                        </a:cubicBezTo>
                        <a:cubicBezTo>
                          <a:pt x="4" y="13"/>
                          <a:pt x="7" y="13"/>
                          <a:pt x="11" y="13"/>
                        </a:cubicBezTo>
                        <a:close/>
                      </a:path>
                    </a:pathLst>
                  </a:custGeom>
                  <a:solidFill>
                    <a:schemeClr val="tx2"/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>
                      <a:solidFill>
                        <a:srgbClr val="005A9E"/>
                      </a:solidFill>
                    </a:endParaRPr>
                  </a:p>
                </p:txBody>
              </p:sp>
              <p:sp>
                <p:nvSpPr>
                  <p:cNvPr id="351" name="Freeform 661">
                    <a:extLst>
                      <a:ext uri="{FF2B5EF4-FFF2-40B4-BE49-F238E27FC236}">
                        <a16:creationId xmlns:a16="http://schemas.microsoft.com/office/drawing/2014/main" id="{F93765AA-6309-41B0-ADE0-E933C4C7B0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82013" y="2926949"/>
                    <a:ext cx="111495" cy="70082"/>
                  </a:xfrm>
                  <a:custGeom>
                    <a:avLst/>
                    <a:gdLst>
                      <a:gd name="T0" fmla="*/ 16 w 24"/>
                      <a:gd name="T1" fmla="*/ 15 h 15"/>
                      <a:gd name="T2" fmla="*/ 20 w 24"/>
                      <a:gd name="T3" fmla="*/ 15 h 15"/>
                      <a:gd name="T4" fmla="*/ 22 w 24"/>
                      <a:gd name="T5" fmla="*/ 13 h 15"/>
                      <a:gd name="T6" fmla="*/ 22 w 24"/>
                      <a:gd name="T7" fmla="*/ 10 h 15"/>
                      <a:gd name="T8" fmla="*/ 21 w 24"/>
                      <a:gd name="T9" fmla="*/ 5 h 15"/>
                      <a:gd name="T10" fmla="*/ 24 w 24"/>
                      <a:gd name="T11" fmla="*/ 0 h 15"/>
                      <a:gd name="T12" fmla="*/ 12 w 24"/>
                      <a:gd name="T13" fmla="*/ 0 h 15"/>
                      <a:gd name="T14" fmla="*/ 6 w 24"/>
                      <a:gd name="T15" fmla="*/ 1 h 15"/>
                      <a:gd name="T16" fmla="*/ 0 w 24"/>
                      <a:gd name="T17" fmla="*/ 5 h 15"/>
                      <a:gd name="T18" fmla="*/ 2 w 24"/>
                      <a:gd name="T19" fmla="*/ 6 h 15"/>
                      <a:gd name="T20" fmla="*/ 2 w 24"/>
                      <a:gd name="T21" fmla="*/ 8 h 15"/>
                      <a:gd name="T22" fmla="*/ 7 w 24"/>
                      <a:gd name="T23" fmla="*/ 9 h 15"/>
                      <a:gd name="T24" fmla="*/ 6 w 24"/>
                      <a:gd name="T25" fmla="*/ 13 h 15"/>
                      <a:gd name="T26" fmla="*/ 11 w 24"/>
                      <a:gd name="T27" fmla="*/ 12 h 15"/>
                      <a:gd name="T28" fmla="*/ 16 w 24"/>
                      <a:gd name="T29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4" h="15">
                        <a:moveTo>
                          <a:pt x="16" y="15"/>
                        </a:moveTo>
                        <a:cubicBezTo>
                          <a:pt x="17" y="15"/>
                          <a:pt x="19" y="15"/>
                          <a:pt x="20" y="15"/>
                        </a:cubicBezTo>
                        <a:cubicBezTo>
                          <a:pt x="20" y="14"/>
                          <a:pt x="22" y="14"/>
                          <a:pt x="22" y="13"/>
                        </a:cubicBezTo>
                        <a:cubicBezTo>
                          <a:pt x="22" y="12"/>
                          <a:pt x="22" y="11"/>
                          <a:pt x="22" y="10"/>
                        </a:cubicBezTo>
                        <a:cubicBezTo>
                          <a:pt x="21" y="8"/>
                          <a:pt x="20" y="7"/>
                          <a:pt x="21" y="5"/>
                        </a:cubicBezTo>
                        <a:cubicBezTo>
                          <a:pt x="23" y="4"/>
                          <a:pt x="24" y="2"/>
                          <a:pt x="24" y="0"/>
                        </a:cubicBezTo>
                        <a:cubicBezTo>
                          <a:pt x="22" y="3"/>
                          <a:pt x="15" y="0"/>
                          <a:pt x="12" y="0"/>
                        </a:cubicBezTo>
                        <a:cubicBezTo>
                          <a:pt x="10" y="0"/>
                          <a:pt x="8" y="0"/>
                          <a:pt x="6" y="1"/>
                        </a:cubicBezTo>
                        <a:cubicBezTo>
                          <a:pt x="5" y="1"/>
                          <a:pt x="0" y="5"/>
                          <a:pt x="0" y="5"/>
                        </a:cubicBezTo>
                        <a:cubicBezTo>
                          <a:pt x="0" y="6"/>
                          <a:pt x="3" y="5"/>
                          <a:pt x="2" y="6"/>
                        </a:cubicBezTo>
                        <a:cubicBezTo>
                          <a:pt x="2" y="7"/>
                          <a:pt x="2" y="7"/>
                          <a:pt x="2" y="8"/>
                        </a:cubicBezTo>
                        <a:cubicBezTo>
                          <a:pt x="3" y="10"/>
                          <a:pt x="7" y="9"/>
                          <a:pt x="7" y="9"/>
                        </a:cubicBezTo>
                        <a:cubicBezTo>
                          <a:pt x="7" y="10"/>
                          <a:pt x="6" y="12"/>
                          <a:pt x="6" y="13"/>
                        </a:cubicBezTo>
                        <a:cubicBezTo>
                          <a:pt x="7" y="12"/>
                          <a:pt x="9" y="11"/>
                          <a:pt x="11" y="12"/>
                        </a:cubicBezTo>
                        <a:cubicBezTo>
                          <a:pt x="13" y="13"/>
                          <a:pt x="14" y="15"/>
                          <a:pt x="16" y="1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2" name="Freeform 662">
                    <a:extLst>
                      <a:ext uri="{FF2B5EF4-FFF2-40B4-BE49-F238E27FC236}">
                        <a16:creationId xmlns:a16="http://schemas.microsoft.com/office/drawing/2014/main" id="{AFA953BC-C251-40D1-B538-85B5AD31FC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97598" y="3071891"/>
                    <a:ext cx="74861" cy="36635"/>
                  </a:xfrm>
                  <a:custGeom>
                    <a:avLst/>
                    <a:gdLst>
                      <a:gd name="T0" fmla="*/ 16 w 16"/>
                      <a:gd name="T1" fmla="*/ 4 h 8"/>
                      <a:gd name="T2" fmla="*/ 12 w 16"/>
                      <a:gd name="T3" fmla="*/ 2 h 8"/>
                      <a:gd name="T4" fmla="*/ 8 w 16"/>
                      <a:gd name="T5" fmla="*/ 0 h 8"/>
                      <a:gd name="T6" fmla="*/ 7 w 16"/>
                      <a:gd name="T7" fmla="*/ 3 h 8"/>
                      <a:gd name="T8" fmla="*/ 5 w 16"/>
                      <a:gd name="T9" fmla="*/ 2 h 8"/>
                      <a:gd name="T10" fmla="*/ 2 w 16"/>
                      <a:gd name="T11" fmla="*/ 3 h 8"/>
                      <a:gd name="T12" fmla="*/ 0 w 16"/>
                      <a:gd name="T13" fmla="*/ 5 h 8"/>
                      <a:gd name="T14" fmla="*/ 0 w 16"/>
                      <a:gd name="T15" fmla="*/ 6 h 8"/>
                      <a:gd name="T16" fmla="*/ 2 w 16"/>
                      <a:gd name="T17" fmla="*/ 6 h 8"/>
                      <a:gd name="T18" fmla="*/ 8 w 16"/>
                      <a:gd name="T19" fmla="*/ 7 h 8"/>
                      <a:gd name="T20" fmla="*/ 16 w 16"/>
                      <a:gd name="T21" fmla="*/ 4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6" h="8">
                        <a:moveTo>
                          <a:pt x="16" y="4"/>
                        </a:moveTo>
                        <a:cubicBezTo>
                          <a:pt x="16" y="1"/>
                          <a:pt x="14" y="2"/>
                          <a:pt x="12" y="2"/>
                        </a:cubicBezTo>
                        <a:cubicBezTo>
                          <a:pt x="11" y="3"/>
                          <a:pt x="10" y="1"/>
                          <a:pt x="8" y="0"/>
                        </a:cubicBezTo>
                        <a:cubicBezTo>
                          <a:pt x="8" y="1"/>
                          <a:pt x="8" y="2"/>
                          <a:pt x="7" y="3"/>
                        </a:cubicBezTo>
                        <a:cubicBezTo>
                          <a:pt x="6" y="3"/>
                          <a:pt x="7" y="1"/>
                          <a:pt x="5" y="2"/>
                        </a:cubicBezTo>
                        <a:cubicBezTo>
                          <a:pt x="4" y="2"/>
                          <a:pt x="2" y="2"/>
                          <a:pt x="2" y="3"/>
                        </a:cubicBezTo>
                        <a:cubicBezTo>
                          <a:pt x="1" y="5"/>
                          <a:pt x="2" y="6"/>
                          <a:pt x="0" y="5"/>
                        </a:cubicBezTo>
                        <a:cubicBezTo>
                          <a:pt x="0" y="5"/>
                          <a:pt x="0" y="5"/>
                          <a:pt x="0" y="6"/>
                        </a:cubicBezTo>
                        <a:cubicBezTo>
                          <a:pt x="0" y="6"/>
                          <a:pt x="1" y="6"/>
                          <a:pt x="2" y="6"/>
                        </a:cubicBezTo>
                        <a:cubicBezTo>
                          <a:pt x="4" y="7"/>
                          <a:pt x="6" y="7"/>
                          <a:pt x="8" y="7"/>
                        </a:cubicBezTo>
                        <a:cubicBezTo>
                          <a:pt x="10" y="7"/>
                          <a:pt x="16" y="8"/>
                          <a:pt x="16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3" name="Freeform 663">
                    <a:extLst>
                      <a:ext uri="{FF2B5EF4-FFF2-40B4-BE49-F238E27FC236}">
                        <a16:creationId xmlns:a16="http://schemas.microsoft.com/office/drawing/2014/main" id="{77D8C753-0BE5-491E-ADF3-429253519F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81324" y="3081447"/>
                    <a:ext cx="222988" cy="195911"/>
                  </a:xfrm>
                  <a:custGeom>
                    <a:avLst/>
                    <a:gdLst>
                      <a:gd name="T0" fmla="*/ 1 w 48"/>
                      <a:gd name="T1" fmla="*/ 12 h 42"/>
                      <a:gd name="T2" fmla="*/ 0 w 48"/>
                      <a:gd name="T3" fmla="*/ 16 h 42"/>
                      <a:gd name="T4" fmla="*/ 2 w 48"/>
                      <a:gd name="T5" fmla="*/ 20 h 42"/>
                      <a:gd name="T6" fmla="*/ 4 w 48"/>
                      <a:gd name="T7" fmla="*/ 27 h 42"/>
                      <a:gd name="T8" fmla="*/ 9 w 48"/>
                      <a:gd name="T9" fmla="*/ 31 h 42"/>
                      <a:gd name="T10" fmla="*/ 10 w 48"/>
                      <a:gd name="T11" fmla="*/ 33 h 42"/>
                      <a:gd name="T12" fmla="*/ 13 w 48"/>
                      <a:gd name="T13" fmla="*/ 32 h 42"/>
                      <a:gd name="T14" fmla="*/ 21 w 48"/>
                      <a:gd name="T15" fmla="*/ 36 h 42"/>
                      <a:gd name="T16" fmla="*/ 25 w 48"/>
                      <a:gd name="T17" fmla="*/ 37 h 42"/>
                      <a:gd name="T18" fmla="*/ 33 w 48"/>
                      <a:gd name="T19" fmla="*/ 37 h 42"/>
                      <a:gd name="T20" fmla="*/ 39 w 48"/>
                      <a:gd name="T21" fmla="*/ 41 h 42"/>
                      <a:gd name="T22" fmla="*/ 41 w 48"/>
                      <a:gd name="T23" fmla="*/ 35 h 42"/>
                      <a:gd name="T24" fmla="*/ 44 w 48"/>
                      <a:gd name="T25" fmla="*/ 32 h 42"/>
                      <a:gd name="T26" fmla="*/ 48 w 48"/>
                      <a:gd name="T27" fmla="*/ 31 h 42"/>
                      <a:gd name="T28" fmla="*/ 45 w 48"/>
                      <a:gd name="T29" fmla="*/ 26 h 42"/>
                      <a:gd name="T30" fmla="*/ 44 w 48"/>
                      <a:gd name="T31" fmla="*/ 19 h 42"/>
                      <a:gd name="T32" fmla="*/ 46 w 48"/>
                      <a:gd name="T33" fmla="*/ 12 h 42"/>
                      <a:gd name="T34" fmla="*/ 44 w 48"/>
                      <a:gd name="T35" fmla="*/ 7 h 42"/>
                      <a:gd name="T36" fmla="*/ 42 w 48"/>
                      <a:gd name="T37" fmla="*/ 5 h 42"/>
                      <a:gd name="T38" fmla="*/ 25 w 48"/>
                      <a:gd name="T39" fmla="*/ 4 h 42"/>
                      <a:gd name="T40" fmla="*/ 20 w 48"/>
                      <a:gd name="T41" fmla="*/ 2 h 42"/>
                      <a:gd name="T42" fmla="*/ 13 w 48"/>
                      <a:gd name="T43" fmla="*/ 4 h 42"/>
                      <a:gd name="T44" fmla="*/ 6 w 48"/>
                      <a:gd name="T45" fmla="*/ 6 h 42"/>
                      <a:gd name="T46" fmla="*/ 2 w 48"/>
                      <a:gd name="T47" fmla="*/ 7 h 42"/>
                      <a:gd name="T48" fmla="*/ 1 w 48"/>
                      <a:gd name="T49" fmla="*/ 9 h 42"/>
                      <a:gd name="T50" fmla="*/ 1 w 48"/>
                      <a:gd name="T51" fmla="*/ 12 h 42"/>
                      <a:gd name="T52" fmla="*/ 1 w 48"/>
                      <a:gd name="T53" fmla="*/ 12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48" h="42">
                        <a:moveTo>
                          <a:pt x="1" y="12"/>
                        </a:moveTo>
                        <a:cubicBezTo>
                          <a:pt x="1" y="13"/>
                          <a:pt x="0" y="15"/>
                          <a:pt x="0" y="16"/>
                        </a:cubicBezTo>
                        <a:cubicBezTo>
                          <a:pt x="1" y="17"/>
                          <a:pt x="2" y="19"/>
                          <a:pt x="2" y="20"/>
                        </a:cubicBezTo>
                        <a:cubicBezTo>
                          <a:pt x="2" y="22"/>
                          <a:pt x="3" y="25"/>
                          <a:pt x="4" y="27"/>
                        </a:cubicBezTo>
                        <a:cubicBezTo>
                          <a:pt x="5" y="30"/>
                          <a:pt x="8" y="29"/>
                          <a:pt x="9" y="31"/>
                        </a:cubicBezTo>
                        <a:cubicBezTo>
                          <a:pt x="9" y="31"/>
                          <a:pt x="9" y="33"/>
                          <a:pt x="10" y="33"/>
                        </a:cubicBezTo>
                        <a:cubicBezTo>
                          <a:pt x="11" y="34"/>
                          <a:pt x="12" y="32"/>
                          <a:pt x="13" y="32"/>
                        </a:cubicBezTo>
                        <a:cubicBezTo>
                          <a:pt x="15" y="31"/>
                          <a:pt x="19" y="35"/>
                          <a:pt x="21" y="36"/>
                        </a:cubicBezTo>
                        <a:cubicBezTo>
                          <a:pt x="22" y="37"/>
                          <a:pt x="23" y="39"/>
                          <a:pt x="25" y="37"/>
                        </a:cubicBezTo>
                        <a:cubicBezTo>
                          <a:pt x="26" y="36"/>
                          <a:pt x="31" y="37"/>
                          <a:pt x="33" y="37"/>
                        </a:cubicBezTo>
                        <a:cubicBezTo>
                          <a:pt x="36" y="37"/>
                          <a:pt x="37" y="39"/>
                          <a:pt x="39" y="41"/>
                        </a:cubicBezTo>
                        <a:cubicBezTo>
                          <a:pt x="40" y="42"/>
                          <a:pt x="40" y="36"/>
                          <a:pt x="41" y="35"/>
                        </a:cubicBezTo>
                        <a:cubicBezTo>
                          <a:pt x="42" y="34"/>
                          <a:pt x="43" y="33"/>
                          <a:pt x="44" y="32"/>
                        </a:cubicBezTo>
                        <a:cubicBezTo>
                          <a:pt x="45" y="32"/>
                          <a:pt x="48" y="32"/>
                          <a:pt x="48" y="31"/>
                        </a:cubicBezTo>
                        <a:cubicBezTo>
                          <a:pt x="47" y="28"/>
                          <a:pt x="47" y="27"/>
                          <a:pt x="45" y="26"/>
                        </a:cubicBezTo>
                        <a:cubicBezTo>
                          <a:pt x="43" y="24"/>
                          <a:pt x="46" y="21"/>
                          <a:pt x="44" y="19"/>
                        </a:cubicBezTo>
                        <a:cubicBezTo>
                          <a:pt x="42" y="18"/>
                          <a:pt x="47" y="14"/>
                          <a:pt x="46" y="12"/>
                        </a:cubicBezTo>
                        <a:cubicBezTo>
                          <a:pt x="45" y="10"/>
                          <a:pt x="44" y="9"/>
                          <a:pt x="44" y="7"/>
                        </a:cubicBezTo>
                        <a:cubicBezTo>
                          <a:pt x="44" y="6"/>
                          <a:pt x="44" y="5"/>
                          <a:pt x="42" y="5"/>
                        </a:cubicBezTo>
                        <a:cubicBezTo>
                          <a:pt x="37" y="3"/>
                          <a:pt x="30" y="6"/>
                          <a:pt x="25" y="4"/>
                        </a:cubicBezTo>
                        <a:cubicBezTo>
                          <a:pt x="25" y="7"/>
                          <a:pt x="21" y="2"/>
                          <a:pt x="20" y="2"/>
                        </a:cubicBezTo>
                        <a:cubicBezTo>
                          <a:pt x="17" y="0"/>
                          <a:pt x="15" y="2"/>
                          <a:pt x="13" y="4"/>
                        </a:cubicBezTo>
                        <a:cubicBezTo>
                          <a:pt x="10" y="5"/>
                          <a:pt x="8" y="6"/>
                          <a:pt x="6" y="6"/>
                        </a:cubicBezTo>
                        <a:cubicBezTo>
                          <a:pt x="5" y="7"/>
                          <a:pt x="3" y="7"/>
                          <a:pt x="2" y="7"/>
                        </a:cubicBezTo>
                        <a:cubicBezTo>
                          <a:pt x="1" y="8"/>
                          <a:pt x="3" y="9"/>
                          <a:pt x="1" y="9"/>
                        </a:cubicBezTo>
                        <a:cubicBezTo>
                          <a:pt x="1" y="10"/>
                          <a:pt x="1" y="11"/>
                          <a:pt x="1" y="12"/>
                        </a:cubicBezTo>
                        <a:cubicBezTo>
                          <a:pt x="1" y="14"/>
                          <a:pt x="1" y="12"/>
                          <a:pt x="1" y="1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4" name="Freeform 664">
                    <a:extLst>
                      <a:ext uri="{FF2B5EF4-FFF2-40B4-BE49-F238E27FC236}">
                        <a16:creationId xmlns:a16="http://schemas.microsoft.com/office/drawing/2014/main" id="{73747457-7934-41AC-A3F2-B21C7933BCE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16710" y="3286916"/>
                    <a:ext cx="215025" cy="140164"/>
                  </a:xfrm>
                  <a:custGeom>
                    <a:avLst/>
                    <a:gdLst>
                      <a:gd name="T0" fmla="*/ 38 w 46"/>
                      <a:gd name="T1" fmla="*/ 13 h 30"/>
                      <a:gd name="T2" fmla="*/ 35 w 46"/>
                      <a:gd name="T3" fmla="*/ 6 h 30"/>
                      <a:gd name="T4" fmla="*/ 32 w 46"/>
                      <a:gd name="T5" fmla="*/ 0 h 30"/>
                      <a:gd name="T6" fmla="*/ 22 w 46"/>
                      <a:gd name="T7" fmla="*/ 4 h 30"/>
                      <a:gd name="T8" fmla="*/ 18 w 46"/>
                      <a:gd name="T9" fmla="*/ 3 h 30"/>
                      <a:gd name="T10" fmla="*/ 12 w 46"/>
                      <a:gd name="T11" fmla="*/ 3 h 30"/>
                      <a:gd name="T12" fmla="*/ 8 w 46"/>
                      <a:gd name="T13" fmla="*/ 6 h 30"/>
                      <a:gd name="T14" fmla="*/ 4 w 46"/>
                      <a:gd name="T15" fmla="*/ 14 h 30"/>
                      <a:gd name="T16" fmla="*/ 0 w 46"/>
                      <a:gd name="T17" fmla="*/ 15 h 30"/>
                      <a:gd name="T18" fmla="*/ 3 w 46"/>
                      <a:gd name="T19" fmla="*/ 18 h 30"/>
                      <a:gd name="T20" fmla="*/ 5 w 46"/>
                      <a:gd name="T21" fmla="*/ 22 h 30"/>
                      <a:gd name="T22" fmla="*/ 8 w 46"/>
                      <a:gd name="T23" fmla="*/ 24 h 30"/>
                      <a:gd name="T24" fmla="*/ 11 w 46"/>
                      <a:gd name="T25" fmla="*/ 25 h 30"/>
                      <a:gd name="T26" fmla="*/ 11 w 46"/>
                      <a:gd name="T27" fmla="*/ 28 h 30"/>
                      <a:gd name="T28" fmla="*/ 21 w 46"/>
                      <a:gd name="T29" fmla="*/ 30 h 30"/>
                      <a:gd name="T30" fmla="*/ 28 w 46"/>
                      <a:gd name="T31" fmla="*/ 28 h 30"/>
                      <a:gd name="T32" fmla="*/ 40 w 46"/>
                      <a:gd name="T33" fmla="*/ 30 h 30"/>
                      <a:gd name="T34" fmla="*/ 41 w 46"/>
                      <a:gd name="T35" fmla="*/ 23 h 30"/>
                      <a:gd name="T36" fmla="*/ 46 w 46"/>
                      <a:gd name="T37" fmla="*/ 20 h 30"/>
                      <a:gd name="T38" fmla="*/ 39 w 46"/>
                      <a:gd name="T39" fmla="*/ 20 h 30"/>
                      <a:gd name="T40" fmla="*/ 38 w 46"/>
                      <a:gd name="T41" fmla="*/ 13 h 30"/>
                      <a:gd name="T42" fmla="*/ 38 w 46"/>
                      <a:gd name="T43" fmla="*/ 13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46" h="30">
                        <a:moveTo>
                          <a:pt x="38" y="13"/>
                        </a:moveTo>
                        <a:cubicBezTo>
                          <a:pt x="39" y="10"/>
                          <a:pt x="36" y="8"/>
                          <a:pt x="35" y="6"/>
                        </a:cubicBezTo>
                        <a:cubicBezTo>
                          <a:pt x="33" y="5"/>
                          <a:pt x="32" y="2"/>
                          <a:pt x="32" y="0"/>
                        </a:cubicBezTo>
                        <a:cubicBezTo>
                          <a:pt x="29" y="1"/>
                          <a:pt x="26" y="4"/>
                          <a:pt x="22" y="4"/>
                        </a:cubicBezTo>
                        <a:cubicBezTo>
                          <a:pt x="21" y="4"/>
                          <a:pt x="19" y="3"/>
                          <a:pt x="18" y="3"/>
                        </a:cubicBezTo>
                        <a:cubicBezTo>
                          <a:pt x="16" y="3"/>
                          <a:pt x="14" y="3"/>
                          <a:pt x="12" y="3"/>
                        </a:cubicBezTo>
                        <a:cubicBezTo>
                          <a:pt x="12" y="3"/>
                          <a:pt x="9" y="6"/>
                          <a:pt x="8" y="6"/>
                        </a:cubicBezTo>
                        <a:cubicBezTo>
                          <a:pt x="7" y="9"/>
                          <a:pt x="5" y="11"/>
                          <a:pt x="4" y="14"/>
                        </a:cubicBezTo>
                        <a:cubicBezTo>
                          <a:pt x="3" y="14"/>
                          <a:pt x="1" y="14"/>
                          <a:pt x="0" y="15"/>
                        </a:cubicBezTo>
                        <a:cubicBezTo>
                          <a:pt x="0" y="16"/>
                          <a:pt x="3" y="17"/>
                          <a:pt x="3" y="18"/>
                        </a:cubicBezTo>
                        <a:cubicBezTo>
                          <a:pt x="3" y="20"/>
                          <a:pt x="4" y="20"/>
                          <a:pt x="5" y="22"/>
                        </a:cubicBezTo>
                        <a:cubicBezTo>
                          <a:pt x="5" y="24"/>
                          <a:pt x="6" y="24"/>
                          <a:pt x="8" y="24"/>
                        </a:cubicBezTo>
                        <a:cubicBezTo>
                          <a:pt x="9" y="24"/>
                          <a:pt x="11" y="24"/>
                          <a:pt x="11" y="25"/>
                        </a:cubicBezTo>
                        <a:cubicBezTo>
                          <a:pt x="11" y="26"/>
                          <a:pt x="11" y="27"/>
                          <a:pt x="11" y="28"/>
                        </a:cubicBezTo>
                        <a:cubicBezTo>
                          <a:pt x="13" y="30"/>
                          <a:pt x="18" y="30"/>
                          <a:pt x="21" y="30"/>
                        </a:cubicBezTo>
                        <a:cubicBezTo>
                          <a:pt x="24" y="30"/>
                          <a:pt x="26" y="30"/>
                          <a:pt x="28" y="28"/>
                        </a:cubicBezTo>
                        <a:cubicBezTo>
                          <a:pt x="32" y="26"/>
                          <a:pt x="36" y="28"/>
                          <a:pt x="40" y="30"/>
                        </a:cubicBezTo>
                        <a:cubicBezTo>
                          <a:pt x="40" y="28"/>
                          <a:pt x="40" y="25"/>
                          <a:pt x="41" y="23"/>
                        </a:cubicBezTo>
                        <a:cubicBezTo>
                          <a:pt x="42" y="22"/>
                          <a:pt x="45" y="24"/>
                          <a:pt x="46" y="20"/>
                        </a:cubicBezTo>
                        <a:cubicBezTo>
                          <a:pt x="43" y="18"/>
                          <a:pt x="42" y="20"/>
                          <a:pt x="39" y="20"/>
                        </a:cubicBezTo>
                        <a:cubicBezTo>
                          <a:pt x="37" y="19"/>
                          <a:pt x="37" y="14"/>
                          <a:pt x="38" y="13"/>
                        </a:cubicBezTo>
                        <a:cubicBezTo>
                          <a:pt x="39" y="11"/>
                          <a:pt x="37" y="15"/>
                          <a:pt x="38" y="1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5" name="Freeform 665">
                    <a:extLst>
                      <a:ext uri="{FF2B5EF4-FFF2-40B4-BE49-F238E27FC236}">
                        <a16:creationId xmlns:a16="http://schemas.microsoft.com/office/drawing/2014/main" id="{6782EF19-83BC-43FD-8E13-426089361D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66431" y="3282137"/>
                    <a:ext cx="78046" cy="93975"/>
                  </a:xfrm>
                  <a:custGeom>
                    <a:avLst/>
                    <a:gdLst>
                      <a:gd name="T0" fmla="*/ 14 w 17"/>
                      <a:gd name="T1" fmla="*/ 10 h 20"/>
                      <a:gd name="T2" fmla="*/ 9 w 17"/>
                      <a:gd name="T3" fmla="*/ 3 h 20"/>
                      <a:gd name="T4" fmla="*/ 0 w 17"/>
                      <a:gd name="T5" fmla="*/ 1 h 20"/>
                      <a:gd name="T6" fmla="*/ 5 w 17"/>
                      <a:gd name="T7" fmla="*/ 10 h 20"/>
                      <a:gd name="T8" fmla="*/ 7 w 17"/>
                      <a:gd name="T9" fmla="*/ 20 h 20"/>
                      <a:gd name="T10" fmla="*/ 10 w 17"/>
                      <a:gd name="T11" fmla="*/ 14 h 20"/>
                      <a:gd name="T12" fmla="*/ 14 w 17"/>
                      <a:gd name="T13" fmla="*/ 14 h 20"/>
                      <a:gd name="T14" fmla="*/ 14 w 17"/>
                      <a:gd name="T15" fmla="*/ 10 h 20"/>
                      <a:gd name="T16" fmla="*/ 14 w 17"/>
                      <a:gd name="T17" fmla="*/ 1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7" h="20">
                        <a:moveTo>
                          <a:pt x="14" y="10"/>
                        </a:moveTo>
                        <a:cubicBezTo>
                          <a:pt x="12" y="8"/>
                          <a:pt x="11" y="4"/>
                          <a:pt x="9" y="3"/>
                        </a:cubicBezTo>
                        <a:cubicBezTo>
                          <a:pt x="8" y="3"/>
                          <a:pt x="0" y="0"/>
                          <a:pt x="0" y="1"/>
                        </a:cubicBezTo>
                        <a:cubicBezTo>
                          <a:pt x="1" y="5"/>
                          <a:pt x="3" y="7"/>
                          <a:pt x="5" y="10"/>
                        </a:cubicBezTo>
                        <a:cubicBezTo>
                          <a:pt x="7" y="13"/>
                          <a:pt x="4" y="17"/>
                          <a:pt x="7" y="20"/>
                        </a:cubicBezTo>
                        <a:cubicBezTo>
                          <a:pt x="8" y="19"/>
                          <a:pt x="9" y="16"/>
                          <a:pt x="10" y="14"/>
                        </a:cubicBezTo>
                        <a:cubicBezTo>
                          <a:pt x="12" y="13"/>
                          <a:pt x="13" y="14"/>
                          <a:pt x="14" y="14"/>
                        </a:cubicBezTo>
                        <a:cubicBezTo>
                          <a:pt x="17" y="14"/>
                          <a:pt x="14" y="10"/>
                          <a:pt x="14" y="10"/>
                        </a:cubicBezTo>
                        <a:cubicBezTo>
                          <a:pt x="13" y="9"/>
                          <a:pt x="14" y="10"/>
                          <a:pt x="14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6" name="Freeform 666">
                    <a:extLst>
                      <a:ext uri="{FF2B5EF4-FFF2-40B4-BE49-F238E27FC236}">
                        <a16:creationId xmlns:a16="http://schemas.microsoft.com/office/drawing/2014/main" id="{0D72D284-8AE0-49E3-9209-E4C5548CD1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98286" y="3333105"/>
                    <a:ext cx="46190" cy="47783"/>
                  </a:xfrm>
                  <a:custGeom>
                    <a:avLst/>
                    <a:gdLst>
                      <a:gd name="T0" fmla="*/ 7 w 10"/>
                      <a:gd name="T1" fmla="*/ 9 h 10"/>
                      <a:gd name="T2" fmla="*/ 7 w 10"/>
                      <a:gd name="T3" fmla="*/ 7 h 10"/>
                      <a:gd name="T4" fmla="*/ 10 w 10"/>
                      <a:gd name="T5" fmla="*/ 4 h 10"/>
                      <a:gd name="T6" fmla="*/ 8 w 10"/>
                      <a:gd name="T7" fmla="*/ 1 h 10"/>
                      <a:gd name="T8" fmla="*/ 3 w 10"/>
                      <a:gd name="T9" fmla="*/ 4 h 10"/>
                      <a:gd name="T10" fmla="*/ 0 w 10"/>
                      <a:gd name="T11" fmla="*/ 9 h 10"/>
                      <a:gd name="T12" fmla="*/ 3 w 10"/>
                      <a:gd name="T13" fmla="*/ 9 h 10"/>
                      <a:gd name="T14" fmla="*/ 7 w 10"/>
                      <a:gd name="T15" fmla="*/ 10 h 10"/>
                      <a:gd name="T16" fmla="*/ 7 w 10"/>
                      <a:gd name="T17" fmla="*/ 9 h 10"/>
                      <a:gd name="T18" fmla="*/ 7 w 10"/>
                      <a:gd name="T19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0" h="10">
                        <a:moveTo>
                          <a:pt x="7" y="9"/>
                        </a:moveTo>
                        <a:cubicBezTo>
                          <a:pt x="6" y="8"/>
                          <a:pt x="6" y="8"/>
                          <a:pt x="7" y="7"/>
                        </a:cubicBezTo>
                        <a:cubicBezTo>
                          <a:pt x="8" y="6"/>
                          <a:pt x="9" y="5"/>
                          <a:pt x="10" y="4"/>
                        </a:cubicBezTo>
                        <a:cubicBezTo>
                          <a:pt x="10" y="4"/>
                          <a:pt x="8" y="2"/>
                          <a:pt x="8" y="1"/>
                        </a:cubicBezTo>
                        <a:cubicBezTo>
                          <a:pt x="8" y="5"/>
                          <a:pt x="3" y="0"/>
                          <a:pt x="3" y="4"/>
                        </a:cubicBezTo>
                        <a:cubicBezTo>
                          <a:pt x="3" y="6"/>
                          <a:pt x="1" y="8"/>
                          <a:pt x="0" y="9"/>
                        </a:cubicBezTo>
                        <a:cubicBezTo>
                          <a:pt x="0" y="10"/>
                          <a:pt x="2" y="9"/>
                          <a:pt x="3" y="9"/>
                        </a:cubicBezTo>
                        <a:cubicBezTo>
                          <a:pt x="5" y="9"/>
                          <a:pt x="6" y="9"/>
                          <a:pt x="7" y="10"/>
                        </a:cubicBezTo>
                        <a:cubicBezTo>
                          <a:pt x="7" y="10"/>
                          <a:pt x="7" y="9"/>
                          <a:pt x="7" y="9"/>
                        </a:cubicBezTo>
                        <a:cubicBezTo>
                          <a:pt x="6" y="8"/>
                          <a:pt x="7" y="9"/>
                          <a:pt x="7" y="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7" name="Freeform 667">
                    <a:extLst>
                      <a:ext uri="{FF2B5EF4-FFF2-40B4-BE49-F238E27FC236}">
                        <a16:creationId xmlns:a16="http://schemas.microsoft.com/office/drawing/2014/main" id="{7BD602C7-F2E7-4DDC-A88B-5ECE18C75CE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58123" y="3407966"/>
                    <a:ext cx="149721" cy="89196"/>
                  </a:xfrm>
                  <a:custGeom>
                    <a:avLst/>
                    <a:gdLst>
                      <a:gd name="T0" fmla="*/ 17 w 32"/>
                      <a:gd name="T1" fmla="*/ 4 h 19"/>
                      <a:gd name="T2" fmla="*/ 2 w 32"/>
                      <a:gd name="T3" fmla="*/ 0 h 19"/>
                      <a:gd name="T4" fmla="*/ 2 w 32"/>
                      <a:gd name="T5" fmla="*/ 5 h 19"/>
                      <a:gd name="T6" fmla="*/ 3 w 32"/>
                      <a:gd name="T7" fmla="*/ 8 h 19"/>
                      <a:gd name="T8" fmla="*/ 1 w 32"/>
                      <a:gd name="T9" fmla="*/ 11 h 19"/>
                      <a:gd name="T10" fmla="*/ 3 w 32"/>
                      <a:gd name="T11" fmla="*/ 17 h 19"/>
                      <a:gd name="T12" fmla="*/ 9 w 32"/>
                      <a:gd name="T13" fmla="*/ 17 h 19"/>
                      <a:gd name="T14" fmla="*/ 16 w 32"/>
                      <a:gd name="T15" fmla="*/ 18 h 19"/>
                      <a:gd name="T16" fmla="*/ 21 w 32"/>
                      <a:gd name="T17" fmla="*/ 15 h 19"/>
                      <a:gd name="T18" fmla="*/ 28 w 32"/>
                      <a:gd name="T19" fmla="*/ 14 h 19"/>
                      <a:gd name="T20" fmla="*/ 28 w 32"/>
                      <a:gd name="T21" fmla="*/ 8 h 19"/>
                      <a:gd name="T22" fmla="*/ 29 w 32"/>
                      <a:gd name="T23" fmla="*/ 3 h 19"/>
                      <a:gd name="T24" fmla="*/ 21 w 32"/>
                      <a:gd name="T25" fmla="*/ 2 h 19"/>
                      <a:gd name="T26" fmla="*/ 17 w 32"/>
                      <a:gd name="T27" fmla="*/ 4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2" h="19">
                        <a:moveTo>
                          <a:pt x="17" y="4"/>
                        </a:moveTo>
                        <a:cubicBezTo>
                          <a:pt x="13" y="4"/>
                          <a:pt x="3" y="6"/>
                          <a:pt x="2" y="0"/>
                        </a:cubicBezTo>
                        <a:cubicBezTo>
                          <a:pt x="1" y="2"/>
                          <a:pt x="0" y="4"/>
                          <a:pt x="2" y="5"/>
                        </a:cubicBezTo>
                        <a:cubicBezTo>
                          <a:pt x="3" y="6"/>
                          <a:pt x="4" y="7"/>
                          <a:pt x="3" y="8"/>
                        </a:cubicBezTo>
                        <a:cubicBezTo>
                          <a:pt x="2" y="9"/>
                          <a:pt x="1" y="9"/>
                          <a:pt x="1" y="11"/>
                        </a:cubicBezTo>
                        <a:cubicBezTo>
                          <a:pt x="2" y="13"/>
                          <a:pt x="3" y="14"/>
                          <a:pt x="3" y="17"/>
                        </a:cubicBezTo>
                        <a:cubicBezTo>
                          <a:pt x="5" y="17"/>
                          <a:pt x="7" y="17"/>
                          <a:pt x="9" y="17"/>
                        </a:cubicBezTo>
                        <a:cubicBezTo>
                          <a:pt x="11" y="17"/>
                          <a:pt x="14" y="19"/>
                          <a:pt x="16" y="18"/>
                        </a:cubicBezTo>
                        <a:cubicBezTo>
                          <a:pt x="18" y="18"/>
                          <a:pt x="20" y="16"/>
                          <a:pt x="21" y="15"/>
                        </a:cubicBezTo>
                        <a:cubicBezTo>
                          <a:pt x="23" y="13"/>
                          <a:pt x="25" y="14"/>
                          <a:pt x="28" y="14"/>
                        </a:cubicBezTo>
                        <a:cubicBezTo>
                          <a:pt x="27" y="12"/>
                          <a:pt x="27" y="11"/>
                          <a:pt x="28" y="8"/>
                        </a:cubicBezTo>
                        <a:cubicBezTo>
                          <a:pt x="29" y="6"/>
                          <a:pt x="32" y="4"/>
                          <a:pt x="29" y="3"/>
                        </a:cubicBezTo>
                        <a:cubicBezTo>
                          <a:pt x="27" y="2"/>
                          <a:pt x="24" y="1"/>
                          <a:pt x="21" y="2"/>
                        </a:cubicBezTo>
                        <a:cubicBezTo>
                          <a:pt x="19" y="2"/>
                          <a:pt x="18" y="4"/>
                          <a:pt x="17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8" name="Freeform 668">
                    <a:extLst>
                      <a:ext uri="{FF2B5EF4-FFF2-40B4-BE49-F238E27FC236}">
                        <a16:creationId xmlns:a16="http://schemas.microsoft.com/office/drawing/2014/main" id="{4D06634A-13A3-4E83-AC75-ECE161010BA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13180" y="3385667"/>
                    <a:ext cx="84417" cy="70082"/>
                  </a:xfrm>
                  <a:custGeom>
                    <a:avLst/>
                    <a:gdLst>
                      <a:gd name="T0" fmla="*/ 10 w 18"/>
                      <a:gd name="T1" fmla="*/ 0 h 15"/>
                      <a:gd name="T2" fmla="*/ 1 w 18"/>
                      <a:gd name="T3" fmla="*/ 2 h 15"/>
                      <a:gd name="T4" fmla="*/ 4 w 18"/>
                      <a:gd name="T5" fmla="*/ 8 h 15"/>
                      <a:gd name="T6" fmla="*/ 13 w 18"/>
                      <a:gd name="T7" fmla="*/ 15 h 15"/>
                      <a:gd name="T8" fmla="*/ 15 w 18"/>
                      <a:gd name="T9" fmla="*/ 10 h 15"/>
                      <a:gd name="T10" fmla="*/ 17 w 18"/>
                      <a:gd name="T11" fmla="*/ 6 h 15"/>
                      <a:gd name="T12" fmla="*/ 16 w 18"/>
                      <a:gd name="T13" fmla="*/ 2 h 15"/>
                      <a:gd name="T14" fmla="*/ 10 w 18"/>
                      <a:gd name="T15" fmla="*/ 0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8" h="15">
                        <a:moveTo>
                          <a:pt x="10" y="0"/>
                        </a:moveTo>
                        <a:cubicBezTo>
                          <a:pt x="8" y="0"/>
                          <a:pt x="0" y="0"/>
                          <a:pt x="1" y="2"/>
                        </a:cubicBezTo>
                        <a:cubicBezTo>
                          <a:pt x="1" y="3"/>
                          <a:pt x="3" y="7"/>
                          <a:pt x="4" y="8"/>
                        </a:cubicBezTo>
                        <a:cubicBezTo>
                          <a:pt x="6" y="11"/>
                          <a:pt x="10" y="13"/>
                          <a:pt x="13" y="15"/>
                        </a:cubicBezTo>
                        <a:cubicBezTo>
                          <a:pt x="13" y="13"/>
                          <a:pt x="13" y="11"/>
                          <a:pt x="15" y="10"/>
                        </a:cubicBezTo>
                        <a:cubicBezTo>
                          <a:pt x="17" y="9"/>
                          <a:pt x="18" y="8"/>
                          <a:pt x="17" y="6"/>
                        </a:cubicBezTo>
                        <a:cubicBezTo>
                          <a:pt x="17" y="4"/>
                          <a:pt x="17" y="3"/>
                          <a:pt x="16" y="2"/>
                        </a:cubicBezTo>
                        <a:cubicBezTo>
                          <a:pt x="14" y="1"/>
                          <a:pt x="12" y="0"/>
                          <a:pt x="10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59" name="Freeform 669">
                    <a:extLst>
                      <a:ext uri="{FF2B5EF4-FFF2-40B4-BE49-F238E27FC236}">
                        <a16:creationId xmlns:a16="http://schemas.microsoft.com/office/drawing/2014/main" id="{01F22DDE-3B3F-490D-A822-70BB557E91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73704" y="3345427"/>
                    <a:ext cx="103530" cy="125829"/>
                  </a:xfrm>
                  <a:custGeom>
                    <a:avLst/>
                    <a:gdLst>
                      <a:gd name="T0" fmla="*/ 21 w 22"/>
                      <a:gd name="T1" fmla="*/ 19 h 27"/>
                      <a:gd name="T2" fmla="*/ 20 w 22"/>
                      <a:gd name="T3" fmla="*/ 17 h 27"/>
                      <a:gd name="T4" fmla="*/ 19 w 22"/>
                      <a:gd name="T5" fmla="*/ 13 h 27"/>
                      <a:gd name="T6" fmla="*/ 15 w 22"/>
                      <a:gd name="T7" fmla="*/ 10 h 27"/>
                      <a:gd name="T8" fmla="*/ 14 w 22"/>
                      <a:gd name="T9" fmla="*/ 8 h 27"/>
                      <a:gd name="T10" fmla="*/ 12 w 22"/>
                      <a:gd name="T11" fmla="*/ 5 h 27"/>
                      <a:gd name="T12" fmla="*/ 5 w 22"/>
                      <a:gd name="T13" fmla="*/ 1 h 27"/>
                      <a:gd name="T14" fmla="*/ 2 w 22"/>
                      <a:gd name="T15" fmla="*/ 4 h 27"/>
                      <a:gd name="T16" fmla="*/ 4 w 22"/>
                      <a:gd name="T17" fmla="*/ 14 h 27"/>
                      <a:gd name="T18" fmla="*/ 1 w 22"/>
                      <a:gd name="T19" fmla="*/ 19 h 27"/>
                      <a:gd name="T20" fmla="*/ 0 w 22"/>
                      <a:gd name="T21" fmla="*/ 23 h 27"/>
                      <a:gd name="T22" fmla="*/ 4 w 22"/>
                      <a:gd name="T23" fmla="*/ 27 h 27"/>
                      <a:gd name="T24" fmla="*/ 6 w 22"/>
                      <a:gd name="T25" fmla="*/ 23 h 27"/>
                      <a:gd name="T26" fmla="*/ 10 w 22"/>
                      <a:gd name="T27" fmla="*/ 26 h 27"/>
                      <a:gd name="T28" fmla="*/ 20 w 22"/>
                      <a:gd name="T29" fmla="*/ 24 h 27"/>
                      <a:gd name="T30" fmla="*/ 21 w 22"/>
                      <a:gd name="T31" fmla="*/ 19 h 27"/>
                      <a:gd name="T32" fmla="*/ 21 w 22"/>
                      <a:gd name="T33" fmla="*/ 19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22" h="27">
                        <a:moveTo>
                          <a:pt x="21" y="19"/>
                        </a:moveTo>
                        <a:cubicBezTo>
                          <a:pt x="22" y="18"/>
                          <a:pt x="21" y="18"/>
                          <a:pt x="20" y="17"/>
                        </a:cubicBezTo>
                        <a:cubicBezTo>
                          <a:pt x="19" y="16"/>
                          <a:pt x="19" y="15"/>
                          <a:pt x="19" y="13"/>
                        </a:cubicBezTo>
                        <a:cubicBezTo>
                          <a:pt x="21" y="10"/>
                          <a:pt x="18" y="10"/>
                          <a:pt x="15" y="10"/>
                        </a:cubicBezTo>
                        <a:cubicBezTo>
                          <a:pt x="14" y="10"/>
                          <a:pt x="14" y="9"/>
                          <a:pt x="14" y="8"/>
                        </a:cubicBezTo>
                        <a:cubicBezTo>
                          <a:pt x="13" y="6"/>
                          <a:pt x="12" y="7"/>
                          <a:pt x="12" y="5"/>
                        </a:cubicBezTo>
                        <a:cubicBezTo>
                          <a:pt x="11" y="2"/>
                          <a:pt x="9" y="0"/>
                          <a:pt x="5" y="1"/>
                        </a:cubicBezTo>
                        <a:cubicBezTo>
                          <a:pt x="2" y="2"/>
                          <a:pt x="2" y="2"/>
                          <a:pt x="2" y="4"/>
                        </a:cubicBezTo>
                        <a:cubicBezTo>
                          <a:pt x="3" y="7"/>
                          <a:pt x="4" y="10"/>
                          <a:pt x="4" y="14"/>
                        </a:cubicBezTo>
                        <a:cubicBezTo>
                          <a:pt x="5" y="17"/>
                          <a:pt x="2" y="16"/>
                          <a:pt x="1" y="19"/>
                        </a:cubicBezTo>
                        <a:cubicBezTo>
                          <a:pt x="0" y="20"/>
                          <a:pt x="0" y="22"/>
                          <a:pt x="0" y="23"/>
                        </a:cubicBezTo>
                        <a:cubicBezTo>
                          <a:pt x="0" y="25"/>
                          <a:pt x="3" y="26"/>
                          <a:pt x="4" y="27"/>
                        </a:cubicBezTo>
                        <a:cubicBezTo>
                          <a:pt x="4" y="26"/>
                          <a:pt x="4" y="23"/>
                          <a:pt x="6" y="23"/>
                        </a:cubicBezTo>
                        <a:cubicBezTo>
                          <a:pt x="8" y="23"/>
                          <a:pt x="9" y="24"/>
                          <a:pt x="10" y="26"/>
                        </a:cubicBezTo>
                        <a:cubicBezTo>
                          <a:pt x="11" y="26"/>
                          <a:pt x="18" y="24"/>
                          <a:pt x="20" y="24"/>
                        </a:cubicBezTo>
                        <a:cubicBezTo>
                          <a:pt x="18" y="22"/>
                          <a:pt x="20" y="21"/>
                          <a:pt x="21" y="19"/>
                        </a:cubicBezTo>
                        <a:cubicBezTo>
                          <a:pt x="22" y="18"/>
                          <a:pt x="20" y="20"/>
                          <a:pt x="21" y="1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0" name="Freeform 670">
                    <a:extLst>
                      <a:ext uri="{FF2B5EF4-FFF2-40B4-BE49-F238E27FC236}">
                        <a16:creationId xmlns:a16="http://schemas.microsoft.com/office/drawing/2014/main" id="{8AB088C1-5E2F-4052-ACD2-ED11F30E072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17959" y="3277359"/>
                    <a:ext cx="164057" cy="89196"/>
                  </a:xfrm>
                  <a:custGeom>
                    <a:avLst/>
                    <a:gdLst>
                      <a:gd name="T0" fmla="*/ 30 w 35"/>
                      <a:gd name="T1" fmla="*/ 3 h 19"/>
                      <a:gd name="T2" fmla="*/ 24 w 35"/>
                      <a:gd name="T3" fmla="*/ 1 h 19"/>
                      <a:gd name="T4" fmla="*/ 19 w 35"/>
                      <a:gd name="T5" fmla="*/ 4 h 19"/>
                      <a:gd name="T6" fmla="*/ 15 w 35"/>
                      <a:gd name="T7" fmla="*/ 4 h 19"/>
                      <a:gd name="T8" fmla="*/ 13 w 35"/>
                      <a:gd name="T9" fmla="*/ 6 h 19"/>
                      <a:gd name="T10" fmla="*/ 5 w 35"/>
                      <a:gd name="T11" fmla="*/ 4 h 19"/>
                      <a:gd name="T12" fmla="*/ 5 w 35"/>
                      <a:gd name="T13" fmla="*/ 7 h 19"/>
                      <a:gd name="T14" fmla="*/ 3 w 35"/>
                      <a:gd name="T15" fmla="*/ 8 h 19"/>
                      <a:gd name="T16" fmla="*/ 3 w 35"/>
                      <a:gd name="T17" fmla="*/ 15 h 19"/>
                      <a:gd name="T18" fmla="*/ 11 w 35"/>
                      <a:gd name="T19" fmla="*/ 19 h 19"/>
                      <a:gd name="T20" fmla="*/ 21 w 35"/>
                      <a:gd name="T21" fmla="*/ 17 h 19"/>
                      <a:gd name="T22" fmla="*/ 25 w 35"/>
                      <a:gd name="T23" fmla="*/ 15 h 19"/>
                      <a:gd name="T24" fmla="*/ 29 w 35"/>
                      <a:gd name="T25" fmla="*/ 9 h 19"/>
                      <a:gd name="T26" fmla="*/ 33 w 35"/>
                      <a:gd name="T27" fmla="*/ 6 h 19"/>
                      <a:gd name="T28" fmla="*/ 30 w 35"/>
                      <a:gd name="T29" fmla="*/ 3 h 19"/>
                      <a:gd name="T30" fmla="*/ 30 w 35"/>
                      <a:gd name="T31" fmla="*/ 3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35" h="19">
                        <a:moveTo>
                          <a:pt x="30" y="3"/>
                        </a:moveTo>
                        <a:cubicBezTo>
                          <a:pt x="30" y="2"/>
                          <a:pt x="25" y="2"/>
                          <a:pt x="24" y="1"/>
                        </a:cubicBezTo>
                        <a:cubicBezTo>
                          <a:pt x="20" y="0"/>
                          <a:pt x="22" y="4"/>
                          <a:pt x="19" y="4"/>
                        </a:cubicBezTo>
                        <a:cubicBezTo>
                          <a:pt x="18" y="3"/>
                          <a:pt x="17" y="4"/>
                          <a:pt x="15" y="4"/>
                        </a:cubicBezTo>
                        <a:cubicBezTo>
                          <a:pt x="14" y="4"/>
                          <a:pt x="14" y="6"/>
                          <a:pt x="13" y="6"/>
                        </a:cubicBezTo>
                        <a:cubicBezTo>
                          <a:pt x="9" y="8"/>
                          <a:pt x="7" y="6"/>
                          <a:pt x="5" y="4"/>
                        </a:cubicBezTo>
                        <a:cubicBezTo>
                          <a:pt x="5" y="5"/>
                          <a:pt x="5" y="6"/>
                          <a:pt x="5" y="7"/>
                        </a:cubicBezTo>
                        <a:cubicBezTo>
                          <a:pt x="4" y="8"/>
                          <a:pt x="3" y="6"/>
                          <a:pt x="3" y="8"/>
                        </a:cubicBezTo>
                        <a:cubicBezTo>
                          <a:pt x="3" y="11"/>
                          <a:pt x="0" y="13"/>
                          <a:pt x="3" y="15"/>
                        </a:cubicBezTo>
                        <a:cubicBezTo>
                          <a:pt x="5" y="17"/>
                          <a:pt x="8" y="19"/>
                          <a:pt x="11" y="19"/>
                        </a:cubicBezTo>
                        <a:cubicBezTo>
                          <a:pt x="15" y="19"/>
                          <a:pt x="17" y="16"/>
                          <a:pt x="21" y="17"/>
                        </a:cubicBezTo>
                        <a:cubicBezTo>
                          <a:pt x="21" y="16"/>
                          <a:pt x="24" y="16"/>
                          <a:pt x="25" y="15"/>
                        </a:cubicBezTo>
                        <a:cubicBezTo>
                          <a:pt x="26" y="13"/>
                          <a:pt x="27" y="11"/>
                          <a:pt x="29" y="9"/>
                        </a:cubicBezTo>
                        <a:cubicBezTo>
                          <a:pt x="30" y="7"/>
                          <a:pt x="31" y="7"/>
                          <a:pt x="33" y="6"/>
                        </a:cubicBezTo>
                        <a:cubicBezTo>
                          <a:pt x="35" y="4"/>
                          <a:pt x="30" y="4"/>
                          <a:pt x="30" y="3"/>
                        </a:cubicBezTo>
                        <a:cubicBezTo>
                          <a:pt x="30" y="3"/>
                          <a:pt x="30" y="4"/>
                          <a:pt x="30" y="3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1" name="Freeform 671">
                    <a:extLst>
                      <a:ext uri="{FF2B5EF4-FFF2-40B4-BE49-F238E27FC236}">
                        <a16:creationId xmlns:a16="http://schemas.microsoft.com/office/drawing/2014/main" id="{9A0474BA-9D95-4F68-9A09-835E9C31AB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11931" y="3478048"/>
                    <a:ext cx="144943" cy="149721"/>
                  </a:xfrm>
                  <a:custGeom>
                    <a:avLst/>
                    <a:gdLst>
                      <a:gd name="T0" fmla="*/ 31 w 31"/>
                      <a:gd name="T1" fmla="*/ 0 h 32"/>
                      <a:gd name="T2" fmla="*/ 23 w 31"/>
                      <a:gd name="T3" fmla="*/ 3 h 32"/>
                      <a:gd name="T4" fmla="*/ 13 w 31"/>
                      <a:gd name="T5" fmla="*/ 2 h 32"/>
                      <a:gd name="T6" fmla="*/ 9 w 31"/>
                      <a:gd name="T7" fmla="*/ 4 h 32"/>
                      <a:gd name="T8" fmla="*/ 6 w 31"/>
                      <a:gd name="T9" fmla="*/ 5 h 32"/>
                      <a:gd name="T10" fmla="*/ 4 w 31"/>
                      <a:gd name="T11" fmla="*/ 8 h 32"/>
                      <a:gd name="T12" fmla="*/ 2 w 31"/>
                      <a:gd name="T13" fmla="*/ 11 h 32"/>
                      <a:gd name="T14" fmla="*/ 2 w 31"/>
                      <a:gd name="T15" fmla="*/ 15 h 32"/>
                      <a:gd name="T16" fmla="*/ 4 w 31"/>
                      <a:gd name="T17" fmla="*/ 17 h 32"/>
                      <a:gd name="T18" fmla="*/ 5 w 31"/>
                      <a:gd name="T19" fmla="*/ 22 h 32"/>
                      <a:gd name="T20" fmla="*/ 6 w 31"/>
                      <a:gd name="T21" fmla="*/ 25 h 32"/>
                      <a:gd name="T22" fmla="*/ 7 w 31"/>
                      <a:gd name="T23" fmla="*/ 28 h 32"/>
                      <a:gd name="T24" fmla="*/ 8 w 31"/>
                      <a:gd name="T25" fmla="*/ 29 h 32"/>
                      <a:gd name="T26" fmla="*/ 10 w 31"/>
                      <a:gd name="T27" fmla="*/ 31 h 32"/>
                      <a:gd name="T28" fmla="*/ 12 w 31"/>
                      <a:gd name="T29" fmla="*/ 30 h 32"/>
                      <a:gd name="T30" fmla="*/ 13 w 31"/>
                      <a:gd name="T31" fmla="*/ 31 h 32"/>
                      <a:gd name="T32" fmla="*/ 13 w 31"/>
                      <a:gd name="T33" fmla="*/ 26 h 32"/>
                      <a:gd name="T34" fmla="*/ 17 w 31"/>
                      <a:gd name="T35" fmla="*/ 26 h 32"/>
                      <a:gd name="T36" fmla="*/ 14 w 31"/>
                      <a:gd name="T37" fmla="*/ 23 h 32"/>
                      <a:gd name="T38" fmla="*/ 17 w 31"/>
                      <a:gd name="T39" fmla="*/ 24 h 32"/>
                      <a:gd name="T40" fmla="*/ 18 w 31"/>
                      <a:gd name="T41" fmla="*/ 22 h 32"/>
                      <a:gd name="T42" fmla="*/ 21 w 31"/>
                      <a:gd name="T43" fmla="*/ 23 h 32"/>
                      <a:gd name="T44" fmla="*/ 19 w 31"/>
                      <a:gd name="T45" fmla="*/ 19 h 32"/>
                      <a:gd name="T46" fmla="*/ 15 w 31"/>
                      <a:gd name="T47" fmla="*/ 17 h 32"/>
                      <a:gd name="T48" fmla="*/ 15 w 31"/>
                      <a:gd name="T49" fmla="*/ 16 h 32"/>
                      <a:gd name="T50" fmla="*/ 11 w 31"/>
                      <a:gd name="T51" fmla="*/ 10 h 32"/>
                      <a:gd name="T52" fmla="*/ 16 w 31"/>
                      <a:gd name="T53" fmla="*/ 11 h 32"/>
                      <a:gd name="T54" fmla="*/ 16 w 31"/>
                      <a:gd name="T55" fmla="*/ 10 h 32"/>
                      <a:gd name="T56" fmla="*/ 18 w 31"/>
                      <a:gd name="T57" fmla="*/ 11 h 32"/>
                      <a:gd name="T58" fmla="*/ 17 w 31"/>
                      <a:gd name="T59" fmla="*/ 9 h 32"/>
                      <a:gd name="T60" fmla="*/ 21 w 31"/>
                      <a:gd name="T61" fmla="*/ 10 h 32"/>
                      <a:gd name="T62" fmla="*/ 17 w 31"/>
                      <a:gd name="T63" fmla="*/ 7 h 32"/>
                      <a:gd name="T64" fmla="*/ 22 w 31"/>
                      <a:gd name="T65" fmla="*/ 5 h 32"/>
                      <a:gd name="T66" fmla="*/ 21 w 31"/>
                      <a:gd name="T67" fmla="*/ 7 h 32"/>
                      <a:gd name="T68" fmla="*/ 25 w 31"/>
                      <a:gd name="T69" fmla="*/ 5 h 32"/>
                      <a:gd name="T70" fmla="*/ 29 w 31"/>
                      <a:gd name="T71" fmla="*/ 7 h 32"/>
                      <a:gd name="T72" fmla="*/ 31 w 31"/>
                      <a:gd name="T73" fmla="*/ 0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1" h="32">
                        <a:moveTo>
                          <a:pt x="31" y="0"/>
                        </a:moveTo>
                        <a:cubicBezTo>
                          <a:pt x="28" y="2"/>
                          <a:pt x="27" y="4"/>
                          <a:pt x="23" y="3"/>
                        </a:cubicBezTo>
                        <a:cubicBezTo>
                          <a:pt x="21" y="2"/>
                          <a:pt x="15" y="1"/>
                          <a:pt x="13" y="2"/>
                        </a:cubicBezTo>
                        <a:cubicBezTo>
                          <a:pt x="13" y="5"/>
                          <a:pt x="10" y="3"/>
                          <a:pt x="9" y="4"/>
                        </a:cubicBezTo>
                        <a:cubicBezTo>
                          <a:pt x="8" y="5"/>
                          <a:pt x="7" y="5"/>
                          <a:pt x="6" y="5"/>
                        </a:cubicBezTo>
                        <a:cubicBezTo>
                          <a:pt x="4" y="6"/>
                          <a:pt x="4" y="7"/>
                          <a:pt x="4" y="8"/>
                        </a:cubicBezTo>
                        <a:cubicBezTo>
                          <a:pt x="3" y="9"/>
                          <a:pt x="3" y="10"/>
                          <a:pt x="2" y="11"/>
                        </a:cubicBezTo>
                        <a:cubicBezTo>
                          <a:pt x="0" y="13"/>
                          <a:pt x="0" y="13"/>
                          <a:pt x="2" y="15"/>
                        </a:cubicBezTo>
                        <a:cubicBezTo>
                          <a:pt x="3" y="16"/>
                          <a:pt x="4" y="16"/>
                          <a:pt x="4" y="17"/>
                        </a:cubicBezTo>
                        <a:cubicBezTo>
                          <a:pt x="4" y="19"/>
                          <a:pt x="4" y="20"/>
                          <a:pt x="5" y="22"/>
                        </a:cubicBezTo>
                        <a:cubicBezTo>
                          <a:pt x="5" y="23"/>
                          <a:pt x="5" y="24"/>
                          <a:pt x="6" y="25"/>
                        </a:cubicBezTo>
                        <a:cubicBezTo>
                          <a:pt x="8" y="26"/>
                          <a:pt x="6" y="27"/>
                          <a:pt x="7" y="28"/>
                        </a:cubicBezTo>
                        <a:cubicBezTo>
                          <a:pt x="7" y="30"/>
                          <a:pt x="8" y="29"/>
                          <a:pt x="8" y="29"/>
                        </a:cubicBezTo>
                        <a:cubicBezTo>
                          <a:pt x="10" y="29"/>
                          <a:pt x="10" y="30"/>
                          <a:pt x="10" y="31"/>
                        </a:cubicBezTo>
                        <a:cubicBezTo>
                          <a:pt x="11" y="31"/>
                          <a:pt x="12" y="30"/>
                          <a:pt x="12" y="30"/>
                        </a:cubicBezTo>
                        <a:cubicBezTo>
                          <a:pt x="13" y="29"/>
                          <a:pt x="13" y="31"/>
                          <a:pt x="13" y="31"/>
                        </a:cubicBezTo>
                        <a:cubicBezTo>
                          <a:pt x="14" y="32"/>
                          <a:pt x="13" y="25"/>
                          <a:pt x="13" y="26"/>
                        </a:cubicBezTo>
                        <a:cubicBezTo>
                          <a:pt x="13" y="25"/>
                          <a:pt x="16" y="26"/>
                          <a:pt x="17" y="26"/>
                        </a:cubicBezTo>
                        <a:cubicBezTo>
                          <a:pt x="17" y="25"/>
                          <a:pt x="14" y="24"/>
                          <a:pt x="14" y="23"/>
                        </a:cubicBezTo>
                        <a:cubicBezTo>
                          <a:pt x="15" y="21"/>
                          <a:pt x="17" y="23"/>
                          <a:pt x="17" y="24"/>
                        </a:cubicBezTo>
                        <a:cubicBezTo>
                          <a:pt x="19" y="25"/>
                          <a:pt x="18" y="23"/>
                          <a:pt x="18" y="22"/>
                        </a:cubicBezTo>
                        <a:cubicBezTo>
                          <a:pt x="18" y="21"/>
                          <a:pt x="21" y="23"/>
                          <a:pt x="21" y="23"/>
                        </a:cubicBezTo>
                        <a:cubicBezTo>
                          <a:pt x="21" y="22"/>
                          <a:pt x="19" y="19"/>
                          <a:pt x="19" y="19"/>
                        </a:cubicBezTo>
                        <a:cubicBezTo>
                          <a:pt x="18" y="18"/>
                          <a:pt x="16" y="18"/>
                          <a:pt x="15" y="17"/>
                        </a:cubicBezTo>
                        <a:cubicBezTo>
                          <a:pt x="15" y="17"/>
                          <a:pt x="15" y="15"/>
                          <a:pt x="15" y="16"/>
                        </a:cubicBezTo>
                        <a:cubicBezTo>
                          <a:pt x="14" y="14"/>
                          <a:pt x="11" y="12"/>
                          <a:pt x="11" y="10"/>
                        </a:cubicBezTo>
                        <a:cubicBezTo>
                          <a:pt x="12" y="6"/>
                          <a:pt x="15" y="10"/>
                          <a:pt x="16" y="11"/>
                        </a:cubicBezTo>
                        <a:cubicBezTo>
                          <a:pt x="16" y="11"/>
                          <a:pt x="16" y="10"/>
                          <a:pt x="16" y="10"/>
                        </a:cubicBezTo>
                        <a:cubicBezTo>
                          <a:pt x="17" y="9"/>
                          <a:pt x="18" y="10"/>
                          <a:pt x="18" y="11"/>
                        </a:cubicBezTo>
                        <a:cubicBezTo>
                          <a:pt x="18" y="11"/>
                          <a:pt x="17" y="9"/>
                          <a:pt x="17" y="9"/>
                        </a:cubicBezTo>
                        <a:cubicBezTo>
                          <a:pt x="18" y="9"/>
                          <a:pt x="20" y="10"/>
                          <a:pt x="21" y="10"/>
                        </a:cubicBezTo>
                        <a:cubicBezTo>
                          <a:pt x="21" y="9"/>
                          <a:pt x="17" y="9"/>
                          <a:pt x="17" y="7"/>
                        </a:cubicBezTo>
                        <a:cubicBezTo>
                          <a:pt x="17" y="7"/>
                          <a:pt x="21" y="5"/>
                          <a:pt x="22" y="5"/>
                        </a:cubicBezTo>
                        <a:cubicBezTo>
                          <a:pt x="22" y="5"/>
                          <a:pt x="21" y="7"/>
                          <a:pt x="21" y="7"/>
                        </a:cubicBezTo>
                        <a:cubicBezTo>
                          <a:pt x="21" y="7"/>
                          <a:pt x="24" y="5"/>
                          <a:pt x="25" y="5"/>
                        </a:cubicBezTo>
                        <a:cubicBezTo>
                          <a:pt x="26" y="5"/>
                          <a:pt x="27" y="6"/>
                          <a:pt x="29" y="7"/>
                        </a:cubicBezTo>
                        <a:cubicBezTo>
                          <a:pt x="30" y="5"/>
                          <a:pt x="31" y="2"/>
                          <a:pt x="3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2" name="Freeform 672">
                    <a:extLst>
                      <a:ext uri="{FF2B5EF4-FFF2-40B4-BE49-F238E27FC236}">
                        <a16:creationId xmlns:a16="http://schemas.microsoft.com/office/drawing/2014/main" id="{89709402-E6A0-4217-809E-2DE345E4AAD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42539" y="3470083"/>
                    <a:ext cx="70082" cy="46190"/>
                  </a:xfrm>
                  <a:custGeom>
                    <a:avLst/>
                    <a:gdLst>
                      <a:gd name="T0" fmla="*/ 15 w 15"/>
                      <a:gd name="T1" fmla="*/ 6 h 10"/>
                      <a:gd name="T2" fmla="*/ 10 w 15"/>
                      <a:gd name="T3" fmla="*/ 1 h 10"/>
                      <a:gd name="T4" fmla="*/ 2 w 15"/>
                      <a:gd name="T5" fmla="*/ 5 h 10"/>
                      <a:gd name="T6" fmla="*/ 1 w 15"/>
                      <a:gd name="T7" fmla="*/ 9 h 10"/>
                      <a:gd name="T8" fmla="*/ 6 w 15"/>
                      <a:gd name="T9" fmla="*/ 9 h 10"/>
                      <a:gd name="T10" fmla="*/ 11 w 15"/>
                      <a:gd name="T11" fmla="*/ 7 h 10"/>
                      <a:gd name="T12" fmla="*/ 15 w 15"/>
                      <a:gd name="T13" fmla="*/ 6 h 10"/>
                      <a:gd name="T14" fmla="*/ 15 w 15"/>
                      <a:gd name="T15" fmla="*/ 6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0">
                        <a:moveTo>
                          <a:pt x="15" y="6"/>
                        </a:moveTo>
                        <a:cubicBezTo>
                          <a:pt x="13" y="4"/>
                          <a:pt x="10" y="4"/>
                          <a:pt x="10" y="1"/>
                        </a:cubicBezTo>
                        <a:cubicBezTo>
                          <a:pt x="5" y="0"/>
                          <a:pt x="4" y="0"/>
                          <a:pt x="2" y="5"/>
                        </a:cubicBezTo>
                        <a:cubicBezTo>
                          <a:pt x="2" y="6"/>
                          <a:pt x="0" y="9"/>
                          <a:pt x="1" y="9"/>
                        </a:cubicBezTo>
                        <a:cubicBezTo>
                          <a:pt x="3" y="10"/>
                          <a:pt x="5" y="10"/>
                          <a:pt x="6" y="9"/>
                        </a:cubicBezTo>
                        <a:cubicBezTo>
                          <a:pt x="8" y="8"/>
                          <a:pt x="9" y="7"/>
                          <a:pt x="11" y="7"/>
                        </a:cubicBezTo>
                        <a:cubicBezTo>
                          <a:pt x="11" y="7"/>
                          <a:pt x="15" y="7"/>
                          <a:pt x="15" y="6"/>
                        </a:cubicBezTo>
                        <a:cubicBezTo>
                          <a:pt x="14" y="6"/>
                          <a:pt x="15" y="7"/>
                          <a:pt x="15" y="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3" name="Freeform 673">
                    <a:extLst>
                      <a:ext uri="{FF2B5EF4-FFF2-40B4-BE49-F238E27FC236}">
                        <a16:creationId xmlns:a16="http://schemas.microsoft.com/office/drawing/2014/main" id="{96A05FDF-49DF-460D-BCF4-921C646D5A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92819" y="3455750"/>
                    <a:ext cx="41412" cy="84419"/>
                  </a:xfrm>
                  <a:custGeom>
                    <a:avLst/>
                    <a:gdLst>
                      <a:gd name="T0" fmla="*/ 6 w 9"/>
                      <a:gd name="T1" fmla="*/ 16 h 18"/>
                      <a:gd name="T2" fmla="*/ 7 w 9"/>
                      <a:gd name="T3" fmla="*/ 11 h 18"/>
                      <a:gd name="T4" fmla="*/ 6 w 9"/>
                      <a:gd name="T5" fmla="*/ 6 h 18"/>
                      <a:gd name="T6" fmla="*/ 7 w 9"/>
                      <a:gd name="T7" fmla="*/ 4 h 18"/>
                      <a:gd name="T8" fmla="*/ 3 w 9"/>
                      <a:gd name="T9" fmla="*/ 1 h 18"/>
                      <a:gd name="T10" fmla="*/ 0 w 9"/>
                      <a:gd name="T11" fmla="*/ 9 h 18"/>
                      <a:gd name="T12" fmla="*/ 4 w 9"/>
                      <a:gd name="T13" fmla="*/ 18 h 18"/>
                      <a:gd name="T14" fmla="*/ 6 w 9"/>
                      <a:gd name="T15" fmla="*/ 16 h 18"/>
                      <a:gd name="T16" fmla="*/ 6 w 9"/>
                      <a:gd name="T17" fmla="*/ 16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18">
                        <a:moveTo>
                          <a:pt x="6" y="16"/>
                        </a:moveTo>
                        <a:cubicBezTo>
                          <a:pt x="7" y="14"/>
                          <a:pt x="9" y="12"/>
                          <a:pt x="7" y="11"/>
                        </a:cubicBezTo>
                        <a:cubicBezTo>
                          <a:pt x="6" y="10"/>
                          <a:pt x="5" y="8"/>
                          <a:pt x="6" y="6"/>
                        </a:cubicBezTo>
                        <a:cubicBezTo>
                          <a:pt x="6" y="6"/>
                          <a:pt x="7" y="4"/>
                          <a:pt x="7" y="4"/>
                        </a:cubicBezTo>
                        <a:cubicBezTo>
                          <a:pt x="6" y="3"/>
                          <a:pt x="4" y="1"/>
                          <a:pt x="3" y="1"/>
                        </a:cubicBezTo>
                        <a:cubicBezTo>
                          <a:pt x="0" y="0"/>
                          <a:pt x="0" y="7"/>
                          <a:pt x="0" y="9"/>
                        </a:cubicBezTo>
                        <a:cubicBezTo>
                          <a:pt x="0" y="13"/>
                          <a:pt x="2" y="15"/>
                          <a:pt x="4" y="18"/>
                        </a:cubicBezTo>
                        <a:cubicBezTo>
                          <a:pt x="5" y="17"/>
                          <a:pt x="6" y="16"/>
                          <a:pt x="6" y="16"/>
                        </a:cubicBezTo>
                        <a:cubicBezTo>
                          <a:pt x="7" y="14"/>
                          <a:pt x="6" y="16"/>
                          <a:pt x="6" y="16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4" name="Freeform 674">
                    <a:extLst>
                      <a:ext uri="{FF2B5EF4-FFF2-40B4-BE49-F238E27FC236}">
                        <a16:creationId xmlns:a16="http://schemas.microsoft.com/office/drawing/2014/main" id="{B68ADF0F-C8EA-4DBE-B115-982759C8EC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16710" y="3465306"/>
                    <a:ext cx="60525" cy="41414"/>
                  </a:xfrm>
                  <a:custGeom>
                    <a:avLst/>
                    <a:gdLst>
                      <a:gd name="T0" fmla="*/ 11 w 13"/>
                      <a:gd name="T1" fmla="*/ 0 h 9"/>
                      <a:gd name="T2" fmla="*/ 2 w 13"/>
                      <a:gd name="T3" fmla="*/ 2 h 9"/>
                      <a:gd name="T4" fmla="*/ 3 w 13"/>
                      <a:gd name="T5" fmla="*/ 9 h 9"/>
                      <a:gd name="T6" fmla="*/ 7 w 13"/>
                      <a:gd name="T7" fmla="*/ 8 h 9"/>
                      <a:gd name="T8" fmla="*/ 10 w 13"/>
                      <a:gd name="T9" fmla="*/ 7 h 9"/>
                      <a:gd name="T10" fmla="*/ 11 w 13"/>
                      <a:gd name="T11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3" h="9">
                        <a:moveTo>
                          <a:pt x="11" y="0"/>
                        </a:moveTo>
                        <a:cubicBezTo>
                          <a:pt x="9" y="0"/>
                          <a:pt x="2" y="0"/>
                          <a:pt x="2" y="2"/>
                        </a:cubicBezTo>
                        <a:cubicBezTo>
                          <a:pt x="0" y="4"/>
                          <a:pt x="0" y="8"/>
                          <a:pt x="3" y="9"/>
                        </a:cubicBezTo>
                        <a:cubicBezTo>
                          <a:pt x="4" y="8"/>
                          <a:pt x="6" y="9"/>
                          <a:pt x="7" y="8"/>
                        </a:cubicBezTo>
                        <a:cubicBezTo>
                          <a:pt x="8" y="8"/>
                          <a:pt x="9" y="6"/>
                          <a:pt x="10" y="7"/>
                        </a:cubicBezTo>
                        <a:cubicBezTo>
                          <a:pt x="13" y="9"/>
                          <a:pt x="11" y="1"/>
                          <a:pt x="1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5" name="Freeform 675">
                    <a:extLst>
                      <a:ext uri="{FF2B5EF4-FFF2-40B4-BE49-F238E27FC236}">
                        <a16:creationId xmlns:a16="http://schemas.microsoft.com/office/drawing/2014/main" id="{CF3A206B-F301-4AC9-A526-595EAF3045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29583" y="3492382"/>
                    <a:ext cx="89196" cy="74861"/>
                  </a:xfrm>
                  <a:custGeom>
                    <a:avLst/>
                    <a:gdLst>
                      <a:gd name="T0" fmla="*/ 19 w 19"/>
                      <a:gd name="T1" fmla="*/ 14 h 16"/>
                      <a:gd name="T2" fmla="*/ 17 w 19"/>
                      <a:gd name="T3" fmla="*/ 10 h 16"/>
                      <a:gd name="T4" fmla="*/ 16 w 19"/>
                      <a:gd name="T5" fmla="*/ 7 h 16"/>
                      <a:gd name="T6" fmla="*/ 14 w 19"/>
                      <a:gd name="T7" fmla="*/ 3 h 16"/>
                      <a:gd name="T8" fmla="*/ 12 w 19"/>
                      <a:gd name="T9" fmla="*/ 0 h 16"/>
                      <a:gd name="T10" fmla="*/ 6 w 19"/>
                      <a:gd name="T11" fmla="*/ 6 h 16"/>
                      <a:gd name="T12" fmla="*/ 9 w 19"/>
                      <a:gd name="T13" fmla="*/ 9 h 16"/>
                      <a:gd name="T14" fmla="*/ 12 w 19"/>
                      <a:gd name="T15" fmla="*/ 11 h 16"/>
                      <a:gd name="T16" fmla="*/ 16 w 19"/>
                      <a:gd name="T17" fmla="*/ 13 h 16"/>
                      <a:gd name="T18" fmla="*/ 19 w 19"/>
                      <a:gd name="T19" fmla="*/ 14 h 16"/>
                      <a:gd name="T20" fmla="*/ 19 w 19"/>
                      <a:gd name="T21" fmla="*/ 1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9" h="16">
                        <a:moveTo>
                          <a:pt x="19" y="14"/>
                        </a:moveTo>
                        <a:cubicBezTo>
                          <a:pt x="19" y="12"/>
                          <a:pt x="19" y="11"/>
                          <a:pt x="17" y="10"/>
                        </a:cubicBezTo>
                        <a:cubicBezTo>
                          <a:pt x="15" y="9"/>
                          <a:pt x="17" y="8"/>
                          <a:pt x="16" y="7"/>
                        </a:cubicBezTo>
                        <a:cubicBezTo>
                          <a:pt x="15" y="5"/>
                          <a:pt x="14" y="6"/>
                          <a:pt x="14" y="3"/>
                        </a:cubicBezTo>
                        <a:cubicBezTo>
                          <a:pt x="14" y="3"/>
                          <a:pt x="11" y="1"/>
                          <a:pt x="12" y="0"/>
                        </a:cubicBezTo>
                        <a:cubicBezTo>
                          <a:pt x="9" y="0"/>
                          <a:pt x="0" y="1"/>
                          <a:pt x="6" y="6"/>
                        </a:cubicBezTo>
                        <a:cubicBezTo>
                          <a:pt x="7" y="7"/>
                          <a:pt x="8" y="8"/>
                          <a:pt x="9" y="9"/>
                        </a:cubicBezTo>
                        <a:cubicBezTo>
                          <a:pt x="10" y="10"/>
                          <a:pt x="11" y="10"/>
                          <a:pt x="12" y="11"/>
                        </a:cubicBezTo>
                        <a:cubicBezTo>
                          <a:pt x="14" y="11"/>
                          <a:pt x="16" y="11"/>
                          <a:pt x="16" y="13"/>
                        </a:cubicBezTo>
                        <a:cubicBezTo>
                          <a:pt x="17" y="14"/>
                          <a:pt x="18" y="16"/>
                          <a:pt x="19" y="14"/>
                        </a:cubicBezTo>
                        <a:cubicBezTo>
                          <a:pt x="19" y="13"/>
                          <a:pt x="18" y="15"/>
                          <a:pt x="19" y="1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6" name="Freeform 676">
                    <a:extLst>
                      <a:ext uri="{FF2B5EF4-FFF2-40B4-BE49-F238E27FC236}">
                        <a16:creationId xmlns:a16="http://schemas.microsoft.com/office/drawing/2014/main" id="{6C152084-746A-46D2-9071-649DDA0C81C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63031" y="3530609"/>
                    <a:ext cx="461905" cy="391822"/>
                  </a:xfrm>
                  <a:custGeom>
                    <a:avLst/>
                    <a:gdLst>
                      <a:gd name="T0" fmla="*/ 95 w 99"/>
                      <a:gd name="T1" fmla="*/ 73 h 84"/>
                      <a:gd name="T2" fmla="*/ 93 w 99"/>
                      <a:gd name="T3" fmla="*/ 68 h 84"/>
                      <a:gd name="T4" fmla="*/ 90 w 99"/>
                      <a:gd name="T5" fmla="*/ 65 h 84"/>
                      <a:gd name="T6" fmla="*/ 86 w 99"/>
                      <a:gd name="T7" fmla="*/ 60 h 84"/>
                      <a:gd name="T8" fmla="*/ 87 w 99"/>
                      <a:gd name="T9" fmla="*/ 55 h 84"/>
                      <a:gd name="T10" fmla="*/ 89 w 99"/>
                      <a:gd name="T11" fmla="*/ 50 h 84"/>
                      <a:gd name="T12" fmla="*/ 84 w 99"/>
                      <a:gd name="T13" fmla="*/ 49 h 84"/>
                      <a:gd name="T14" fmla="*/ 84 w 99"/>
                      <a:gd name="T15" fmla="*/ 46 h 84"/>
                      <a:gd name="T16" fmla="*/ 84 w 99"/>
                      <a:gd name="T17" fmla="*/ 40 h 84"/>
                      <a:gd name="T18" fmla="*/ 82 w 99"/>
                      <a:gd name="T19" fmla="*/ 36 h 84"/>
                      <a:gd name="T20" fmla="*/ 85 w 99"/>
                      <a:gd name="T21" fmla="*/ 31 h 84"/>
                      <a:gd name="T22" fmla="*/ 86 w 99"/>
                      <a:gd name="T23" fmla="*/ 20 h 84"/>
                      <a:gd name="T24" fmla="*/ 79 w 99"/>
                      <a:gd name="T25" fmla="*/ 18 h 84"/>
                      <a:gd name="T26" fmla="*/ 76 w 99"/>
                      <a:gd name="T27" fmla="*/ 15 h 84"/>
                      <a:gd name="T28" fmla="*/ 71 w 99"/>
                      <a:gd name="T29" fmla="*/ 13 h 84"/>
                      <a:gd name="T30" fmla="*/ 66 w 99"/>
                      <a:gd name="T31" fmla="*/ 12 h 84"/>
                      <a:gd name="T32" fmla="*/ 61 w 99"/>
                      <a:gd name="T33" fmla="*/ 11 h 84"/>
                      <a:gd name="T34" fmla="*/ 57 w 99"/>
                      <a:gd name="T35" fmla="*/ 12 h 84"/>
                      <a:gd name="T36" fmla="*/ 53 w 99"/>
                      <a:gd name="T37" fmla="*/ 15 h 84"/>
                      <a:gd name="T38" fmla="*/ 49 w 99"/>
                      <a:gd name="T39" fmla="*/ 17 h 84"/>
                      <a:gd name="T40" fmla="*/ 46 w 99"/>
                      <a:gd name="T41" fmla="*/ 20 h 84"/>
                      <a:gd name="T42" fmla="*/ 33 w 99"/>
                      <a:gd name="T43" fmla="*/ 18 h 84"/>
                      <a:gd name="T44" fmla="*/ 30 w 99"/>
                      <a:gd name="T45" fmla="*/ 16 h 84"/>
                      <a:gd name="T46" fmla="*/ 25 w 99"/>
                      <a:gd name="T47" fmla="*/ 15 h 84"/>
                      <a:gd name="T48" fmla="*/ 24 w 99"/>
                      <a:gd name="T49" fmla="*/ 10 h 84"/>
                      <a:gd name="T50" fmla="*/ 20 w 99"/>
                      <a:gd name="T51" fmla="*/ 5 h 84"/>
                      <a:gd name="T52" fmla="*/ 14 w 99"/>
                      <a:gd name="T53" fmla="*/ 5 h 84"/>
                      <a:gd name="T54" fmla="*/ 11 w 99"/>
                      <a:gd name="T55" fmla="*/ 7 h 84"/>
                      <a:gd name="T56" fmla="*/ 5 w 99"/>
                      <a:gd name="T57" fmla="*/ 4 h 84"/>
                      <a:gd name="T58" fmla="*/ 1 w 99"/>
                      <a:gd name="T59" fmla="*/ 3 h 84"/>
                      <a:gd name="T60" fmla="*/ 0 w 99"/>
                      <a:gd name="T61" fmla="*/ 5 h 84"/>
                      <a:gd name="T62" fmla="*/ 1 w 99"/>
                      <a:gd name="T63" fmla="*/ 8 h 84"/>
                      <a:gd name="T64" fmla="*/ 1 w 99"/>
                      <a:gd name="T65" fmla="*/ 10 h 84"/>
                      <a:gd name="T66" fmla="*/ 1 w 99"/>
                      <a:gd name="T67" fmla="*/ 12 h 84"/>
                      <a:gd name="T68" fmla="*/ 3 w 99"/>
                      <a:gd name="T69" fmla="*/ 14 h 84"/>
                      <a:gd name="T70" fmla="*/ 3 w 99"/>
                      <a:gd name="T71" fmla="*/ 16 h 84"/>
                      <a:gd name="T72" fmla="*/ 5 w 99"/>
                      <a:gd name="T73" fmla="*/ 21 h 84"/>
                      <a:gd name="T74" fmla="*/ 8 w 99"/>
                      <a:gd name="T75" fmla="*/ 24 h 84"/>
                      <a:gd name="T76" fmla="*/ 10 w 99"/>
                      <a:gd name="T77" fmla="*/ 25 h 84"/>
                      <a:gd name="T78" fmla="*/ 8 w 99"/>
                      <a:gd name="T79" fmla="*/ 37 h 84"/>
                      <a:gd name="T80" fmla="*/ 12 w 99"/>
                      <a:gd name="T81" fmla="*/ 41 h 84"/>
                      <a:gd name="T82" fmla="*/ 18 w 99"/>
                      <a:gd name="T83" fmla="*/ 47 h 84"/>
                      <a:gd name="T84" fmla="*/ 17 w 99"/>
                      <a:gd name="T85" fmla="*/ 50 h 84"/>
                      <a:gd name="T86" fmla="*/ 19 w 99"/>
                      <a:gd name="T87" fmla="*/ 52 h 84"/>
                      <a:gd name="T88" fmla="*/ 22 w 99"/>
                      <a:gd name="T89" fmla="*/ 58 h 84"/>
                      <a:gd name="T90" fmla="*/ 24 w 99"/>
                      <a:gd name="T91" fmla="*/ 55 h 84"/>
                      <a:gd name="T92" fmla="*/ 25 w 99"/>
                      <a:gd name="T93" fmla="*/ 56 h 84"/>
                      <a:gd name="T94" fmla="*/ 26 w 99"/>
                      <a:gd name="T95" fmla="*/ 57 h 84"/>
                      <a:gd name="T96" fmla="*/ 30 w 99"/>
                      <a:gd name="T97" fmla="*/ 57 h 84"/>
                      <a:gd name="T98" fmla="*/ 35 w 99"/>
                      <a:gd name="T99" fmla="*/ 66 h 84"/>
                      <a:gd name="T100" fmla="*/ 46 w 99"/>
                      <a:gd name="T101" fmla="*/ 74 h 84"/>
                      <a:gd name="T102" fmla="*/ 52 w 99"/>
                      <a:gd name="T103" fmla="*/ 76 h 84"/>
                      <a:gd name="T104" fmla="*/ 56 w 99"/>
                      <a:gd name="T105" fmla="*/ 75 h 84"/>
                      <a:gd name="T106" fmla="*/ 56 w 99"/>
                      <a:gd name="T107" fmla="*/ 76 h 84"/>
                      <a:gd name="T108" fmla="*/ 61 w 99"/>
                      <a:gd name="T109" fmla="*/ 73 h 84"/>
                      <a:gd name="T110" fmla="*/ 60 w 99"/>
                      <a:gd name="T111" fmla="*/ 73 h 84"/>
                      <a:gd name="T112" fmla="*/ 62 w 99"/>
                      <a:gd name="T113" fmla="*/ 73 h 84"/>
                      <a:gd name="T114" fmla="*/ 65 w 99"/>
                      <a:gd name="T115" fmla="*/ 77 h 84"/>
                      <a:gd name="T116" fmla="*/ 69 w 99"/>
                      <a:gd name="T117" fmla="*/ 81 h 84"/>
                      <a:gd name="T118" fmla="*/ 88 w 99"/>
                      <a:gd name="T119" fmla="*/ 84 h 84"/>
                      <a:gd name="T120" fmla="*/ 92 w 99"/>
                      <a:gd name="T121" fmla="*/ 77 h 84"/>
                      <a:gd name="T122" fmla="*/ 95 w 99"/>
                      <a:gd name="T123" fmla="*/ 73 h 84"/>
                      <a:gd name="T124" fmla="*/ 95 w 99"/>
                      <a:gd name="T125" fmla="*/ 73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99" h="84">
                        <a:moveTo>
                          <a:pt x="95" y="73"/>
                        </a:moveTo>
                        <a:cubicBezTo>
                          <a:pt x="93" y="72"/>
                          <a:pt x="94" y="70"/>
                          <a:pt x="93" y="68"/>
                        </a:cubicBezTo>
                        <a:cubicBezTo>
                          <a:pt x="93" y="67"/>
                          <a:pt x="91" y="66"/>
                          <a:pt x="90" y="65"/>
                        </a:cubicBezTo>
                        <a:cubicBezTo>
                          <a:pt x="88" y="64"/>
                          <a:pt x="87" y="62"/>
                          <a:pt x="86" y="60"/>
                        </a:cubicBezTo>
                        <a:cubicBezTo>
                          <a:pt x="84" y="58"/>
                          <a:pt x="85" y="58"/>
                          <a:pt x="87" y="55"/>
                        </a:cubicBezTo>
                        <a:cubicBezTo>
                          <a:pt x="88" y="54"/>
                          <a:pt x="90" y="52"/>
                          <a:pt x="89" y="50"/>
                        </a:cubicBezTo>
                        <a:cubicBezTo>
                          <a:pt x="88" y="49"/>
                          <a:pt x="85" y="49"/>
                          <a:pt x="84" y="49"/>
                        </a:cubicBezTo>
                        <a:cubicBezTo>
                          <a:pt x="83" y="48"/>
                          <a:pt x="84" y="46"/>
                          <a:pt x="84" y="46"/>
                        </a:cubicBezTo>
                        <a:cubicBezTo>
                          <a:pt x="83" y="44"/>
                          <a:pt x="83" y="41"/>
                          <a:pt x="84" y="40"/>
                        </a:cubicBezTo>
                        <a:cubicBezTo>
                          <a:pt x="86" y="38"/>
                          <a:pt x="83" y="37"/>
                          <a:pt x="82" y="36"/>
                        </a:cubicBezTo>
                        <a:cubicBezTo>
                          <a:pt x="82" y="35"/>
                          <a:pt x="84" y="32"/>
                          <a:pt x="85" y="31"/>
                        </a:cubicBezTo>
                        <a:cubicBezTo>
                          <a:pt x="85" y="30"/>
                          <a:pt x="87" y="20"/>
                          <a:pt x="86" y="20"/>
                        </a:cubicBezTo>
                        <a:cubicBezTo>
                          <a:pt x="83" y="20"/>
                          <a:pt x="82" y="20"/>
                          <a:pt x="79" y="18"/>
                        </a:cubicBezTo>
                        <a:cubicBezTo>
                          <a:pt x="78" y="17"/>
                          <a:pt x="77" y="16"/>
                          <a:pt x="76" y="15"/>
                        </a:cubicBezTo>
                        <a:cubicBezTo>
                          <a:pt x="75" y="14"/>
                          <a:pt x="72" y="14"/>
                          <a:pt x="71" y="13"/>
                        </a:cubicBezTo>
                        <a:cubicBezTo>
                          <a:pt x="69" y="13"/>
                          <a:pt x="68" y="13"/>
                          <a:pt x="66" y="12"/>
                        </a:cubicBezTo>
                        <a:cubicBezTo>
                          <a:pt x="65" y="10"/>
                          <a:pt x="63" y="11"/>
                          <a:pt x="61" y="11"/>
                        </a:cubicBezTo>
                        <a:cubicBezTo>
                          <a:pt x="60" y="12"/>
                          <a:pt x="58" y="11"/>
                          <a:pt x="57" y="12"/>
                        </a:cubicBezTo>
                        <a:cubicBezTo>
                          <a:pt x="55" y="12"/>
                          <a:pt x="54" y="14"/>
                          <a:pt x="53" y="15"/>
                        </a:cubicBezTo>
                        <a:cubicBezTo>
                          <a:pt x="52" y="16"/>
                          <a:pt x="49" y="15"/>
                          <a:pt x="49" y="17"/>
                        </a:cubicBezTo>
                        <a:cubicBezTo>
                          <a:pt x="49" y="19"/>
                          <a:pt x="48" y="19"/>
                          <a:pt x="46" y="20"/>
                        </a:cubicBezTo>
                        <a:cubicBezTo>
                          <a:pt x="41" y="21"/>
                          <a:pt x="37" y="21"/>
                          <a:pt x="33" y="18"/>
                        </a:cubicBezTo>
                        <a:cubicBezTo>
                          <a:pt x="32" y="17"/>
                          <a:pt x="31" y="16"/>
                          <a:pt x="30" y="16"/>
                        </a:cubicBezTo>
                        <a:cubicBezTo>
                          <a:pt x="28" y="14"/>
                          <a:pt x="27" y="15"/>
                          <a:pt x="25" y="15"/>
                        </a:cubicBezTo>
                        <a:cubicBezTo>
                          <a:pt x="24" y="14"/>
                          <a:pt x="24" y="11"/>
                          <a:pt x="24" y="10"/>
                        </a:cubicBezTo>
                        <a:cubicBezTo>
                          <a:pt x="21" y="9"/>
                          <a:pt x="20" y="8"/>
                          <a:pt x="20" y="5"/>
                        </a:cubicBezTo>
                        <a:cubicBezTo>
                          <a:pt x="20" y="0"/>
                          <a:pt x="16" y="3"/>
                          <a:pt x="14" y="5"/>
                        </a:cubicBezTo>
                        <a:cubicBezTo>
                          <a:pt x="13" y="6"/>
                          <a:pt x="12" y="7"/>
                          <a:pt x="11" y="7"/>
                        </a:cubicBezTo>
                        <a:cubicBezTo>
                          <a:pt x="9" y="6"/>
                          <a:pt x="6" y="6"/>
                          <a:pt x="5" y="4"/>
                        </a:cubicBezTo>
                        <a:cubicBezTo>
                          <a:pt x="3" y="2"/>
                          <a:pt x="3" y="1"/>
                          <a:pt x="1" y="3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ubicBezTo>
                          <a:pt x="0" y="6"/>
                          <a:pt x="0" y="7"/>
                          <a:pt x="1" y="8"/>
                        </a:cubicBezTo>
                        <a:cubicBezTo>
                          <a:pt x="1" y="8"/>
                          <a:pt x="2" y="10"/>
                          <a:pt x="1" y="10"/>
                        </a:cubicBezTo>
                        <a:cubicBezTo>
                          <a:pt x="1" y="11"/>
                          <a:pt x="0" y="11"/>
                          <a:pt x="1" y="12"/>
                        </a:cubicBezTo>
                        <a:cubicBezTo>
                          <a:pt x="1" y="13"/>
                          <a:pt x="3" y="13"/>
                          <a:pt x="3" y="14"/>
                        </a:cubicBezTo>
                        <a:cubicBezTo>
                          <a:pt x="3" y="15"/>
                          <a:pt x="2" y="16"/>
                          <a:pt x="3" y="16"/>
                        </a:cubicBezTo>
                        <a:cubicBezTo>
                          <a:pt x="4" y="18"/>
                          <a:pt x="4" y="19"/>
                          <a:pt x="5" y="21"/>
                        </a:cubicBezTo>
                        <a:cubicBezTo>
                          <a:pt x="6" y="22"/>
                          <a:pt x="6" y="23"/>
                          <a:pt x="8" y="24"/>
                        </a:cubicBezTo>
                        <a:cubicBezTo>
                          <a:pt x="8" y="24"/>
                          <a:pt x="10" y="25"/>
                          <a:pt x="10" y="25"/>
                        </a:cubicBezTo>
                        <a:cubicBezTo>
                          <a:pt x="11" y="29"/>
                          <a:pt x="2" y="33"/>
                          <a:pt x="8" y="37"/>
                        </a:cubicBezTo>
                        <a:cubicBezTo>
                          <a:pt x="10" y="38"/>
                          <a:pt x="10" y="40"/>
                          <a:pt x="12" y="41"/>
                        </a:cubicBezTo>
                        <a:cubicBezTo>
                          <a:pt x="14" y="43"/>
                          <a:pt x="16" y="44"/>
                          <a:pt x="18" y="47"/>
                        </a:cubicBezTo>
                        <a:cubicBezTo>
                          <a:pt x="18" y="48"/>
                          <a:pt x="17" y="49"/>
                          <a:pt x="17" y="50"/>
                        </a:cubicBezTo>
                        <a:cubicBezTo>
                          <a:pt x="18" y="51"/>
                          <a:pt x="20" y="51"/>
                          <a:pt x="19" y="52"/>
                        </a:cubicBezTo>
                        <a:cubicBezTo>
                          <a:pt x="19" y="55"/>
                          <a:pt x="21" y="56"/>
                          <a:pt x="22" y="58"/>
                        </a:cubicBezTo>
                        <a:cubicBezTo>
                          <a:pt x="24" y="57"/>
                          <a:pt x="23" y="56"/>
                          <a:pt x="24" y="55"/>
                        </a:cubicBezTo>
                        <a:cubicBezTo>
                          <a:pt x="24" y="55"/>
                          <a:pt x="25" y="56"/>
                          <a:pt x="25" y="56"/>
                        </a:cubicBezTo>
                        <a:cubicBezTo>
                          <a:pt x="27" y="56"/>
                          <a:pt x="25" y="56"/>
                          <a:pt x="26" y="57"/>
                        </a:cubicBezTo>
                        <a:cubicBezTo>
                          <a:pt x="27" y="58"/>
                          <a:pt x="28" y="55"/>
                          <a:pt x="30" y="57"/>
                        </a:cubicBezTo>
                        <a:cubicBezTo>
                          <a:pt x="32" y="60"/>
                          <a:pt x="33" y="63"/>
                          <a:pt x="35" y="66"/>
                        </a:cubicBezTo>
                        <a:cubicBezTo>
                          <a:pt x="37" y="69"/>
                          <a:pt x="42" y="72"/>
                          <a:pt x="46" y="74"/>
                        </a:cubicBezTo>
                        <a:cubicBezTo>
                          <a:pt x="48" y="75"/>
                          <a:pt x="50" y="75"/>
                          <a:pt x="52" y="76"/>
                        </a:cubicBezTo>
                        <a:cubicBezTo>
                          <a:pt x="53" y="76"/>
                          <a:pt x="56" y="75"/>
                          <a:pt x="56" y="75"/>
                        </a:cubicBezTo>
                        <a:cubicBezTo>
                          <a:pt x="56" y="75"/>
                          <a:pt x="56" y="76"/>
                          <a:pt x="56" y="76"/>
                        </a:cubicBezTo>
                        <a:cubicBezTo>
                          <a:pt x="57" y="76"/>
                          <a:pt x="60" y="74"/>
                          <a:pt x="61" y="73"/>
                        </a:cubicBezTo>
                        <a:cubicBezTo>
                          <a:pt x="61" y="73"/>
                          <a:pt x="60" y="73"/>
                          <a:pt x="60" y="73"/>
                        </a:cubicBezTo>
                        <a:cubicBezTo>
                          <a:pt x="60" y="72"/>
                          <a:pt x="62" y="73"/>
                          <a:pt x="62" y="73"/>
                        </a:cubicBezTo>
                        <a:cubicBezTo>
                          <a:pt x="64" y="74"/>
                          <a:pt x="64" y="75"/>
                          <a:pt x="65" y="77"/>
                        </a:cubicBezTo>
                        <a:cubicBezTo>
                          <a:pt x="66" y="80"/>
                          <a:pt x="67" y="80"/>
                          <a:pt x="69" y="81"/>
                        </a:cubicBezTo>
                        <a:cubicBezTo>
                          <a:pt x="75" y="82"/>
                          <a:pt x="82" y="83"/>
                          <a:pt x="88" y="84"/>
                        </a:cubicBezTo>
                        <a:cubicBezTo>
                          <a:pt x="88" y="80"/>
                          <a:pt x="89" y="79"/>
                          <a:pt x="92" y="77"/>
                        </a:cubicBezTo>
                        <a:cubicBezTo>
                          <a:pt x="94" y="76"/>
                          <a:pt x="99" y="75"/>
                          <a:pt x="95" y="73"/>
                        </a:cubicBezTo>
                        <a:cubicBezTo>
                          <a:pt x="94" y="72"/>
                          <a:pt x="97" y="74"/>
                          <a:pt x="95" y="7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7" name="Freeform 677">
                    <a:extLst>
                      <a:ext uri="{FF2B5EF4-FFF2-40B4-BE49-F238E27FC236}">
                        <a16:creationId xmlns:a16="http://schemas.microsoft.com/office/drawing/2014/main" id="{145DC0A7-6CDB-4824-BF95-5AD053856A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72588" y="3535388"/>
                    <a:ext cx="36635" cy="27078"/>
                  </a:xfrm>
                  <a:custGeom>
                    <a:avLst/>
                    <a:gdLst>
                      <a:gd name="T0" fmla="*/ 1 w 8"/>
                      <a:gd name="T1" fmla="*/ 1 h 6"/>
                      <a:gd name="T2" fmla="*/ 3 w 8"/>
                      <a:gd name="T3" fmla="*/ 4 h 6"/>
                      <a:gd name="T4" fmla="*/ 8 w 8"/>
                      <a:gd name="T5" fmla="*/ 6 h 6"/>
                      <a:gd name="T6" fmla="*/ 0 w 8"/>
                      <a:gd name="T7" fmla="*/ 0 h 6"/>
                      <a:gd name="T8" fmla="*/ 1 w 8"/>
                      <a:gd name="T9" fmla="*/ 1 h 6"/>
                      <a:gd name="T10" fmla="*/ 1 w 8"/>
                      <a:gd name="T11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8" h="6">
                        <a:moveTo>
                          <a:pt x="1" y="1"/>
                        </a:moveTo>
                        <a:cubicBezTo>
                          <a:pt x="2" y="1"/>
                          <a:pt x="2" y="3"/>
                          <a:pt x="3" y="4"/>
                        </a:cubicBezTo>
                        <a:cubicBezTo>
                          <a:pt x="5" y="4"/>
                          <a:pt x="6" y="5"/>
                          <a:pt x="8" y="6"/>
                        </a:cubicBezTo>
                        <a:cubicBezTo>
                          <a:pt x="7" y="2"/>
                          <a:pt x="3" y="1"/>
                          <a:pt x="0" y="0"/>
                        </a:cubicBez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2" y="1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8" name="Freeform 678">
                    <a:extLst>
                      <a:ext uri="{FF2B5EF4-FFF2-40B4-BE49-F238E27FC236}">
                        <a16:creationId xmlns:a16="http://schemas.microsoft.com/office/drawing/2014/main" id="{C1465305-178A-4F57-B934-0CCA2DDAC7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764278" y="3422300"/>
                    <a:ext cx="164057" cy="84419"/>
                  </a:xfrm>
                  <a:custGeom>
                    <a:avLst/>
                    <a:gdLst>
                      <a:gd name="T0" fmla="*/ 26 w 35"/>
                      <a:gd name="T1" fmla="*/ 15 h 18"/>
                      <a:gd name="T2" fmla="*/ 30 w 35"/>
                      <a:gd name="T3" fmla="*/ 17 h 18"/>
                      <a:gd name="T4" fmla="*/ 34 w 35"/>
                      <a:gd name="T5" fmla="*/ 17 h 18"/>
                      <a:gd name="T6" fmla="*/ 33 w 35"/>
                      <a:gd name="T7" fmla="*/ 12 h 18"/>
                      <a:gd name="T8" fmla="*/ 30 w 35"/>
                      <a:gd name="T9" fmla="*/ 10 h 18"/>
                      <a:gd name="T10" fmla="*/ 27 w 35"/>
                      <a:gd name="T11" fmla="*/ 7 h 18"/>
                      <a:gd name="T12" fmla="*/ 19 w 35"/>
                      <a:gd name="T13" fmla="*/ 6 h 18"/>
                      <a:gd name="T14" fmla="*/ 9 w 35"/>
                      <a:gd name="T15" fmla="*/ 4 h 18"/>
                      <a:gd name="T16" fmla="*/ 0 w 35"/>
                      <a:gd name="T17" fmla="*/ 2 h 18"/>
                      <a:gd name="T18" fmla="*/ 8 w 35"/>
                      <a:gd name="T19" fmla="*/ 14 h 18"/>
                      <a:gd name="T20" fmla="*/ 18 w 35"/>
                      <a:gd name="T21" fmla="*/ 18 h 18"/>
                      <a:gd name="T22" fmla="*/ 26 w 35"/>
                      <a:gd name="T23" fmla="*/ 15 h 18"/>
                      <a:gd name="T24" fmla="*/ 26 w 35"/>
                      <a:gd name="T25" fmla="*/ 15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5" h="18">
                        <a:moveTo>
                          <a:pt x="26" y="15"/>
                        </a:moveTo>
                        <a:cubicBezTo>
                          <a:pt x="27" y="14"/>
                          <a:pt x="29" y="16"/>
                          <a:pt x="30" y="17"/>
                        </a:cubicBezTo>
                        <a:cubicBezTo>
                          <a:pt x="30" y="17"/>
                          <a:pt x="34" y="17"/>
                          <a:pt x="34" y="17"/>
                        </a:cubicBezTo>
                        <a:cubicBezTo>
                          <a:pt x="35" y="16"/>
                          <a:pt x="30" y="12"/>
                          <a:pt x="33" y="12"/>
                        </a:cubicBezTo>
                        <a:cubicBezTo>
                          <a:pt x="32" y="11"/>
                          <a:pt x="30" y="11"/>
                          <a:pt x="30" y="10"/>
                        </a:cubicBezTo>
                        <a:cubicBezTo>
                          <a:pt x="30" y="8"/>
                          <a:pt x="29" y="7"/>
                          <a:pt x="27" y="7"/>
                        </a:cubicBezTo>
                        <a:cubicBezTo>
                          <a:pt x="24" y="7"/>
                          <a:pt x="22" y="8"/>
                          <a:pt x="19" y="6"/>
                        </a:cubicBezTo>
                        <a:cubicBezTo>
                          <a:pt x="16" y="5"/>
                          <a:pt x="13" y="5"/>
                          <a:pt x="9" y="4"/>
                        </a:cubicBezTo>
                        <a:cubicBezTo>
                          <a:pt x="6" y="3"/>
                          <a:pt x="4" y="0"/>
                          <a:pt x="0" y="2"/>
                        </a:cubicBezTo>
                        <a:cubicBezTo>
                          <a:pt x="3" y="6"/>
                          <a:pt x="11" y="7"/>
                          <a:pt x="8" y="14"/>
                        </a:cubicBezTo>
                        <a:cubicBezTo>
                          <a:pt x="11" y="14"/>
                          <a:pt x="18" y="14"/>
                          <a:pt x="18" y="18"/>
                        </a:cubicBezTo>
                        <a:cubicBezTo>
                          <a:pt x="18" y="15"/>
                          <a:pt x="24" y="15"/>
                          <a:pt x="26" y="15"/>
                        </a:cubicBezTo>
                        <a:cubicBezTo>
                          <a:pt x="27" y="14"/>
                          <a:pt x="19" y="15"/>
                          <a:pt x="26" y="1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69" name="Freeform 679">
                    <a:extLst>
                      <a:ext uri="{FF2B5EF4-FFF2-40B4-BE49-F238E27FC236}">
                        <a16:creationId xmlns:a16="http://schemas.microsoft.com/office/drawing/2014/main" id="{9CBCE658-EB62-46A9-97E1-AAC640F260C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77367" y="3478048"/>
                    <a:ext cx="125829" cy="98753"/>
                  </a:xfrm>
                  <a:custGeom>
                    <a:avLst/>
                    <a:gdLst>
                      <a:gd name="T0" fmla="*/ 8 w 27"/>
                      <a:gd name="T1" fmla="*/ 2 h 21"/>
                      <a:gd name="T2" fmla="*/ 10 w 27"/>
                      <a:gd name="T3" fmla="*/ 5 h 21"/>
                      <a:gd name="T4" fmla="*/ 7 w 27"/>
                      <a:gd name="T5" fmla="*/ 5 h 21"/>
                      <a:gd name="T6" fmla="*/ 4 w 27"/>
                      <a:gd name="T7" fmla="*/ 3 h 21"/>
                      <a:gd name="T8" fmla="*/ 4 w 27"/>
                      <a:gd name="T9" fmla="*/ 7 h 21"/>
                      <a:gd name="T10" fmla="*/ 6 w 27"/>
                      <a:gd name="T11" fmla="*/ 11 h 21"/>
                      <a:gd name="T12" fmla="*/ 8 w 27"/>
                      <a:gd name="T13" fmla="*/ 14 h 21"/>
                      <a:gd name="T14" fmla="*/ 9 w 27"/>
                      <a:gd name="T15" fmla="*/ 17 h 21"/>
                      <a:gd name="T16" fmla="*/ 16 w 27"/>
                      <a:gd name="T17" fmla="*/ 13 h 21"/>
                      <a:gd name="T18" fmla="*/ 17 w 27"/>
                      <a:gd name="T19" fmla="*/ 16 h 21"/>
                      <a:gd name="T20" fmla="*/ 21 w 27"/>
                      <a:gd name="T21" fmla="*/ 21 h 21"/>
                      <a:gd name="T22" fmla="*/ 21 w 27"/>
                      <a:gd name="T23" fmla="*/ 18 h 21"/>
                      <a:gd name="T24" fmla="*/ 23 w 27"/>
                      <a:gd name="T25" fmla="*/ 16 h 21"/>
                      <a:gd name="T26" fmla="*/ 25 w 27"/>
                      <a:gd name="T27" fmla="*/ 11 h 21"/>
                      <a:gd name="T28" fmla="*/ 19 w 27"/>
                      <a:gd name="T29" fmla="*/ 1 h 21"/>
                      <a:gd name="T30" fmla="*/ 12 w 27"/>
                      <a:gd name="T31" fmla="*/ 2 h 21"/>
                      <a:gd name="T32" fmla="*/ 9 w 27"/>
                      <a:gd name="T33" fmla="*/ 0 h 21"/>
                      <a:gd name="T34" fmla="*/ 8 w 27"/>
                      <a:gd name="T35" fmla="*/ 2 h 21"/>
                      <a:gd name="T36" fmla="*/ 8 w 27"/>
                      <a:gd name="T37" fmla="*/ 2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" h="21">
                        <a:moveTo>
                          <a:pt x="8" y="2"/>
                        </a:moveTo>
                        <a:cubicBezTo>
                          <a:pt x="8" y="2"/>
                          <a:pt x="11" y="4"/>
                          <a:pt x="10" y="5"/>
                        </a:cubicBezTo>
                        <a:cubicBezTo>
                          <a:pt x="10" y="5"/>
                          <a:pt x="7" y="5"/>
                          <a:pt x="7" y="5"/>
                        </a:cubicBezTo>
                        <a:cubicBezTo>
                          <a:pt x="5" y="5"/>
                          <a:pt x="5" y="3"/>
                          <a:pt x="4" y="3"/>
                        </a:cubicBezTo>
                        <a:cubicBezTo>
                          <a:pt x="0" y="2"/>
                          <a:pt x="4" y="6"/>
                          <a:pt x="4" y="7"/>
                        </a:cubicBezTo>
                        <a:cubicBezTo>
                          <a:pt x="4" y="10"/>
                          <a:pt x="7" y="8"/>
                          <a:pt x="6" y="11"/>
                        </a:cubicBezTo>
                        <a:cubicBezTo>
                          <a:pt x="5" y="13"/>
                          <a:pt x="7" y="13"/>
                          <a:pt x="8" y="14"/>
                        </a:cubicBezTo>
                        <a:cubicBezTo>
                          <a:pt x="9" y="14"/>
                          <a:pt x="9" y="16"/>
                          <a:pt x="9" y="17"/>
                        </a:cubicBezTo>
                        <a:cubicBezTo>
                          <a:pt x="10" y="16"/>
                          <a:pt x="14" y="14"/>
                          <a:pt x="16" y="13"/>
                        </a:cubicBezTo>
                        <a:cubicBezTo>
                          <a:pt x="17" y="13"/>
                          <a:pt x="17" y="15"/>
                          <a:pt x="17" y="16"/>
                        </a:cubicBezTo>
                        <a:cubicBezTo>
                          <a:pt x="17" y="19"/>
                          <a:pt x="18" y="20"/>
                          <a:pt x="21" y="21"/>
                        </a:cubicBezTo>
                        <a:cubicBezTo>
                          <a:pt x="21" y="20"/>
                          <a:pt x="21" y="18"/>
                          <a:pt x="21" y="18"/>
                        </a:cubicBezTo>
                        <a:cubicBezTo>
                          <a:pt x="22" y="17"/>
                          <a:pt x="23" y="17"/>
                          <a:pt x="23" y="16"/>
                        </a:cubicBezTo>
                        <a:cubicBezTo>
                          <a:pt x="24" y="14"/>
                          <a:pt x="24" y="12"/>
                          <a:pt x="25" y="11"/>
                        </a:cubicBezTo>
                        <a:cubicBezTo>
                          <a:pt x="27" y="8"/>
                          <a:pt x="21" y="2"/>
                          <a:pt x="19" y="1"/>
                        </a:cubicBezTo>
                        <a:cubicBezTo>
                          <a:pt x="17" y="4"/>
                          <a:pt x="15" y="4"/>
                          <a:pt x="12" y="2"/>
                        </a:cubicBezTo>
                        <a:cubicBezTo>
                          <a:pt x="12" y="1"/>
                          <a:pt x="10" y="0"/>
                          <a:pt x="9" y="0"/>
                        </a:cubicBezTo>
                        <a:cubicBezTo>
                          <a:pt x="8" y="0"/>
                          <a:pt x="8" y="1"/>
                          <a:pt x="8" y="2"/>
                        </a:cubicBezTo>
                        <a:cubicBezTo>
                          <a:pt x="9" y="3"/>
                          <a:pt x="7" y="0"/>
                          <a:pt x="8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0" name="Freeform 680">
                    <a:extLst>
                      <a:ext uri="{FF2B5EF4-FFF2-40B4-BE49-F238E27FC236}">
                        <a16:creationId xmlns:a16="http://schemas.microsoft.com/office/drawing/2014/main" id="{139F5027-2C3D-4D2F-AE58-B0809AF431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918778" y="3787046"/>
                    <a:ext cx="41412" cy="47783"/>
                  </a:xfrm>
                  <a:custGeom>
                    <a:avLst/>
                    <a:gdLst>
                      <a:gd name="T0" fmla="*/ 3 w 9"/>
                      <a:gd name="T1" fmla="*/ 2 h 10"/>
                      <a:gd name="T2" fmla="*/ 0 w 9"/>
                      <a:gd name="T3" fmla="*/ 7 h 10"/>
                      <a:gd name="T4" fmla="*/ 4 w 9"/>
                      <a:gd name="T5" fmla="*/ 8 h 10"/>
                      <a:gd name="T6" fmla="*/ 9 w 9"/>
                      <a:gd name="T7" fmla="*/ 10 h 10"/>
                      <a:gd name="T8" fmla="*/ 7 w 9"/>
                      <a:gd name="T9" fmla="*/ 5 h 10"/>
                      <a:gd name="T10" fmla="*/ 8 w 9"/>
                      <a:gd name="T11" fmla="*/ 3 h 10"/>
                      <a:gd name="T12" fmla="*/ 3 w 9"/>
                      <a:gd name="T13" fmla="*/ 2 h 10"/>
                      <a:gd name="T14" fmla="*/ 3 w 9"/>
                      <a:gd name="T15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10">
                        <a:moveTo>
                          <a:pt x="3" y="2"/>
                        </a:moveTo>
                        <a:cubicBezTo>
                          <a:pt x="1" y="3"/>
                          <a:pt x="0" y="5"/>
                          <a:pt x="0" y="7"/>
                        </a:cubicBezTo>
                        <a:cubicBezTo>
                          <a:pt x="1" y="7"/>
                          <a:pt x="4" y="7"/>
                          <a:pt x="4" y="8"/>
                        </a:cubicBezTo>
                        <a:cubicBezTo>
                          <a:pt x="6" y="10"/>
                          <a:pt x="7" y="10"/>
                          <a:pt x="9" y="10"/>
                        </a:cubicBezTo>
                        <a:cubicBezTo>
                          <a:pt x="9" y="10"/>
                          <a:pt x="7" y="5"/>
                          <a:pt x="7" y="5"/>
                        </a:cubicBezTo>
                        <a:cubicBezTo>
                          <a:pt x="8" y="5"/>
                          <a:pt x="9" y="5"/>
                          <a:pt x="8" y="3"/>
                        </a:cubicBezTo>
                        <a:cubicBezTo>
                          <a:pt x="6" y="2"/>
                          <a:pt x="5" y="0"/>
                          <a:pt x="3" y="2"/>
                        </a:cubicBezTo>
                        <a:cubicBezTo>
                          <a:pt x="1" y="4"/>
                          <a:pt x="4" y="1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1" name="Freeform 681">
                    <a:extLst>
                      <a:ext uri="{FF2B5EF4-FFF2-40B4-BE49-F238E27FC236}">
                        <a16:creationId xmlns:a16="http://schemas.microsoft.com/office/drawing/2014/main" id="{71C4C7A9-9BEB-47CD-B5C0-B080A715398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7564" y="3610247"/>
                    <a:ext cx="162463" cy="125829"/>
                  </a:xfrm>
                  <a:custGeom>
                    <a:avLst/>
                    <a:gdLst>
                      <a:gd name="T0" fmla="*/ 29 w 35"/>
                      <a:gd name="T1" fmla="*/ 10 h 27"/>
                      <a:gd name="T2" fmla="*/ 30 w 35"/>
                      <a:gd name="T3" fmla="*/ 7 h 27"/>
                      <a:gd name="T4" fmla="*/ 29 w 35"/>
                      <a:gd name="T5" fmla="*/ 5 h 27"/>
                      <a:gd name="T6" fmla="*/ 35 w 35"/>
                      <a:gd name="T7" fmla="*/ 0 h 27"/>
                      <a:gd name="T8" fmla="*/ 25 w 35"/>
                      <a:gd name="T9" fmla="*/ 1 h 27"/>
                      <a:gd name="T10" fmla="*/ 19 w 35"/>
                      <a:gd name="T11" fmla="*/ 2 h 27"/>
                      <a:gd name="T12" fmla="*/ 13 w 35"/>
                      <a:gd name="T13" fmla="*/ 2 h 27"/>
                      <a:gd name="T14" fmla="*/ 8 w 35"/>
                      <a:gd name="T15" fmla="*/ 2 h 27"/>
                      <a:gd name="T16" fmla="*/ 7 w 35"/>
                      <a:gd name="T17" fmla="*/ 4 h 27"/>
                      <a:gd name="T18" fmla="*/ 6 w 35"/>
                      <a:gd name="T19" fmla="*/ 6 h 27"/>
                      <a:gd name="T20" fmla="*/ 3 w 35"/>
                      <a:gd name="T21" fmla="*/ 6 h 27"/>
                      <a:gd name="T22" fmla="*/ 3 w 35"/>
                      <a:gd name="T23" fmla="*/ 10 h 27"/>
                      <a:gd name="T24" fmla="*/ 4 w 35"/>
                      <a:gd name="T25" fmla="*/ 14 h 27"/>
                      <a:gd name="T26" fmla="*/ 2 w 35"/>
                      <a:gd name="T27" fmla="*/ 22 h 27"/>
                      <a:gd name="T28" fmla="*/ 7 w 35"/>
                      <a:gd name="T29" fmla="*/ 27 h 27"/>
                      <a:gd name="T30" fmla="*/ 13 w 35"/>
                      <a:gd name="T31" fmla="*/ 24 h 27"/>
                      <a:gd name="T32" fmla="*/ 22 w 35"/>
                      <a:gd name="T33" fmla="*/ 19 h 27"/>
                      <a:gd name="T34" fmla="*/ 28 w 35"/>
                      <a:gd name="T35" fmla="*/ 15 h 27"/>
                      <a:gd name="T36" fmla="*/ 29 w 35"/>
                      <a:gd name="T37" fmla="*/ 10 h 27"/>
                      <a:gd name="T38" fmla="*/ 29 w 35"/>
                      <a:gd name="T39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35" h="27">
                        <a:moveTo>
                          <a:pt x="29" y="10"/>
                        </a:moveTo>
                        <a:cubicBezTo>
                          <a:pt x="30" y="9"/>
                          <a:pt x="31" y="8"/>
                          <a:pt x="30" y="7"/>
                        </a:cubicBezTo>
                        <a:cubicBezTo>
                          <a:pt x="29" y="6"/>
                          <a:pt x="28" y="6"/>
                          <a:pt x="29" y="5"/>
                        </a:cubicBezTo>
                        <a:cubicBezTo>
                          <a:pt x="31" y="3"/>
                          <a:pt x="35" y="3"/>
                          <a:pt x="35" y="0"/>
                        </a:cubicBezTo>
                        <a:cubicBezTo>
                          <a:pt x="32" y="0"/>
                          <a:pt x="28" y="0"/>
                          <a:pt x="25" y="1"/>
                        </a:cubicBezTo>
                        <a:cubicBezTo>
                          <a:pt x="23" y="1"/>
                          <a:pt x="21" y="2"/>
                          <a:pt x="19" y="2"/>
                        </a:cubicBezTo>
                        <a:cubicBezTo>
                          <a:pt x="16" y="2"/>
                          <a:pt x="15" y="1"/>
                          <a:pt x="13" y="2"/>
                        </a:cubicBezTo>
                        <a:cubicBezTo>
                          <a:pt x="11" y="3"/>
                          <a:pt x="10" y="3"/>
                          <a:pt x="8" y="2"/>
                        </a:cubicBezTo>
                        <a:cubicBezTo>
                          <a:pt x="6" y="0"/>
                          <a:pt x="7" y="4"/>
                          <a:pt x="7" y="4"/>
                        </a:cubicBezTo>
                        <a:cubicBezTo>
                          <a:pt x="6" y="5"/>
                          <a:pt x="6" y="6"/>
                          <a:pt x="6" y="6"/>
                        </a:cubicBezTo>
                        <a:cubicBezTo>
                          <a:pt x="5" y="8"/>
                          <a:pt x="4" y="6"/>
                          <a:pt x="3" y="6"/>
                        </a:cubicBezTo>
                        <a:cubicBezTo>
                          <a:pt x="2" y="7"/>
                          <a:pt x="3" y="9"/>
                          <a:pt x="3" y="10"/>
                        </a:cubicBezTo>
                        <a:cubicBezTo>
                          <a:pt x="3" y="11"/>
                          <a:pt x="2" y="13"/>
                          <a:pt x="4" y="14"/>
                        </a:cubicBezTo>
                        <a:cubicBezTo>
                          <a:pt x="9" y="17"/>
                          <a:pt x="5" y="19"/>
                          <a:pt x="2" y="22"/>
                        </a:cubicBezTo>
                        <a:cubicBezTo>
                          <a:pt x="0" y="24"/>
                          <a:pt x="5" y="27"/>
                          <a:pt x="7" y="27"/>
                        </a:cubicBezTo>
                        <a:cubicBezTo>
                          <a:pt x="9" y="27"/>
                          <a:pt x="11" y="25"/>
                          <a:pt x="13" y="24"/>
                        </a:cubicBezTo>
                        <a:cubicBezTo>
                          <a:pt x="16" y="22"/>
                          <a:pt x="19" y="21"/>
                          <a:pt x="22" y="19"/>
                        </a:cubicBezTo>
                        <a:cubicBezTo>
                          <a:pt x="24" y="18"/>
                          <a:pt x="26" y="17"/>
                          <a:pt x="28" y="15"/>
                        </a:cubicBezTo>
                        <a:cubicBezTo>
                          <a:pt x="29" y="13"/>
                          <a:pt x="28" y="11"/>
                          <a:pt x="29" y="10"/>
                        </a:cubicBezTo>
                        <a:cubicBezTo>
                          <a:pt x="30" y="8"/>
                          <a:pt x="29" y="11"/>
                          <a:pt x="29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2" name="Freeform 682">
                    <a:extLst>
                      <a:ext uri="{FF2B5EF4-FFF2-40B4-BE49-F238E27FC236}">
                        <a16:creationId xmlns:a16="http://schemas.microsoft.com/office/drawing/2014/main" id="{C8EE0126-B595-4D28-8BCF-E0665D9B82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732424" y="3600692"/>
                    <a:ext cx="232545" cy="219803"/>
                  </a:xfrm>
                  <a:custGeom>
                    <a:avLst/>
                    <a:gdLst>
                      <a:gd name="T0" fmla="*/ 47 w 50"/>
                      <a:gd name="T1" fmla="*/ 36 h 47"/>
                      <a:gd name="T2" fmla="*/ 45 w 50"/>
                      <a:gd name="T3" fmla="*/ 34 h 47"/>
                      <a:gd name="T4" fmla="*/ 46 w 50"/>
                      <a:gd name="T5" fmla="*/ 32 h 47"/>
                      <a:gd name="T6" fmla="*/ 41 w 50"/>
                      <a:gd name="T7" fmla="*/ 27 h 47"/>
                      <a:gd name="T8" fmla="*/ 38 w 50"/>
                      <a:gd name="T9" fmla="*/ 25 h 47"/>
                      <a:gd name="T10" fmla="*/ 35 w 50"/>
                      <a:gd name="T11" fmla="*/ 18 h 47"/>
                      <a:gd name="T12" fmla="*/ 38 w 50"/>
                      <a:gd name="T13" fmla="*/ 10 h 47"/>
                      <a:gd name="T14" fmla="*/ 34 w 50"/>
                      <a:gd name="T15" fmla="*/ 6 h 47"/>
                      <a:gd name="T16" fmla="*/ 32 w 50"/>
                      <a:gd name="T17" fmla="*/ 2 h 47"/>
                      <a:gd name="T18" fmla="*/ 30 w 50"/>
                      <a:gd name="T19" fmla="*/ 3 h 47"/>
                      <a:gd name="T20" fmla="*/ 28 w 50"/>
                      <a:gd name="T21" fmla="*/ 1 h 47"/>
                      <a:gd name="T22" fmla="*/ 25 w 50"/>
                      <a:gd name="T23" fmla="*/ 2 h 47"/>
                      <a:gd name="T24" fmla="*/ 20 w 50"/>
                      <a:gd name="T25" fmla="*/ 1 h 47"/>
                      <a:gd name="T26" fmla="*/ 18 w 50"/>
                      <a:gd name="T27" fmla="*/ 4 h 47"/>
                      <a:gd name="T28" fmla="*/ 13 w 50"/>
                      <a:gd name="T29" fmla="*/ 7 h 47"/>
                      <a:gd name="T30" fmla="*/ 14 w 50"/>
                      <a:gd name="T31" fmla="*/ 10 h 47"/>
                      <a:gd name="T32" fmla="*/ 13 w 50"/>
                      <a:gd name="T33" fmla="*/ 13 h 47"/>
                      <a:gd name="T34" fmla="*/ 9 w 50"/>
                      <a:gd name="T35" fmla="*/ 19 h 47"/>
                      <a:gd name="T36" fmla="*/ 1 w 50"/>
                      <a:gd name="T37" fmla="*/ 25 h 47"/>
                      <a:gd name="T38" fmla="*/ 3 w 50"/>
                      <a:gd name="T39" fmla="*/ 30 h 47"/>
                      <a:gd name="T40" fmla="*/ 9 w 50"/>
                      <a:gd name="T41" fmla="*/ 31 h 47"/>
                      <a:gd name="T42" fmla="*/ 18 w 50"/>
                      <a:gd name="T43" fmla="*/ 36 h 47"/>
                      <a:gd name="T44" fmla="*/ 29 w 50"/>
                      <a:gd name="T45" fmla="*/ 45 h 47"/>
                      <a:gd name="T46" fmla="*/ 38 w 50"/>
                      <a:gd name="T47" fmla="*/ 47 h 47"/>
                      <a:gd name="T48" fmla="*/ 43 w 50"/>
                      <a:gd name="T49" fmla="*/ 42 h 47"/>
                      <a:gd name="T50" fmla="*/ 50 w 50"/>
                      <a:gd name="T51" fmla="*/ 43 h 47"/>
                      <a:gd name="T52" fmla="*/ 47 w 50"/>
                      <a:gd name="T53" fmla="*/ 39 h 47"/>
                      <a:gd name="T54" fmla="*/ 47 w 50"/>
                      <a:gd name="T55" fmla="*/ 36 h 47"/>
                      <a:gd name="T56" fmla="*/ 47 w 50"/>
                      <a:gd name="T57" fmla="*/ 36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50" h="47">
                        <a:moveTo>
                          <a:pt x="47" y="36"/>
                        </a:moveTo>
                        <a:cubicBezTo>
                          <a:pt x="47" y="36"/>
                          <a:pt x="45" y="35"/>
                          <a:pt x="45" y="34"/>
                        </a:cubicBezTo>
                        <a:cubicBezTo>
                          <a:pt x="45" y="33"/>
                          <a:pt x="46" y="33"/>
                          <a:pt x="46" y="32"/>
                        </a:cubicBezTo>
                        <a:cubicBezTo>
                          <a:pt x="45" y="30"/>
                          <a:pt x="43" y="29"/>
                          <a:pt x="41" y="27"/>
                        </a:cubicBezTo>
                        <a:cubicBezTo>
                          <a:pt x="40" y="27"/>
                          <a:pt x="38" y="26"/>
                          <a:pt x="38" y="25"/>
                        </a:cubicBezTo>
                        <a:cubicBezTo>
                          <a:pt x="37" y="23"/>
                          <a:pt x="35" y="21"/>
                          <a:pt x="35" y="18"/>
                        </a:cubicBezTo>
                        <a:cubicBezTo>
                          <a:pt x="34" y="16"/>
                          <a:pt x="40" y="12"/>
                          <a:pt x="38" y="10"/>
                        </a:cubicBezTo>
                        <a:cubicBezTo>
                          <a:pt x="36" y="9"/>
                          <a:pt x="35" y="8"/>
                          <a:pt x="34" y="6"/>
                        </a:cubicBezTo>
                        <a:cubicBezTo>
                          <a:pt x="33" y="5"/>
                          <a:pt x="33" y="3"/>
                          <a:pt x="32" y="2"/>
                        </a:cubicBezTo>
                        <a:cubicBezTo>
                          <a:pt x="31" y="2"/>
                          <a:pt x="31" y="3"/>
                          <a:pt x="30" y="3"/>
                        </a:cubicBezTo>
                        <a:cubicBezTo>
                          <a:pt x="28" y="3"/>
                          <a:pt x="29" y="1"/>
                          <a:pt x="28" y="1"/>
                        </a:cubicBezTo>
                        <a:cubicBezTo>
                          <a:pt x="27" y="1"/>
                          <a:pt x="25" y="2"/>
                          <a:pt x="25" y="2"/>
                        </a:cubicBezTo>
                        <a:cubicBezTo>
                          <a:pt x="23" y="0"/>
                          <a:pt x="22" y="1"/>
                          <a:pt x="20" y="1"/>
                        </a:cubicBezTo>
                        <a:cubicBezTo>
                          <a:pt x="18" y="2"/>
                          <a:pt x="19" y="3"/>
                          <a:pt x="18" y="4"/>
                        </a:cubicBezTo>
                        <a:cubicBezTo>
                          <a:pt x="16" y="5"/>
                          <a:pt x="14" y="5"/>
                          <a:pt x="13" y="7"/>
                        </a:cubicBezTo>
                        <a:cubicBezTo>
                          <a:pt x="12" y="9"/>
                          <a:pt x="14" y="8"/>
                          <a:pt x="14" y="10"/>
                        </a:cubicBezTo>
                        <a:cubicBezTo>
                          <a:pt x="14" y="11"/>
                          <a:pt x="13" y="11"/>
                          <a:pt x="13" y="13"/>
                        </a:cubicBezTo>
                        <a:cubicBezTo>
                          <a:pt x="13" y="16"/>
                          <a:pt x="12" y="17"/>
                          <a:pt x="9" y="19"/>
                        </a:cubicBezTo>
                        <a:cubicBezTo>
                          <a:pt x="7" y="20"/>
                          <a:pt x="0" y="23"/>
                          <a:pt x="1" y="25"/>
                        </a:cubicBezTo>
                        <a:cubicBezTo>
                          <a:pt x="2" y="26"/>
                          <a:pt x="2" y="29"/>
                          <a:pt x="3" y="30"/>
                        </a:cubicBezTo>
                        <a:cubicBezTo>
                          <a:pt x="4" y="31"/>
                          <a:pt x="8" y="31"/>
                          <a:pt x="9" y="31"/>
                        </a:cubicBezTo>
                        <a:cubicBezTo>
                          <a:pt x="12" y="32"/>
                          <a:pt x="15" y="34"/>
                          <a:pt x="18" y="36"/>
                        </a:cubicBezTo>
                        <a:cubicBezTo>
                          <a:pt x="22" y="39"/>
                          <a:pt x="25" y="42"/>
                          <a:pt x="29" y="45"/>
                        </a:cubicBezTo>
                        <a:cubicBezTo>
                          <a:pt x="32" y="47"/>
                          <a:pt x="35" y="47"/>
                          <a:pt x="38" y="47"/>
                        </a:cubicBezTo>
                        <a:cubicBezTo>
                          <a:pt x="41" y="47"/>
                          <a:pt x="41" y="44"/>
                          <a:pt x="43" y="42"/>
                        </a:cubicBezTo>
                        <a:cubicBezTo>
                          <a:pt x="45" y="40"/>
                          <a:pt x="49" y="44"/>
                          <a:pt x="50" y="43"/>
                        </a:cubicBezTo>
                        <a:cubicBezTo>
                          <a:pt x="49" y="42"/>
                          <a:pt x="48" y="41"/>
                          <a:pt x="47" y="39"/>
                        </a:cubicBezTo>
                        <a:cubicBezTo>
                          <a:pt x="47" y="38"/>
                          <a:pt x="48" y="37"/>
                          <a:pt x="47" y="36"/>
                        </a:cubicBezTo>
                        <a:cubicBezTo>
                          <a:pt x="46" y="35"/>
                          <a:pt x="48" y="37"/>
                          <a:pt x="47" y="3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3" name="Freeform 683">
                    <a:extLst>
                      <a:ext uri="{FF2B5EF4-FFF2-40B4-BE49-F238E27FC236}">
                        <a16:creationId xmlns:a16="http://schemas.microsoft.com/office/drawing/2014/main" id="{B9289E25-05DF-4618-A874-5856A50D1E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37760" y="3473271"/>
                    <a:ext cx="442791" cy="168834"/>
                  </a:xfrm>
                  <a:custGeom>
                    <a:avLst/>
                    <a:gdLst>
                      <a:gd name="T0" fmla="*/ 52 w 95"/>
                      <a:gd name="T1" fmla="*/ 36 h 36"/>
                      <a:gd name="T2" fmla="*/ 54 w 95"/>
                      <a:gd name="T3" fmla="*/ 33 h 36"/>
                      <a:gd name="T4" fmla="*/ 55 w 95"/>
                      <a:gd name="T5" fmla="*/ 31 h 36"/>
                      <a:gd name="T6" fmla="*/ 60 w 95"/>
                      <a:gd name="T7" fmla="*/ 31 h 36"/>
                      <a:gd name="T8" fmla="*/ 64 w 95"/>
                      <a:gd name="T9" fmla="*/ 31 h 36"/>
                      <a:gd name="T10" fmla="*/ 75 w 95"/>
                      <a:gd name="T11" fmla="*/ 29 h 36"/>
                      <a:gd name="T12" fmla="*/ 85 w 95"/>
                      <a:gd name="T13" fmla="*/ 28 h 36"/>
                      <a:gd name="T14" fmla="*/ 90 w 95"/>
                      <a:gd name="T15" fmla="*/ 28 h 36"/>
                      <a:gd name="T16" fmla="*/ 92 w 95"/>
                      <a:gd name="T17" fmla="*/ 30 h 36"/>
                      <a:gd name="T18" fmla="*/ 94 w 95"/>
                      <a:gd name="T19" fmla="*/ 28 h 36"/>
                      <a:gd name="T20" fmla="*/ 92 w 95"/>
                      <a:gd name="T21" fmla="*/ 24 h 36"/>
                      <a:gd name="T22" fmla="*/ 92 w 95"/>
                      <a:gd name="T23" fmla="*/ 22 h 36"/>
                      <a:gd name="T24" fmla="*/ 91 w 95"/>
                      <a:gd name="T25" fmla="*/ 17 h 36"/>
                      <a:gd name="T26" fmla="*/ 93 w 95"/>
                      <a:gd name="T27" fmla="*/ 14 h 36"/>
                      <a:gd name="T28" fmla="*/ 89 w 95"/>
                      <a:gd name="T29" fmla="*/ 8 h 36"/>
                      <a:gd name="T30" fmla="*/ 83 w 95"/>
                      <a:gd name="T31" fmla="*/ 3 h 36"/>
                      <a:gd name="T32" fmla="*/ 80 w 95"/>
                      <a:gd name="T33" fmla="*/ 3 h 36"/>
                      <a:gd name="T34" fmla="*/ 78 w 95"/>
                      <a:gd name="T35" fmla="*/ 3 h 36"/>
                      <a:gd name="T36" fmla="*/ 73 w 95"/>
                      <a:gd name="T37" fmla="*/ 6 h 36"/>
                      <a:gd name="T38" fmla="*/ 63 w 95"/>
                      <a:gd name="T39" fmla="*/ 6 h 36"/>
                      <a:gd name="T40" fmla="*/ 58 w 95"/>
                      <a:gd name="T41" fmla="*/ 6 h 36"/>
                      <a:gd name="T42" fmla="*/ 54 w 95"/>
                      <a:gd name="T43" fmla="*/ 4 h 36"/>
                      <a:gd name="T44" fmla="*/ 50 w 95"/>
                      <a:gd name="T45" fmla="*/ 2 h 36"/>
                      <a:gd name="T46" fmla="*/ 46 w 95"/>
                      <a:gd name="T47" fmla="*/ 0 h 36"/>
                      <a:gd name="T48" fmla="*/ 37 w 95"/>
                      <a:gd name="T49" fmla="*/ 0 h 36"/>
                      <a:gd name="T50" fmla="*/ 29 w 95"/>
                      <a:gd name="T51" fmla="*/ 4 h 36"/>
                      <a:gd name="T52" fmla="*/ 18 w 95"/>
                      <a:gd name="T53" fmla="*/ 5 h 36"/>
                      <a:gd name="T54" fmla="*/ 16 w 95"/>
                      <a:gd name="T55" fmla="*/ 6 h 36"/>
                      <a:gd name="T56" fmla="*/ 18 w 95"/>
                      <a:gd name="T57" fmla="*/ 7 h 36"/>
                      <a:gd name="T58" fmla="*/ 15 w 95"/>
                      <a:gd name="T59" fmla="*/ 8 h 36"/>
                      <a:gd name="T60" fmla="*/ 13 w 95"/>
                      <a:gd name="T61" fmla="*/ 9 h 36"/>
                      <a:gd name="T62" fmla="*/ 4 w 95"/>
                      <a:gd name="T63" fmla="*/ 9 h 36"/>
                      <a:gd name="T64" fmla="*/ 3 w 95"/>
                      <a:gd name="T65" fmla="*/ 11 h 36"/>
                      <a:gd name="T66" fmla="*/ 3 w 95"/>
                      <a:gd name="T67" fmla="*/ 15 h 36"/>
                      <a:gd name="T68" fmla="*/ 5 w 95"/>
                      <a:gd name="T69" fmla="*/ 14 h 36"/>
                      <a:gd name="T70" fmla="*/ 3 w 95"/>
                      <a:gd name="T71" fmla="*/ 17 h 36"/>
                      <a:gd name="T72" fmla="*/ 5 w 95"/>
                      <a:gd name="T73" fmla="*/ 17 h 36"/>
                      <a:gd name="T74" fmla="*/ 5 w 95"/>
                      <a:gd name="T75" fmla="*/ 19 h 36"/>
                      <a:gd name="T76" fmla="*/ 3 w 95"/>
                      <a:gd name="T77" fmla="*/ 20 h 36"/>
                      <a:gd name="T78" fmla="*/ 4 w 95"/>
                      <a:gd name="T79" fmla="*/ 22 h 36"/>
                      <a:gd name="T80" fmla="*/ 4 w 95"/>
                      <a:gd name="T81" fmla="*/ 25 h 36"/>
                      <a:gd name="T82" fmla="*/ 8 w 95"/>
                      <a:gd name="T83" fmla="*/ 27 h 36"/>
                      <a:gd name="T84" fmla="*/ 7 w 95"/>
                      <a:gd name="T85" fmla="*/ 30 h 36"/>
                      <a:gd name="T86" fmla="*/ 10 w 95"/>
                      <a:gd name="T87" fmla="*/ 30 h 36"/>
                      <a:gd name="T88" fmla="*/ 8 w 95"/>
                      <a:gd name="T89" fmla="*/ 31 h 36"/>
                      <a:gd name="T90" fmla="*/ 10 w 95"/>
                      <a:gd name="T91" fmla="*/ 31 h 36"/>
                      <a:gd name="T92" fmla="*/ 9 w 95"/>
                      <a:gd name="T93" fmla="*/ 34 h 36"/>
                      <a:gd name="T94" fmla="*/ 11 w 95"/>
                      <a:gd name="T95" fmla="*/ 35 h 36"/>
                      <a:gd name="T96" fmla="*/ 12 w 95"/>
                      <a:gd name="T97" fmla="*/ 31 h 36"/>
                      <a:gd name="T98" fmla="*/ 16 w 95"/>
                      <a:gd name="T99" fmla="*/ 32 h 36"/>
                      <a:gd name="T100" fmla="*/ 22 w 95"/>
                      <a:gd name="T101" fmla="*/ 33 h 36"/>
                      <a:gd name="T102" fmla="*/ 27 w 95"/>
                      <a:gd name="T103" fmla="*/ 31 h 36"/>
                      <a:gd name="T104" fmla="*/ 35 w 95"/>
                      <a:gd name="T105" fmla="*/ 35 h 36"/>
                      <a:gd name="T106" fmla="*/ 42 w 95"/>
                      <a:gd name="T107" fmla="*/ 32 h 36"/>
                      <a:gd name="T108" fmla="*/ 44 w 95"/>
                      <a:gd name="T109" fmla="*/ 30 h 36"/>
                      <a:gd name="T110" fmla="*/ 48 w 95"/>
                      <a:gd name="T111" fmla="*/ 31 h 36"/>
                      <a:gd name="T112" fmla="*/ 50 w 95"/>
                      <a:gd name="T113" fmla="*/ 33 h 36"/>
                      <a:gd name="T114" fmla="*/ 50 w 95"/>
                      <a:gd name="T115" fmla="*/ 35 h 36"/>
                      <a:gd name="T116" fmla="*/ 52 w 95"/>
                      <a:gd name="T117" fmla="*/ 36 h 36"/>
                      <a:gd name="T118" fmla="*/ 52 w 95"/>
                      <a:gd name="T119" fmla="*/ 36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95" h="36">
                        <a:moveTo>
                          <a:pt x="52" y="36"/>
                        </a:moveTo>
                        <a:cubicBezTo>
                          <a:pt x="53" y="35"/>
                          <a:pt x="54" y="33"/>
                          <a:pt x="54" y="33"/>
                        </a:cubicBezTo>
                        <a:cubicBezTo>
                          <a:pt x="53" y="31"/>
                          <a:pt x="54" y="30"/>
                          <a:pt x="55" y="31"/>
                        </a:cubicBezTo>
                        <a:cubicBezTo>
                          <a:pt x="57" y="32"/>
                          <a:pt x="58" y="31"/>
                          <a:pt x="60" y="31"/>
                        </a:cubicBezTo>
                        <a:cubicBezTo>
                          <a:pt x="62" y="30"/>
                          <a:pt x="62" y="30"/>
                          <a:pt x="64" y="31"/>
                        </a:cubicBezTo>
                        <a:cubicBezTo>
                          <a:pt x="68" y="31"/>
                          <a:pt x="71" y="29"/>
                          <a:pt x="75" y="29"/>
                        </a:cubicBezTo>
                        <a:cubicBezTo>
                          <a:pt x="78" y="29"/>
                          <a:pt x="82" y="29"/>
                          <a:pt x="85" y="28"/>
                        </a:cubicBezTo>
                        <a:cubicBezTo>
                          <a:pt x="87" y="27"/>
                          <a:pt x="87" y="29"/>
                          <a:pt x="90" y="28"/>
                        </a:cubicBezTo>
                        <a:cubicBezTo>
                          <a:pt x="92" y="27"/>
                          <a:pt x="91" y="29"/>
                          <a:pt x="92" y="30"/>
                        </a:cubicBezTo>
                        <a:cubicBezTo>
                          <a:pt x="93" y="31"/>
                          <a:pt x="95" y="29"/>
                          <a:pt x="94" y="28"/>
                        </a:cubicBezTo>
                        <a:cubicBezTo>
                          <a:pt x="93" y="27"/>
                          <a:pt x="95" y="25"/>
                          <a:pt x="92" y="24"/>
                        </a:cubicBezTo>
                        <a:cubicBezTo>
                          <a:pt x="91" y="23"/>
                          <a:pt x="93" y="23"/>
                          <a:pt x="92" y="22"/>
                        </a:cubicBezTo>
                        <a:cubicBezTo>
                          <a:pt x="92" y="20"/>
                          <a:pt x="91" y="19"/>
                          <a:pt x="91" y="17"/>
                        </a:cubicBezTo>
                        <a:cubicBezTo>
                          <a:pt x="91" y="16"/>
                          <a:pt x="93" y="14"/>
                          <a:pt x="93" y="14"/>
                        </a:cubicBezTo>
                        <a:cubicBezTo>
                          <a:pt x="92" y="12"/>
                          <a:pt x="90" y="11"/>
                          <a:pt x="89" y="8"/>
                        </a:cubicBezTo>
                        <a:cubicBezTo>
                          <a:pt x="87" y="5"/>
                          <a:pt x="87" y="4"/>
                          <a:pt x="83" y="3"/>
                        </a:cubicBezTo>
                        <a:cubicBezTo>
                          <a:pt x="82" y="3"/>
                          <a:pt x="81" y="3"/>
                          <a:pt x="80" y="3"/>
                        </a:cubicBezTo>
                        <a:cubicBezTo>
                          <a:pt x="78" y="2"/>
                          <a:pt x="79" y="3"/>
                          <a:pt x="78" y="3"/>
                        </a:cubicBezTo>
                        <a:cubicBezTo>
                          <a:pt x="76" y="5"/>
                          <a:pt x="74" y="5"/>
                          <a:pt x="73" y="6"/>
                        </a:cubicBezTo>
                        <a:cubicBezTo>
                          <a:pt x="70" y="7"/>
                          <a:pt x="66" y="6"/>
                          <a:pt x="63" y="6"/>
                        </a:cubicBezTo>
                        <a:cubicBezTo>
                          <a:pt x="61" y="6"/>
                          <a:pt x="59" y="6"/>
                          <a:pt x="58" y="6"/>
                        </a:cubicBezTo>
                        <a:cubicBezTo>
                          <a:pt x="56" y="5"/>
                          <a:pt x="56" y="4"/>
                          <a:pt x="54" y="4"/>
                        </a:cubicBezTo>
                        <a:cubicBezTo>
                          <a:pt x="52" y="4"/>
                          <a:pt x="51" y="3"/>
                          <a:pt x="50" y="2"/>
                        </a:cubicBezTo>
                        <a:cubicBezTo>
                          <a:pt x="49" y="2"/>
                          <a:pt x="45" y="0"/>
                          <a:pt x="46" y="0"/>
                        </a:cubicBezTo>
                        <a:cubicBezTo>
                          <a:pt x="44" y="1"/>
                          <a:pt x="39" y="0"/>
                          <a:pt x="37" y="0"/>
                        </a:cubicBezTo>
                        <a:cubicBezTo>
                          <a:pt x="34" y="0"/>
                          <a:pt x="31" y="3"/>
                          <a:pt x="29" y="4"/>
                        </a:cubicBezTo>
                        <a:cubicBezTo>
                          <a:pt x="26" y="6"/>
                          <a:pt x="21" y="4"/>
                          <a:pt x="18" y="5"/>
                        </a:cubicBezTo>
                        <a:cubicBezTo>
                          <a:pt x="17" y="5"/>
                          <a:pt x="16" y="5"/>
                          <a:pt x="16" y="6"/>
                        </a:cubicBezTo>
                        <a:cubicBezTo>
                          <a:pt x="16" y="6"/>
                          <a:pt x="18" y="6"/>
                          <a:pt x="18" y="7"/>
                        </a:cubicBezTo>
                        <a:cubicBezTo>
                          <a:pt x="18" y="7"/>
                          <a:pt x="15" y="7"/>
                          <a:pt x="15" y="8"/>
                        </a:cubicBezTo>
                        <a:cubicBezTo>
                          <a:pt x="15" y="9"/>
                          <a:pt x="15" y="9"/>
                          <a:pt x="13" y="9"/>
                        </a:cubicBezTo>
                        <a:cubicBezTo>
                          <a:pt x="10" y="9"/>
                          <a:pt x="7" y="9"/>
                          <a:pt x="4" y="9"/>
                        </a:cubicBezTo>
                        <a:cubicBezTo>
                          <a:pt x="2" y="9"/>
                          <a:pt x="3" y="10"/>
                          <a:pt x="3" y="11"/>
                        </a:cubicBezTo>
                        <a:cubicBezTo>
                          <a:pt x="2" y="13"/>
                          <a:pt x="0" y="14"/>
                          <a:pt x="3" y="15"/>
                        </a:cubicBezTo>
                        <a:cubicBezTo>
                          <a:pt x="3" y="15"/>
                          <a:pt x="5" y="14"/>
                          <a:pt x="5" y="14"/>
                        </a:cubicBezTo>
                        <a:cubicBezTo>
                          <a:pt x="5" y="15"/>
                          <a:pt x="3" y="17"/>
                          <a:pt x="3" y="17"/>
                        </a:cubicBezTo>
                        <a:cubicBezTo>
                          <a:pt x="4" y="18"/>
                          <a:pt x="4" y="17"/>
                          <a:pt x="5" y="17"/>
                        </a:cubicBezTo>
                        <a:cubicBezTo>
                          <a:pt x="5" y="17"/>
                          <a:pt x="5" y="19"/>
                          <a:pt x="5" y="19"/>
                        </a:cubicBezTo>
                        <a:cubicBezTo>
                          <a:pt x="7" y="22"/>
                          <a:pt x="4" y="20"/>
                          <a:pt x="3" y="20"/>
                        </a:cubicBezTo>
                        <a:cubicBezTo>
                          <a:pt x="3" y="20"/>
                          <a:pt x="2" y="23"/>
                          <a:pt x="4" y="22"/>
                        </a:cubicBezTo>
                        <a:cubicBezTo>
                          <a:pt x="6" y="22"/>
                          <a:pt x="4" y="24"/>
                          <a:pt x="4" y="25"/>
                        </a:cubicBezTo>
                        <a:cubicBezTo>
                          <a:pt x="4" y="26"/>
                          <a:pt x="7" y="26"/>
                          <a:pt x="8" y="27"/>
                        </a:cubicBezTo>
                        <a:cubicBezTo>
                          <a:pt x="9" y="28"/>
                          <a:pt x="7" y="30"/>
                          <a:pt x="7" y="30"/>
                        </a:cubicBezTo>
                        <a:cubicBezTo>
                          <a:pt x="8" y="30"/>
                          <a:pt x="9" y="28"/>
                          <a:pt x="10" y="30"/>
                        </a:cubicBezTo>
                        <a:cubicBezTo>
                          <a:pt x="10" y="31"/>
                          <a:pt x="8" y="31"/>
                          <a:pt x="8" y="31"/>
                        </a:cubicBezTo>
                        <a:cubicBezTo>
                          <a:pt x="8" y="31"/>
                          <a:pt x="10" y="31"/>
                          <a:pt x="10" y="31"/>
                        </a:cubicBezTo>
                        <a:cubicBezTo>
                          <a:pt x="11" y="32"/>
                          <a:pt x="10" y="33"/>
                          <a:pt x="9" y="34"/>
                        </a:cubicBezTo>
                        <a:cubicBezTo>
                          <a:pt x="9" y="35"/>
                          <a:pt x="11" y="36"/>
                          <a:pt x="11" y="35"/>
                        </a:cubicBezTo>
                        <a:cubicBezTo>
                          <a:pt x="12" y="34"/>
                          <a:pt x="11" y="32"/>
                          <a:pt x="12" y="31"/>
                        </a:cubicBezTo>
                        <a:cubicBezTo>
                          <a:pt x="13" y="30"/>
                          <a:pt x="15" y="32"/>
                          <a:pt x="16" y="32"/>
                        </a:cubicBezTo>
                        <a:cubicBezTo>
                          <a:pt x="18" y="33"/>
                          <a:pt x="20" y="35"/>
                          <a:pt x="22" y="33"/>
                        </a:cubicBezTo>
                        <a:cubicBezTo>
                          <a:pt x="25" y="32"/>
                          <a:pt x="23" y="29"/>
                          <a:pt x="27" y="31"/>
                        </a:cubicBezTo>
                        <a:cubicBezTo>
                          <a:pt x="29" y="33"/>
                          <a:pt x="32" y="35"/>
                          <a:pt x="35" y="35"/>
                        </a:cubicBezTo>
                        <a:cubicBezTo>
                          <a:pt x="37" y="34"/>
                          <a:pt x="40" y="33"/>
                          <a:pt x="42" y="32"/>
                        </a:cubicBezTo>
                        <a:cubicBezTo>
                          <a:pt x="43" y="31"/>
                          <a:pt x="43" y="30"/>
                          <a:pt x="44" y="30"/>
                        </a:cubicBezTo>
                        <a:cubicBezTo>
                          <a:pt x="46" y="31"/>
                          <a:pt x="47" y="32"/>
                          <a:pt x="48" y="31"/>
                        </a:cubicBezTo>
                        <a:cubicBezTo>
                          <a:pt x="51" y="30"/>
                          <a:pt x="51" y="31"/>
                          <a:pt x="50" y="33"/>
                        </a:cubicBezTo>
                        <a:cubicBezTo>
                          <a:pt x="50" y="34"/>
                          <a:pt x="52" y="34"/>
                          <a:pt x="50" y="35"/>
                        </a:cubicBezTo>
                        <a:cubicBezTo>
                          <a:pt x="51" y="36"/>
                          <a:pt x="51" y="36"/>
                          <a:pt x="52" y="36"/>
                        </a:cubicBezTo>
                        <a:cubicBezTo>
                          <a:pt x="53" y="35"/>
                          <a:pt x="51" y="36"/>
                          <a:pt x="52" y="3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4" name="Freeform 684">
                    <a:extLst>
                      <a:ext uri="{FF2B5EF4-FFF2-40B4-BE49-F238E27FC236}">
                        <a16:creationId xmlns:a16="http://schemas.microsoft.com/office/drawing/2014/main" id="{39D00486-4DBE-4A8A-B0C0-691587A906F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38450" y="3740856"/>
                    <a:ext cx="490574" cy="393415"/>
                  </a:xfrm>
                  <a:custGeom>
                    <a:avLst/>
                    <a:gdLst>
                      <a:gd name="T0" fmla="*/ 65 w 105"/>
                      <a:gd name="T1" fmla="*/ 20 h 84"/>
                      <a:gd name="T2" fmla="*/ 61 w 105"/>
                      <a:gd name="T3" fmla="*/ 17 h 84"/>
                      <a:gd name="T4" fmla="*/ 52 w 105"/>
                      <a:gd name="T5" fmla="*/ 17 h 84"/>
                      <a:gd name="T6" fmla="*/ 48 w 105"/>
                      <a:gd name="T7" fmla="*/ 15 h 84"/>
                      <a:gd name="T8" fmla="*/ 40 w 105"/>
                      <a:gd name="T9" fmla="*/ 8 h 84"/>
                      <a:gd name="T10" fmla="*/ 27 w 105"/>
                      <a:gd name="T11" fmla="*/ 1 h 84"/>
                      <a:gd name="T12" fmla="*/ 21 w 105"/>
                      <a:gd name="T13" fmla="*/ 1 h 84"/>
                      <a:gd name="T14" fmla="*/ 13 w 105"/>
                      <a:gd name="T15" fmla="*/ 3 h 84"/>
                      <a:gd name="T16" fmla="*/ 17 w 105"/>
                      <a:gd name="T17" fmla="*/ 9 h 84"/>
                      <a:gd name="T18" fmla="*/ 13 w 105"/>
                      <a:gd name="T19" fmla="*/ 12 h 84"/>
                      <a:gd name="T20" fmla="*/ 10 w 105"/>
                      <a:gd name="T21" fmla="*/ 12 h 84"/>
                      <a:gd name="T22" fmla="*/ 9 w 105"/>
                      <a:gd name="T23" fmla="*/ 14 h 84"/>
                      <a:gd name="T24" fmla="*/ 2 w 105"/>
                      <a:gd name="T25" fmla="*/ 14 h 84"/>
                      <a:gd name="T26" fmla="*/ 1 w 105"/>
                      <a:gd name="T27" fmla="*/ 19 h 84"/>
                      <a:gd name="T28" fmla="*/ 3 w 105"/>
                      <a:gd name="T29" fmla="*/ 22 h 84"/>
                      <a:gd name="T30" fmla="*/ 8 w 105"/>
                      <a:gd name="T31" fmla="*/ 31 h 84"/>
                      <a:gd name="T32" fmla="*/ 12 w 105"/>
                      <a:gd name="T33" fmla="*/ 38 h 84"/>
                      <a:gd name="T34" fmla="*/ 15 w 105"/>
                      <a:gd name="T35" fmla="*/ 42 h 84"/>
                      <a:gd name="T36" fmla="*/ 20 w 105"/>
                      <a:gd name="T37" fmla="*/ 46 h 84"/>
                      <a:gd name="T38" fmla="*/ 22 w 105"/>
                      <a:gd name="T39" fmla="*/ 53 h 84"/>
                      <a:gd name="T40" fmla="*/ 23 w 105"/>
                      <a:gd name="T41" fmla="*/ 59 h 84"/>
                      <a:gd name="T42" fmla="*/ 31 w 105"/>
                      <a:gd name="T43" fmla="*/ 67 h 84"/>
                      <a:gd name="T44" fmla="*/ 36 w 105"/>
                      <a:gd name="T45" fmla="*/ 76 h 84"/>
                      <a:gd name="T46" fmla="*/ 40 w 105"/>
                      <a:gd name="T47" fmla="*/ 81 h 84"/>
                      <a:gd name="T48" fmla="*/ 41 w 105"/>
                      <a:gd name="T49" fmla="*/ 84 h 84"/>
                      <a:gd name="T50" fmla="*/ 43 w 105"/>
                      <a:gd name="T51" fmla="*/ 81 h 84"/>
                      <a:gd name="T52" fmla="*/ 50 w 105"/>
                      <a:gd name="T53" fmla="*/ 79 h 84"/>
                      <a:gd name="T54" fmla="*/ 60 w 105"/>
                      <a:gd name="T55" fmla="*/ 80 h 84"/>
                      <a:gd name="T56" fmla="*/ 66 w 105"/>
                      <a:gd name="T57" fmla="*/ 77 h 84"/>
                      <a:gd name="T58" fmla="*/ 76 w 105"/>
                      <a:gd name="T59" fmla="*/ 72 h 84"/>
                      <a:gd name="T60" fmla="*/ 94 w 105"/>
                      <a:gd name="T61" fmla="*/ 68 h 84"/>
                      <a:gd name="T62" fmla="*/ 102 w 105"/>
                      <a:gd name="T63" fmla="*/ 66 h 84"/>
                      <a:gd name="T64" fmla="*/ 104 w 105"/>
                      <a:gd name="T65" fmla="*/ 61 h 84"/>
                      <a:gd name="T66" fmla="*/ 105 w 105"/>
                      <a:gd name="T67" fmla="*/ 56 h 84"/>
                      <a:gd name="T68" fmla="*/ 103 w 105"/>
                      <a:gd name="T69" fmla="*/ 51 h 84"/>
                      <a:gd name="T70" fmla="*/ 93 w 105"/>
                      <a:gd name="T71" fmla="*/ 50 h 84"/>
                      <a:gd name="T72" fmla="*/ 88 w 105"/>
                      <a:gd name="T73" fmla="*/ 47 h 84"/>
                      <a:gd name="T74" fmla="*/ 81 w 105"/>
                      <a:gd name="T75" fmla="*/ 39 h 84"/>
                      <a:gd name="T76" fmla="*/ 77 w 105"/>
                      <a:gd name="T77" fmla="*/ 34 h 84"/>
                      <a:gd name="T78" fmla="*/ 77 w 105"/>
                      <a:gd name="T79" fmla="*/ 29 h 84"/>
                      <a:gd name="T80" fmla="*/ 74 w 105"/>
                      <a:gd name="T81" fmla="*/ 27 h 84"/>
                      <a:gd name="T82" fmla="*/ 70 w 105"/>
                      <a:gd name="T83" fmla="*/ 22 h 84"/>
                      <a:gd name="T84" fmla="*/ 65 w 105"/>
                      <a:gd name="T85" fmla="*/ 20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105" h="84">
                        <a:moveTo>
                          <a:pt x="65" y="20"/>
                        </a:moveTo>
                        <a:cubicBezTo>
                          <a:pt x="64" y="17"/>
                          <a:pt x="64" y="17"/>
                          <a:pt x="61" y="17"/>
                        </a:cubicBezTo>
                        <a:cubicBezTo>
                          <a:pt x="58" y="17"/>
                          <a:pt x="55" y="17"/>
                          <a:pt x="52" y="17"/>
                        </a:cubicBezTo>
                        <a:cubicBezTo>
                          <a:pt x="50" y="17"/>
                          <a:pt x="49" y="15"/>
                          <a:pt x="48" y="15"/>
                        </a:cubicBezTo>
                        <a:cubicBezTo>
                          <a:pt x="45" y="12"/>
                          <a:pt x="42" y="10"/>
                          <a:pt x="40" y="8"/>
                        </a:cubicBezTo>
                        <a:cubicBezTo>
                          <a:pt x="36" y="5"/>
                          <a:pt x="32" y="2"/>
                          <a:pt x="27" y="1"/>
                        </a:cubicBezTo>
                        <a:cubicBezTo>
                          <a:pt x="25" y="0"/>
                          <a:pt x="24" y="0"/>
                          <a:pt x="21" y="1"/>
                        </a:cubicBezTo>
                        <a:cubicBezTo>
                          <a:pt x="19" y="1"/>
                          <a:pt x="16" y="2"/>
                          <a:pt x="13" y="3"/>
                        </a:cubicBezTo>
                        <a:cubicBezTo>
                          <a:pt x="14" y="5"/>
                          <a:pt x="17" y="7"/>
                          <a:pt x="17" y="9"/>
                        </a:cubicBezTo>
                        <a:cubicBezTo>
                          <a:pt x="17" y="11"/>
                          <a:pt x="14" y="12"/>
                          <a:pt x="13" y="12"/>
                        </a:cubicBezTo>
                        <a:cubicBezTo>
                          <a:pt x="12" y="13"/>
                          <a:pt x="11" y="12"/>
                          <a:pt x="10" y="12"/>
                        </a:cubicBezTo>
                        <a:cubicBezTo>
                          <a:pt x="9" y="13"/>
                          <a:pt x="9" y="14"/>
                          <a:pt x="9" y="14"/>
                        </a:cubicBezTo>
                        <a:cubicBezTo>
                          <a:pt x="7" y="17"/>
                          <a:pt x="3" y="15"/>
                          <a:pt x="2" y="14"/>
                        </a:cubicBezTo>
                        <a:cubicBezTo>
                          <a:pt x="1" y="16"/>
                          <a:pt x="1" y="17"/>
                          <a:pt x="1" y="19"/>
                        </a:cubicBezTo>
                        <a:cubicBezTo>
                          <a:pt x="0" y="22"/>
                          <a:pt x="1" y="21"/>
                          <a:pt x="3" y="22"/>
                        </a:cubicBezTo>
                        <a:cubicBezTo>
                          <a:pt x="5" y="24"/>
                          <a:pt x="7" y="28"/>
                          <a:pt x="8" y="31"/>
                        </a:cubicBezTo>
                        <a:cubicBezTo>
                          <a:pt x="10" y="33"/>
                          <a:pt x="11" y="35"/>
                          <a:pt x="12" y="38"/>
                        </a:cubicBezTo>
                        <a:cubicBezTo>
                          <a:pt x="13" y="40"/>
                          <a:pt x="14" y="41"/>
                          <a:pt x="15" y="42"/>
                        </a:cubicBezTo>
                        <a:cubicBezTo>
                          <a:pt x="17" y="44"/>
                          <a:pt x="19" y="44"/>
                          <a:pt x="20" y="46"/>
                        </a:cubicBezTo>
                        <a:cubicBezTo>
                          <a:pt x="21" y="48"/>
                          <a:pt x="22" y="50"/>
                          <a:pt x="22" y="53"/>
                        </a:cubicBezTo>
                        <a:cubicBezTo>
                          <a:pt x="23" y="55"/>
                          <a:pt x="22" y="57"/>
                          <a:pt x="23" y="59"/>
                        </a:cubicBezTo>
                        <a:cubicBezTo>
                          <a:pt x="25" y="63"/>
                          <a:pt x="29" y="64"/>
                          <a:pt x="31" y="67"/>
                        </a:cubicBezTo>
                        <a:cubicBezTo>
                          <a:pt x="33" y="70"/>
                          <a:pt x="34" y="74"/>
                          <a:pt x="36" y="76"/>
                        </a:cubicBezTo>
                        <a:cubicBezTo>
                          <a:pt x="37" y="78"/>
                          <a:pt x="39" y="80"/>
                          <a:pt x="40" y="81"/>
                        </a:cubicBezTo>
                        <a:cubicBezTo>
                          <a:pt x="40" y="82"/>
                          <a:pt x="40" y="84"/>
                          <a:pt x="41" y="84"/>
                        </a:cubicBezTo>
                        <a:cubicBezTo>
                          <a:pt x="43" y="84"/>
                          <a:pt x="42" y="82"/>
                          <a:pt x="43" y="81"/>
                        </a:cubicBezTo>
                        <a:cubicBezTo>
                          <a:pt x="43" y="78"/>
                          <a:pt x="48" y="79"/>
                          <a:pt x="50" y="79"/>
                        </a:cubicBezTo>
                        <a:cubicBezTo>
                          <a:pt x="53" y="79"/>
                          <a:pt x="58" y="78"/>
                          <a:pt x="60" y="80"/>
                        </a:cubicBezTo>
                        <a:cubicBezTo>
                          <a:pt x="63" y="81"/>
                          <a:pt x="64" y="79"/>
                          <a:pt x="66" y="77"/>
                        </a:cubicBezTo>
                        <a:cubicBezTo>
                          <a:pt x="69" y="73"/>
                          <a:pt x="72" y="73"/>
                          <a:pt x="76" y="72"/>
                        </a:cubicBezTo>
                        <a:cubicBezTo>
                          <a:pt x="82" y="72"/>
                          <a:pt x="88" y="70"/>
                          <a:pt x="94" y="68"/>
                        </a:cubicBezTo>
                        <a:cubicBezTo>
                          <a:pt x="96" y="67"/>
                          <a:pt x="99" y="66"/>
                          <a:pt x="102" y="66"/>
                        </a:cubicBezTo>
                        <a:cubicBezTo>
                          <a:pt x="103" y="65"/>
                          <a:pt x="103" y="63"/>
                          <a:pt x="104" y="61"/>
                        </a:cubicBezTo>
                        <a:cubicBezTo>
                          <a:pt x="104" y="60"/>
                          <a:pt x="105" y="58"/>
                          <a:pt x="105" y="56"/>
                        </a:cubicBezTo>
                        <a:cubicBezTo>
                          <a:pt x="105" y="55"/>
                          <a:pt x="104" y="52"/>
                          <a:pt x="103" y="51"/>
                        </a:cubicBezTo>
                        <a:cubicBezTo>
                          <a:pt x="100" y="51"/>
                          <a:pt x="96" y="51"/>
                          <a:pt x="93" y="50"/>
                        </a:cubicBezTo>
                        <a:cubicBezTo>
                          <a:pt x="90" y="50"/>
                          <a:pt x="90" y="49"/>
                          <a:pt x="88" y="47"/>
                        </a:cubicBezTo>
                        <a:cubicBezTo>
                          <a:pt x="86" y="43"/>
                          <a:pt x="83" y="42"/>
                          <a:pt x="81" y="39"/>
                        </a:cubicBezTo>
                        <a:cubicBezTo>
                          <a:pt x="80" y="39"/>
                          <a:pt x="78" y="35"/>
                          <a:pt x="77" y="34"/>
                        </a:cubicBezTo>
                        <a:cubicBezTo>
                          <a:pt x="76" y="32"/>
                          <a:pt x="81" y="31"/>
                          <a:pt x="77" y="29"/>
                        </a:cubicBezTo>
                        <a:cubicBezTo>
                          <a:pt x="76" y="29"/>
                          <a:pt x="75" y="27"/>
                          <a:pt x="74" y="27"/>
                        </a:cubicBezTo>
                        <a:cubicBezTo>
                          <a:pt x="72" y="27"/>
                          <a:pt x="71" y="24"/>
                          <a:pt x="70" y="22"/>
                        </a:cubicBezTo>
                        <a:cubicBezTo>
                          <a:pt x="69" y="19"/>
                          <a:pt x="69" y="20"/>
                          <a:pt x="65" y="2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5" name="Freeform 685">
                    <a:extLst>
                      <a:ext uri="{FF2B5EF4-FFF2-40B4-BE49-F238E27FC236}">
                        <a16:creationId xmlns:a16="http://schemas.microsoft.com/office/drawing/2014/main" id="{76150B3D-6859-42BA-88A1-EF6AF1C5F8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48006" y="3712184"/>
                    <a:ext cx="97159" cy="103530"/>
                  </a:xfrm>
                  <a:custGeom>
                    <a:avLst/>
                    <a:gdLst>
                      <a:gd name="T0" fmla="*/ 5 w 21"/>
                      <a:gd name="T1" fmla="*/ 22 h 22"/>
                      <a:gd name="T2" fmla="*/ 8 w 21"/>
                      <a:gd name="T3" fmla="*/ 19 h 22"/>
                      <a:gd name="T4" fmla="*/ 12 w 21"/>
                      <a:gd name="T5" fmla="*/ 18 h 22"/>
                      <a:gd name="T6" fmla="*/ 15 w 21"/>
                      <a:gd name="T7" fmla="*/ 15 h 22"/>
                      <a:gd name="T8" fmla="*/ 11 w 21"/>
                      <a:gd name="T9" fmla="*/ 9 h 22"/>
                      <a:gd name="T10" fmla="*/ 21 w 21"/>
                      <a:gd name="T11" fmla="*/ 6 h 22"/>
                      <a:gd name="T12" fmla="*/ 19 w 21"/>
                      <a:gd name="T13" fmla="*/ 0 h 22"/>
                      <a:gd name="T14" fmla="*/ 9 w 21"/>
                      <a:gd name="T15" fmla="*/ 5 h 22"/>
                      <a:gd name="T16" fmla="*/ 4 w 21"/>
                      <a:gd name="T17" fmla="*/ 1 h 22"/>
                      <a:gd name="T18" fmla="*/ 3 w 21"/>
                      <a:gd name="T19" fmla="*/ 11 h 22"/>
                      <a:gd name="T20" fmla="*/ 0 w 21"/>
                      <a:gd name="T21" fmla="*/ 18 h 22"/>
                      <a:gd name="T22" fmla="*/ 1 w 21"/>
                      <a:gd name="T23" fmla="*/ 21 h 22"/>
                      <a:gd name="T24" fmla="*/ 5 w 21"/>
                      <a:gd name="T25" fmla="*/ 22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21" h="22">
                        <a:moveTo>
                          <a:pt x="5" y="22"/>
                        </a:moveTo>
                        <a:cubicBezTo>
                          <a:pt x="7" y="22"/>
                          <a:pt x="7" y="19"/>
                          <a:pt x="8" y="19"/>
                        </a:cubicBezTo>
                        <a:cubicBezTo>
                          <a:pt x="9" y="17"/>
                          <a:pt x="11" y="18"/>
                          <a:pt x="12" y="18"/>
                        </a:cubicBezTo>
                        <a:cubicBezTo>
                          <a:pt x="13" y="17"/>
                          <a:pt x="16" y="16"/>
                          <a:pt x="15" y="15"/>
                        </a:cubicBezTo>
                        <a:cubicBezTo>
                          <a:pt x="14" y="13"/>
                          <a:pt x="13" y="11"/>
                          <a:pt x="11" y="9"/>
                        </a:cubicBezTo>
                        <a:cubicBezTo>
                          <a:pt x="15" y="8"/>
                          <a:pt x="18" y="7"/>
                          <a:pt x="21" y="6"/>
                        </a:cubicBezTo>
                        <a:cubicBezTo>
                          <a:pt x="21" y="4"/>
                          <a:pt x="20" y="2"/>
                          <a:pt x="19" y="0"/>
                        </a:cubicBezTo>
                        <a:cubicBezTo>
                          <a:pt x="16" y="1"/>
                          <a:pt x="12" y="5"/>
                          <a:pt x="9" y="5"/>
                        </a:cubicBezTo>
                        <a:cubicBezTo>
                          <a:pt x="7" y="5"/>
                          <a:pt x="4" y="3"/>
                          <a:pt x="4" y="1"/>
                        </a:cubicBezTo>
                        <a:cubicBezTo>
                          <a:pt x="3" y="5"/>
                          <a:pt x="3" y="8"/>
                          <a:pt x="3" y="11"/>
                        </a:cubicBezTo>
                        <a:cubicBezTo>
                          <a:pt x="2" y="13"/>
                          <a:pt x="0" y="16"/>
                          <a:pt x="0" y="18"/>
                        </a:cubicBezTo>
                        <a:cubicBezTo>
                          <a:pt x="0" y="20"/>
                          <a:pt x="0" y="20"/>
                          <a:pt x="1" y="21"/>
                        </a:cubicBezTo>
                        <a:cubicBezTo>
                          <a:pt x="3" y="21"/>
                          <a:pt x="4" y="22"/>
                          <a:pt x="5" y="2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6" name="Freeform 686">
                    <a:extLst>
                      <a:ext uri="{FF2B5EF4-FFF2-40B4-BE49-F238E27FC236}">
                        <a16:creationId xmlns:a16="http://schemas.microsoft.com/office/drawing/2014/main" id="{809C0D62-B30E-4784-9BB8-88BF01F3AD4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2785" y="3675552"/>
                    <a:ext cx="36635" cy="41414"/>
                  </a:xfrm>
                  <a:custGeom>
                    <a:avLst/>
                    <a:gdLst>
                      <a:gd name="T0" fmla="*/ 7 w 8"/>
                      <a:gd name="T1" fmla="*/ 2 h 9"/>
                      <a:gd name="T2" fmla="*/ 4 w 8"/>
                      <a:gd name="T3" fmla="*/ 0 h 9"/>
                      <a:gd name="T4" fmla="*/ 2 w 8"/>
                      <a:gd name="T5" fmla="*/ 2 h 9"/>
                      <a:gd name="T6" fmla="*/ 0 w 8"/>
                      <a:gd name="T7" fmla="*/ 8 h 9"/>
                      <a:gd name="T8" fmla="*/ 4 w 8"/>
                      <a:gd name="T9" fmla="*/ 8 h 9"/>
                      <a:gd name="T10" fmla="*/ 7 w 8"/>
                      <a:gd name="T11" fmla="*/ 2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8" h="9">
                        <a:moveTo>
                          <a:pt x="7" y="2"/>
                        </a:moveTo>
                        <a:cubicBezTo>
                          <a:pt x="7" y="1"/>
                          <a:pt x="5" y="0"/>
                          <a:pt x="4" y="0"/>
                        </a:cubicBezTo>
                        <a:cubicBezTo>
                          <a:pt x="3" y="1"/>
                          <a:pt x="3" y="1"/>
                          <a:pt x="2" y="2"/>
                        </a:cubicBezTo>
                        <a:cubicBezTo>
                          <a:pt x="2" y="4"/>
                          <a:pt x="1" y="6"/>
                          <a:pt x="0" y="8"/>
                        </a:cubicBezTo>
                        <a:cubicBezTo>
                          <a:pt x="2" y="8"/>
                          <a:pt x="2" y="9"/>
                          <a:pt x="4" y="8"/>
                        </a:cubicBezTo>
                        <a:cubicBezTo>
                          <a:pt x="5" y="7"/>
                          <a:pt x="8" y="4"/>
                          <a:pt x="7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7" name="Freeform 687">
                    <a:extLst>
                      <a:ext uri="{FF2B5EF4-FFF2-40B4-BE49-F238E27FC236}">
                        <a16:creationId xmlns:a16="http://schemas.microsoft.com/office/drawing/2014/main" id="{8A932D21-1D5E-4FE9-A02D-92AD0F1AB7E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48006" y="3731299"/>
                    <a:ext cx="14336" cy="33448"/>
                  </a:xfrm>
                  <a:custGeom>
                    <a:avLst/>
                    <a:gdLst>
                      <a:gd name="T0" fmla="*/ 0 w 3"/>
                      <a:gd name="T1" fmla="*/ 3 h 7"/>
                      <a:gd name="T2" fmla="*/ 3 w 3"/>
                      <a:gd name="T3" fmla="*/ 7 h 7"/>
                      <a:gd name="T4" fmla="*/ 3 w 3"/>
                      <a:gd name="T5" fmla="*/ 1 h 7"/>
                      <a:gd name="T6" fmla="*/ 2 w 3"/>
                      <a:gd name="T7" fmla="*/ 0 h 7"/>
                      <a:gd name="T8" fmla="*/ 0 w 3"/>
                      <a:gd name="T9" fmla="*/ 3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7">
                        <a:moveTo>
                          <a:pt x="0" y="3"/>
                        </a:moveTo>
                        <a:cubicBezTo>
                          <a:pt x="0" y="5"/>
                          <a:pt x="1" y="6"/>
                          <a:pt x="3" y="7"/>
                        </a:cubicBezTo>
                        <a:cubicBezTo>
                          <a:pt x="3" y="5"/>
                          <a:pt x="3" y="3"/>
                          <a:pt x="3" y="1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0" y="0"/>
                          <a:pt x="0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8" name="Freeform 688">
                    <a:extLst>
                      <a:ext uri="{FF2B5EF4-FFF2-40B4-BE49-F238E27FC236}">
                        <a16:creationId xmlns:a16="http://schemas.microsoft.com/office/drawing/2014/main" id="{74D8CD1B-E0B7-4E29-AF71-FCC84AF9FC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28894" y="3712184"/>
                    <a:ext cx="38226" cy="122645"/>
                  </a:xfrm>
                  <a:custGeom>
                    <a:avLst/>
                    <a:gdLst>
                      <a:gd name="T0" fmla="*/ 4 w 8"/>
                      <a:gd name="T1" fmla="*/ 17 h 26"/>
                      <a:gd name="T2" fmla="*/ 6 w 8"/>
                      <a:gd name="T3" fmla="*/ 13 h 26"/>
                      <a:gd name="T4" fmla="*/ 5 w 8"/>
                      <a:gd name="T5" fmla="*/ 10 h 26"/>
                      <a:gd name="T6" fmla="*/ 7 w 8"/>
                      <a:gd name="T7" fmla="*/ 4 h 26"/>
                      <a:gd name="T8" fmla="*/ 6 w 8"/>
                      <a:gd name="T9" fmla="*/ 0 h 26"/>
                      <a:gd name="T10" fmla="*/ 2 w 8"/>
                      <a:gd name="T11" fmla="*/ 7 h 26"/>
                      <a:gd name="T12" fmla="*/ 0 w 8"/>
                      <a:gd name="T13" fmla="*/ 11 h 26"/>
                      <a:gd name="T14" fmla="*/ 1 w 8"/>
                      <a:gd name="T15" fmla="*/ 16 h 26"/>
                      <a:gd name="T16" fmla="*/ 2 w 8"/>
                      <a:gd name="T17" fmla="*/ 26 h 26"/>
                      <a:gd name="T18" fmla="*/ 2 w 8"/>
                      <a:gd name="T19" fmla="*/ 25 h 26"/>
                      <a:gd name="T20" fmla="*/ 4 w 8"/>
                      <a:gd name="T21" fmla="*/ 17 h 26"/>
                      <a:gd name="T22" fmla="*/ 4 w 8"/>
                      <a:gd name="T23" fmla="*/ 17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" h="26">
                        <a:moveTo>
                          <a:pt x="4" y="17"/>
                        </a:moveTo>
                        <a:cubicBezTo>
                          <a:pt x="4" y="16"/>
                          <a:pt x="5" y="15"/>
                          <a:pt x="6" y="13"/>
                        </a:cubicBezTo>
                        <a:cubicBezTo>
                          <a:pt x="7" y="11"/>
                          <a:pt x="6" y="12"/>
                          <a:pt x="5" y="10"/>
                        </a:cubicBezTo>
                        <a:cubicBezTo>
                          <a:pt x="3" y="8"/>
                          <a:pt x="4" y="3"/>
                          <a:pt x="7" y="4"/>
                        </a:cubicBezTo>
                        <a:cubicBezTo>
                          <a:pt x="8" y="1"/>
                          <a:pt x="8" y="1"/>
                          <a:pt x="6" y="0"/>
                        </a:cubicBezTo>
                        <a:cubicBezTo>
                          <a:pt x="4" y="0"/>
                          <a:pt x="3" y="5"/>
                          <a:pt x="2" y="7"/>
                        </a:cubicBezTo>
                        <a:cubicBezTo>
                          <a:pt x="1" y="8"/>
                          <a:pt x="0" y="9"/>
                          <a:pt x="0" y="11"/>
                        </a:cubicBezTo>
                        <a:cubicBezTo>
                          <a:pt x="0" y="12"/>
                          <a:pt x="1" y="14"/>
                          <a:pt x="1" y="16"/>
                        </a:cubicBezTo>
                        <a:cubicBezTo>
                          <a:pt x="1" y="19"/>
                          <a:pt x="2" y="22"/>
                          <a:pt x="2" y="26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3" y="23"/>
                          <a:pt x="3" y="20"/>
                          <a:pt x="4" y="17"/>
                        </a:cubicBezTo>
                        <a:cubicBezTo>
                          <a:pt x="4" y="16"/>
                          <a:pt x="4" y="18"/>
                          <a:pt x="4" y="1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79" name="Freeform 689">
                    <a:extLst>
                      <a:ext uri="{FF2B5EF4-FFF2-40B4-BE49-F238E27FC236}">
                        <a16:creationId xmlns:a16="http://schemas.microsoft.com/office/drawing/2014/main" id="{7A5194D6-054C-44CD-912B-21EA3EE0FA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015937" y="3895354"/>
                    <a:ext cx="23891" cy="36635"/>
                  </a:xfrm>
                  <a:custGeom>
                    <a:avLst/>
                    <a:gdLst>
                      <a:gd name="T0" fmla="*/ 3 w 5"/>
                      <a:gd name="T1" fmla="*/ 8 h 8"/>
                      <a:gd name="T2" fmla="*/ 2 w 5"/>
                      <a:gd name="T3" fmla="*/ 0 h 8"/>
                      <a:gd name="T4" fmla="*/ 0 w 5"/>
                      <a:gd name="T5" fmla="*/ 4 h 8"/>
                      <a:gd name="T6" fmla="*/ 3 w 5"/>
                      <a:gd name="T7" fmla="*/ 8 h 8"/>
                      <a:gd name="T8" fmla="*/ 3 w 5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8">
                        <a:moveTo>
                          <a:pt x="3" y="8"/>
                        </a:moveTo>
                        <a:cubicBezTo>
                          <a:pt x="3" y="7"/>
                          <a:pt x="5" y="0"/>
                          <a:pt x="2" y="0"/>
                        </a:cubicBezTo>
                        <a:cubicBezTo>
                          <a:pt x="1" y="1"/>
                          <a:pt x="0" y="3"/>
                          <a:pt x="0" y="4"/>
                        </a:cubicBezTo>
                        <a:cubicBezTo>
                          <a:pt x="0" y="6"/>
                          <a:pt x="1" y="7"/>
                          <a:pt x="3" y="8"/>
                        </a:cubicBezTo>
                        <a:cubicBezTo>
                          <a:pt x="3" y="8"/>
                          <a:pt x="2" y="8"/>
                          <a:pt x="3" y="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0" name="Freeform 690">
                    <a:extLst>
                      <a:ext uri="{FF2B5EF4-FFF2-40B4-BE49-F238E27FC236}">
                        <a16:creationId xmlns:a16="http://schemas.microsoft.com/office/drawing/2014/main" id="{EC6B9575-C5D6-40A2-89E8-B8E6C48780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24805" y="4068968"/>
                    <a:ext cx="248472" cy="157685"/>
                  </a:xfrm>
                  <a:custGeom>
                    <a:avLst/>
                    <a:gdLst>
                      <a:gd name="T0" fmla="*/ 47 w 53"/>
                      <a:gd name="T1" fmla="*/ 0 h 34"/>
                      <a:gd name="T2" fmla="*/ 38 w 53"/>
                      <a:gd name="T3" fmla="*/ 2 h 34"/>
                      <a:gd name="T4" fmla="*/ 28 w 53"/>
                      <a:gd name="T5" fmla="*/ 4 h 34"/>
                      <a:gd name="T6" fmla="*/ 23 w 53"/>
                      <a:gd name="T7" fmla="*/ 10 h 34"/>
                      <a:gd name="T8" fmla="*/ 17 w 53"/>
                      <a:gd name="T9" fmla="*/ 9 h 34"/>
                      <a:gd name="T10" fmla="*/ 9 w 53"/>
                      <a:gd name="T11" fmla="*/ 9 h 34"/>
                      <a:gd name="T12" fmla="*/ 3 w 53"/>
                      <a:gd name="T13" fmla="*/ 12 h 34"/>
                      <a:gd name="T14" fmla="*/ 1 w 53"/>
                      <a:gd name="T15" fmla="*/ 15 h 34"/>
                      <a:gd name="T16" fmla="*/ 1 w 53"/>
                      <a:gd name="T17" fmla="*/ 21 h 34"/>
                      <a:gd name="T18" fmla="*/ 3 w 53"/>
                      <a:gd name="T19" fmla="*/ 28 h 34"/>
                      <a:gd name="T20" fmla="*/ 4 w 53"/>
                      <a:gd name="T21" fmla="*/ 32 h 34"/>
                      <a:gd name="T22" fmla="*/ 12 w 53"/>
                      <a:gd name="T23" fmla="*/ 32 h 34"/>
                      <a:gd name="T24" fmla="*/ 16 w 53"/>
                      <a:gd name="T25" fmla="*/ 29 h 34"/>
                      <a:gd name="T26" fmla="*/ 21 w 53"/>
                      <a:gd name="T27" fmla="*/ 29 h 34"/>
                      <a:gd name="T28" fmla="*/ 24 w 53"/>
                      <a:gd name="T29" fmla="*/ 26 h 34"/>
                      <a:gd name="T30" fmla="*/ 32 w 53"/>
                      <a:gd name="T31" fmla="*/ 24 h 34"/>
                      <a:gd name="T32" fmla="*/ 41 w 53"/>
                      <a:gd name="T33" fmla="*/ 21 h 34"/>
                      <a:gd name="T34" fmla="*/ 47 w 53"/>
                      <a:gd name="T35" fmla="*/ 17 h 34"/>
                      <a:gd name="T36" fmla="*/ 52 w 53"/>
                      <a:gd name="T37" fmla="*/ 12 h 34"/>
                      <a:gd name="T38" fmla="*/ 47 w 53"/>
                      <a:gd name="T39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53" h="34">
                        <a:moveTo>
                          <a:pt x="47" y="0"/>
                        </a:moveTo>
                        <a:cubicBezTo>
                          <a:pt x="44" y="1"/>
                          <a:pt x="41" y="2"/>
                          <a:pt x="38" y="2"/>
                        </a:cubicBezTo>
                        <a:cubicBezTo>
                          <a:pt x="35" y="3"/>
                          <a:pt x="31" y="2"/>
                          <a:pt x="28" y="4"/>
                        </a:cubicBezTo>
                        <a:cubicBezTo>
                          <a:pt x="26" y="6"/>
                          <a:pt x="25" y="8"/>
                          <a:pt x="23" y="10"/>
                        </a:cubicBezTo>
                        <a:cubicBezTo>
                          <a:pt x="22" y="11"/>
                          <a:pt x="19" y="9"/>
                          <a:pt x="17" y="9"/>
                        </a:cubicBezTo>
                        <a:cubicBezTo>
                          <a:pt x="14" y="9"/>
                          <a:pt x="12" y="9"/>
                          <a:pt x="9" y="9"/>
                        </a:cubicBezTo>
                        <a:cubicBezTo>
                          <a:pt x="6" y="9"/>
                          <a:pt x="3" y="8"/>
                          <a:pt x="3" y="12"/>
                        </a:cubicBezTo>
                        <a:cubicBezTo>
                          <a:pt x="2" y="14"/>
                          <a:pt x="1" y="13"/>
                          <a:pt x="1" y="15"/>
                        </a:cubicBezTo>
                        <a:cubicBezTo>
                          <a:pt x="0" y="17"/>
                          <a:pt x="0" y="19"/>
                          <a:pt x="1" y="21"/>
                        </a:cubicBezTo>
                        <a:cubicBezTo>
                          <a:pt x="1" y="23"/>
                          <a:pt x="2" y="26"/>
                          <a:pt x="3" y="28"/>
                        </a:cubicBezTo>
                        <a:cubicBezTo>
                          <a:pt x="3" y="29"/>
                          <a:pt x="3" y="31"/>
                          <a:pt x="4" y="32"/>
                        </a:cubicBezTo>
                        <a:cubicBezTo>
                          <a:pt x="5" y="34"/>
                          <a:pt x="10" y="33"/>
                          <a:pt x="12" y="32"/>
                        </a:cubicBezTo>
                        <a:cubicBezTo>
                          <a:pt x="13" y="31"/>
                          <a:pt x="14" y="30"/>
                          <a:pt x="16" y="29"/>
                        </a:cubicBezTo>
                        <a:cubicBezTo>
                          <a:pt x="17" y="29"/>
                          <a:pt x="19" y="29"/>
                          <a:pt x="21" y="29"/>
                        </a:cubicBezTo>
                        <a:cubicBezTo>
                          <a:pt x="22" y="28"/>
                          <a:pt x="23" y="27"/>
                          <a:pt x="24" y="26"/>
                        </a:cubicBezTo>
                        <a:cubicBezTo>
                          <a:pt x="27" y="25"/>
                          <a:pt x="29" y="25"/>
                          <a:pt x="32" y="24"/>
                        </a:cubicBezTo>
                        <a:cubicBezTo>
                          <a:pt x="35" y="23"/>
                          <a:pt x="38" y="22"/>
                          <a:pt x="41" y="21"/>
                        </a:cubicBezTo>
                        <a:cubicBezTo>
                          <a:pt x="43" y="20"/>
                          <a:pt x="47" y="19"/>
                          <a:pt x="47" y="17"/>
                        </a:cubicBezTo>
                        <a:cubicBezTo>
                          <a:pt x="48" y="14"/>
                          <a:pt x="53" y="14"/>
                          <a:pt x="52" y="12"/>
                        </a:cubicBezTo>
                        <a:cubicBezTo>
                          <a:pt x="50" y="8"/>
                          <a:pt x="49" y="4"/>
                          <a:pt x="47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1" name="Freeform 691">
                    <a:extLst>
                      <a:ext uri="{FF2B5EF4-FFF2-40B4-BE49-F238E27FC236}">
                        <a16:creationId xmlns:a16="http://schemas.microsoft.com/office/drawing/2014/main" id="{2582AFEE-8035-40D6-8B3C-320A2CE20E0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044607" y="3895354"/>
                    <a:ext cx="191132" cy="229360"/>
                  </a:xfrm>
                  <a:custGeom>
                    <a:avLst/>
                    <a:gdLst>
                      <a:gd name="T0" fmla="*/ 39 w 41"/>
                      <a:gd name="T1" fmla="*/ 19 h 49"/>
                      <a:gd name="T2" fmla="*/ 34 w 41"/>
                      <a:gd name="T3" fmla="*/ 14 h 49"/>
                      <a:gd name="T4" fmla="*/ 28 w 41"/>
                      <a:gd name="T5" fmla="*/ 12 h 49"/>
                      <a:gd name="T6" fmla="*/ 22 w 41"/>
                      <a:gd name="T7" fmla="*/ 6 h 49"/>
                      <a:gd name="T8" fmla="*/ 21 w 41"/>
                      <a:gd name="T9" fmla="*/ 3 h 49"/>
                      <a:gd name="T10" fmla="*/ 22 w 41"/>
                      <a:gd name="T11" fmla="*/ 0 h 49"/>
                      <a:gd name="T12" fmla="*/ 17 w 41"/>
                      <a:gd name="T13" fmla="*/ 5 h 49"/>
                      <a:gd name="T14" fmla="*/ 10 w 41"/>
                      <a:gd name="T15" fmla="*/ 10 h 49"/>
                      <a:gd name="T16" fmla="*/ 5 w 41"/>
                      <a:gd name="T17" fmla="*/ 10 h 49"/>
                      <a:gd name="T18" fmla="*/ 0 w 41"/>
                      <a:gd name="T19" fmla="*/ 11 h 49"/>
                      <a:gd name="T20" fmla="*/ 5 w 41"/>
                      <a:gd name="T21" fmla="*/ 17 h 49"/>
                      <a:gd name="T22" fmla="*/ 16 w 41"/>
                      <a:gd name="T23" fmla="*/ 19 h 49"/>
                      <a:gd name="T24" fmla="*/ 16 w 41"/>
                      <a:gd name="T25" fmla="*/ 32 h 49"/>
                      <a:gd name="T26" fmla="*/ 11 w 41"/>
                      <a:gd name="T27" fmla="*/ 34 h 49"/>
                      <a:gd name="T28" fmla="*/ 0 w 41"/>
                      <a:gd name="T29" fmla="*/ 37 h 49"/>
                      <a:gd name="T30" fmla="*/ 5 w 41"/>
                      <a:gd name="T31" fmla="*/ 49 h 49"/>
                      <a:gd name="T32" fmla="*/ 14 w 41"/>
                      <a:gd name="T33" fmla="*/ 48 h 49"/>
                      <a:gd name="T34" fmla="*/ 17 w 41"/>
                      <a:gd name="T35" fmla="*/ 44 h 49"/>
                      <a:gd name="T36" fmla="*/ 23 w 41"/>
                      <a:gd name="T37" fmla="*/ 42 h 49"/>
                      <a:gd name="T38" fmla="*/ 28 w 41"/>
                      <a:gd name="T39" fmla="*/ 38 h 49"/>
                      <a:gd name="T40" fmla="*/ 29 w 41"/>
                      <a:gd name="T41" fmla="*/ 32 h 49"/>
                      <a:gd name="T42" fmla="*/ 32 w 41"/>
                      <a:gd name="T43" fmla="*/ 30 h 49"/>
                      <a:gd name="T44" fmla="*/ 37 w 41"/>
                      <a:gd name="T45" fmla="*/ 24 h 49"/>
                      <a:gd name="T46" fmla="*/ 39 w 41"/>
                      <a:gd name="T47" fmla="*/ 19 h 49"/>
                      <a:gd name="T48" fmla="*/ 39 w 41"/>
                      <a:gd name="T49" fmla="*/ 19 h 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41" h="49">
                        <a:moveTo>
                          <a:pt x="39" y="19"/>
                        </a:moveTo>
                        <a:cubicBezTo>
                          <a:pt x="36" y="19"/>
                          <a:pt x="35" y="16"/>
                          <a:pt x="34" y="14"/>
                        </a:cubicBezTo>
                        <a:cubicBezTo>
                          <a:pt x="33" y="13"/>
                          <a:pt x="29" y="13"/>
                          <a:pt x="28" y="12"/>
                        </a:cubicBezTo>
                        <a:cubicBezTo>
                          <a:pt x="25" y="11"/>
                          <a:pt x="24" y="9"/>
                          <a:pt x="22" y="6"/>
                        </a:cubicBezTo>
                        <a:cubicBezTo>
                          <a:pt x="22" y="5"/>
                          <a:pt x="21" y="4"/>
                          <a:pt x="21" y="3"/>
                        </a:cubicBezTo>
                        <a:cubicBezTo>
                          <a:pt x="21" y="3"/>
                          <a:pt x="22" y="0"/>
                          <a:pt x="22" y="0"/>
                        </a:cubicBezTo>
                        <a:cubicBezTo>
                          <a:pt x="21" y="0"/>
                          <a:pt x="18" y="4"/>
                          <a:pt x="17" y="5"/>
                        </a:cubicBezTo>
                        <a:cubicBezTo>
                          <a:pt x="15" y="7"/>
                          <a:pt x="13" y="10"/>
                          <a:pt x="10" y="10"/>
                        </a:cubicBezTo>
                        <a:cubicBezTo>
                          <a:pt x="8" y="11"/>
                          <a:pt x="7" y="10"/>
                          <a:pt x="5" y="10"/>
                        </a:cubicBezTo>
                        <a:cubicBezTo>
                          <a:pt x="3" y="11"/>
                          <a:pt x="1" y="13"/>
                          <a:pt x="0" y="11"/>
                        </a:cubicBezTo>
                        <a:cubicBezTo>
                          <a:pt x="1" y="14"/>
                          <a:pt x="2" y="17"/>
                          <a:pt x="5" y="17"/>
                        </a:cubicBezTo>
                        <a:cubicBezTo>
                          <a:pt x="7" y="17"/>
                          <a:pt x="15" y="17"/>
                          <a:pt x="16" y="19"/>
                        </a:cubicBezTo>
                        <a:cubicBezTo>
                          <a:pt x="19" y="23"/>
                          <a:pt x="17" y="27"/>
                          <a:pt x="16" y="32"/>
                        </a:cubicBezTo>
                        <a:cubicBezTo>
                          <a:pt x="15" y="33"/>
                          <a:pt x="11" y="34"/>
                          <a:pt x="11" y="34"/>
                        </a:cubicBezTo>
                        <a:cubicBezTo>
                          <a:pt x="7" y="35"/>
                          <a:pt x="3" y="36"/>
                          <a:pt x="0" y="37"/>
                        </a:cubicBezTo>
                        <a:cubicBezTo>
                          <a:pt x="2" y="41"/>
                          <a:pt x="4" y="45"/>
                          <a:pt x="5" y="49"/>
                        </a:cubicBezTo>
                        <a:cubicBezTo>
                          <a:pt x="8" y="48"/>
                          <a:pt x="11" y="48"/>
                          <a:pt x="14" y="48"/>
                        </a:cubicBezTo>
                        <a:cubicBezTo>
                          <a:pt x="18" y="47"/>
                          <a:pt x="15" y="46"/>
                          <a:pt x="17" y="44"/>
                        </a:cubicBezTo>
                        <a:cubicBezTo>
                          <a:pt x="19" y="43"/>
                          <a:pt x="22" y="44"/>
                          <a:pt x="23" y="42"/>
                        </a:cubicBezTo>
                        <a:cubicBezTo>
                          <a:pt x="25" y="40"/>
                          <a:pt x="25" y="39"/>
                          <a:pt x="28" y="38"/>
                        </a:cubicBezTo>
                        <a:cubicBezTo>
                          <a:pt x="30" y="37"/>
                          <a:pt x="29" y="34"/>
                          <a:pt x="29" y="32"/>
                        </a:cubicBezTo>
                        <a:cubicBezTo>
                          <a:pt x="28" y="30"/>
                          <a:pt x="30" y="30"/>
                          <a:pt x="32" y="30"/>
                        </a:cubicBezTo>
                        <a:cubicBezTo>
                          <a:pt x="35" y="29"/>
                          <a:pt x="35" y="26"/>
                          <a:pt x="37" y="24"/>
                        </a:cubicBezTo>
                        <a:cubicBezTo>
                          <a:pt x="38" y="23"/>
                          <a:pt x="41" y="20"/>
                          <a:pt x="39" y="19"/>
                        </a:cubicBezTo>
                        <a:cubicBezTo>
                          <a:pt x="38" y="19"/>
                          <a:pt x="40" y="20"/>
                          <a:pt x="39" y="1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2" name="Freeform 692">
                    <a:extLst>
                      <a:ext uri="{FF2B5EF4-FFF2-40B4-BE49-F238E27FC236}">
                        <a16:creationId xmlns:a16="http://schemas.microsoft.com/office/drawing/2014/main" id="{69EF44A3-65CA-48BC-B6E8-037FCBF92A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50763" y="3446193"/>
                    <a:ext cx="256437" cy="111495"/>
                  </a:xfrm>
                  <a:custGeom>
                    <a:avLst/>
                    <a:gdLst>
                      <a:gd name="T0" fmla="*/ 55 w 55"/>
                      <a:gd name="T1" fmla="*/ 5 h 24"/>
                      <a:gd name="T2" fmla="*/ 47 w 55"/>
                      <a:gd name="T3" fmla="*/ 3 h 24"/>
                      <a:gd name="T4" fmla="*/ 36 w 55"/>
                      <a:gd name="T5" fmla="*/ 2 h 24"/>
                      <a:gd name="T6" fmla="*/ 27 w 55"/>
                      <a:gd name="T7" fmla="*/ 0 h 24"/>
                      <a:gd name="T8" fmla="*/ 22 w 55"/>
                      <a:gd name="T9" fmla="*/ 2 h 24"/>
                      <a:gd name="T10" fmla="*/ 19 w 55"/>
                      <a:gd name="T11" fmla="*/ 4 h 24"/>
                      <a:gd name="T12" fmla="*/ 11 w 55"/>
                      <a:gd name="T13" fmla="*/ 5 h 24"/>
                      <a:gd name="T14" fmla="*/ 9 w 55"/>
                      <a:gd name="T15" fmla="*/ 7 h 24"/>
                      <a:gd name="T16" fmla="*/ 8 w 55"/>
                      <a:gd name="T17" fmla="*/ 11 h 24"/>
                      <a:gd name="T18" fmla="*/ 12 w 55"/>
                      <a:gd name="T19" fmla="*/ 12 h 24"/>
                      <a:gd name="T20" fmla="*/ 15 w 55"/>
                      <a:gd name="T21" fmla="*/ 12 h 24"/>
                      <a:gd name="T22" fmla="*/ 19 w 55"/>
                      <a:gd name="T23" fmla="*/ 15 h 24"/>
                      <a:gd name="T24" fmla="*/ 15 w 55"/>
                      <a:gd name="T25" fmla="*/ 17 h 24"/>
                      <a:gd name="T26" fmla="*/ 11 w 55"/>
                      <a:gd name="T27" fmla="*/ 17 h 24"/>
                      <a:gd name="T28" fmla="*/ 10 w 55"/>
                      <a:gd name="T29" fmla="*/ 20 h 24"/>
                      <a:gd name="T30" fmla="*/ 1 w 55"/>
                      <a:gd name="T31" fmla="*/ 20 h 24"/>
                      <a:gd name="T32" fmla="*/ 11 w 55"/>
                      <a:gd name="T33" fmla="*/ 22 h 24"/>
                      <a:gd name="T34" fmla="*/ 15 w 55"/>
                      <a:gd name="T35" fmla="*/ 23 h 24"/>
                      <a:gd name="T36" fmla="*/ 21 w 55"/>
                      <a:gd name="T37" fmla="*/ 23 h 24"/>
                      <a:gd name="T38" fmla="*/ 25 w 55"/>
                      <a:gd name="T39" fmla="*/ 20 h 24"/>
                      <a:gd name="T40" fmla="*/ 28 w 55"/>
                      <a:gd name="T41" fmla="*/ 17 h 24"/>
                      <a:gd name="T42" fmla="*/ 33 w 55"/>
                      <a:gd name="T43" fmla="*/ 16 h 24"/>
                      <a:gd name="T44" fmla="*/ 37 w 55"/>
                      <a:gd name="T45" fmla="*/ 16 h 24"/>
                      <a:gd name="T46" fmla="*/ 40 w 55"/>
                      <a:gd name="T47" fmla="*/ 13 h 24"/>
                      <a:gd name="T48" fmla="*/ 44 w 55"/>
                      <a:gd name="T49" fmla="*/ 12 h 24"/>
                      <a:gd name="T50" fmla="*/ 54 w 55"/>
                      <a:gd name="T51" fmla="*/ 7 h 24"/>
                      <a:gd name="T52" fmla="*/ 55 w 55"/>
                      <a:gd name="T53" fmla="*/ 5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55" h="24">
                        <a:moveTo>
                          <a:pt x="55" y="5"/>
                        </a:moveTo>
                        <a:cubicBezTo>
                          <a:pt x="52" y="5"/>
                          <a:pt x="50" y="3"/>
                          <a:pt x="47" y="3"/>
                        </a:cubicBezTo>
                        <a:cubicBezTo>
                          <a:pt x="44" y="2"/>
                          <a:pt x="40" y="2"/>
                          <a:pt x="36" y="2"/>
                        </a:cubicBezTo>
                        <a:cubicBezTo>
                          <a:pt x="33" y="2"/>
                          <a:pt x="30" y="2"/>
                          <a:pt x="27" y="0"/>
                        </a:cubicBezTo>
                        <a:cubicBezTo>
                          <a:pt x="25" y="0"/>
                          <a:pt x="23" y="0"/>
                          <a:pt x="22" y="2"/>
                        </a:cubicBezTo>
                        <a:cubicBezTo>
                          <a:pt x="22" y="4"/>
                          <a:pt x="21" y="5"/>
                          <a:pt x="19" y="4"/>
                        </a:cubicBezTo>
                        <a:cubicBezTo>
                          <a:pt x="17" y="3"/>
                          <a:pt x="12" y="1"/>
                          <a:pt x="11" y="5"/>
                        </a:cubicBezTo>
                        <a:cubicBezTo>
                          <a:pt x="10" y="6"/>
                          <a:pt x="11" y="6"/>
                          <a:pt x="9" y="7"/>
                        </a:cubicBezTo>
                        <a:cubicBezTo>
                          <a:pt x="8" y="8"/>
                          <a:pt x="6" y="10"/>
                          <a:pt x="8" y="11"/>
                        </a:cubicBezTo>
                        <a:cubicBezTo>
                          <a:pt x="9" y="12"/>
                          <a:pt x="12" y="13"/>
                          <a:pt x="12" y="12"/>
                        </a:cubicBezTo>
                        <a:cubicBezTo>
                          <a:pt x="13" y="10"/>
                          <a:pt x="14" y="11"/>
                          <a:pt x="15" y="12"/>
                        </a:cubicBezTo>
                        <a:cubicBezTo>
                          <a:pt x="16" y="13"/>
                          <a:pt x="20" y="14"/>
                          <a:pt x="19" y="15"/>
                        </a:cubicBezTo>
                        <a:cubicBezTo>
                          <a:pt x="19" y="16"/>
                          <a:pt x="16" y="16"/>
                          <a:pt x="15" y="17"/>
                        </a:cubicBezTo>
                        <a:cubicBezTo>
                          <a:pt x="14" y="18"/>
                          <a:pt x="13" y="19"/>
                          <a:pt x="11" y="17"/>
                        </a:cubicBezTo>
                        <a:cubicBezTo>
                          <a:pt x="10" y="16"/>
                          <a:pt x="10" y="19"/>
                          <a:pt x="10" y="20"/>
                        </a:cubicBezTo>
                        <a:cubicBezTo>
                          <a:pt x="6" y="22"/>
                          <a:pt x="4" y="15"/>
                          <a:pt x="1" y="20"/>
                        </a:cubicBezTo>
                        <a:cubicBezTo>
                          <a:pt x="0" y="21"/>
                          <a:pt x="10" y="23"/>
                          <a:pt x="11" y="22"/>
                        </a:cubicBezTo>
                        <a:cubicBezTo>
                          <a:pt x="12" y="21"/>
                          <a:pt x="14" y="22"/>
                          <a:pt x="15" y="23"/>
                        </a:cubicBezTo>
                        <a:cubicBezTo>
                          <a:pt x="16" y="23"/>
                          <a:pt x="19" y="24"/>
                          <a:pt x="21" y="23"/>
                        </a:cubicBezTo>
                        <a:cubicBezTo>
                          <a:pt x="22" y="22"/>
                          <a:pt x="24" y="23"/>
                          <a:pt x="25" y="20"/>
                        </a:cubicBezTo>
                        <a:cubicBezTo>
                          <a:pt x="25" y="19"/>
                          <a:pt x="27" y="18"/>
                          <a:pt x="28" y="17"/>
                        </a:cubicBezTo>
                        <a:cubicBezTo>
                          <a:pt x="29" y="16"/>
                          <a:pt x="33" y="16"/>
                          <a:pt x="33" y="16"/>
                        </a:cubicBezTo>
                        <a:cubicBezTo>
                          <a:pt x="34" y="18"/>
                          <a:pt x="35" y="16"/>
                          <a:pt x="37" y="16"/>
                        </a:cubicBezTo>
                        <a:cubicBezTo>
                          <a:pt x="38" y="16"/>
                          <a:pt x="39" y="13"/>
                          <a:pt x="40" y="13"/>
                        </a:cubicBezTo>
                        <a:cubicBezTo>
                          <a:pt x="41" y="12"/>
                          <a:pt x="43" y="13"/>
                          <a:pt x="44" y="12"/>
                        </a:cubicBezTo>
                        <a:cubicBezTo>
                          <a:pt x="48" y="11"/>
                          <a:pt x="50" y="9"/>
                          <a:pt x="54" y="7"/>
                        </a:cubicBezTo>
                        <a:cubicBezTo>
                          <a:pt x="55" y="7"/>
                          <a:pt x="55" y="7"/>
                          <a:pt x="55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3" name="Freeform 693">
                    <a:extLst>
                      <a:ext uri="{FF2B5EF4-FFF2-40B4-BE49-F238E27FC236}">
                        <a16:creationId xmlns:a16="http://schemas.microsoft.com/office/drawing/2014/main" id="{17AC5E0C-473B-4160-9B46-31F9654EE1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38581" y="3376111"/>
                    <a:ext cx="415714" cy="243694"/>
                  </a:xfrm>
                  <a:custGeom>
                    <a:avLst/>
                    <a:gdLst>
                      <a:gd name="T0" fmla="*/ 78 w 89"/>
                      <a:gd name="T1" fmla="*/ 32 h 52"/>
                      <a:gd name="T2" fmla="*/ 81 w 89"/>
                      <a:gd name="T3" fmla="*/ 33 h 52"/>
                      <a:gd name="T4" fmla="*/ 84 w 89"/>
                      <a:gd name="T5" fmla="*/ 31 h 52"/>
                      <a:gd name="T6" fmla="*/ 81 w 89"/>
                      <a:gd name="T7" fmla="*/ 26 h 52"/>
                      <a:gd name="T8" fmla="*/ 79 w 89"/>
                      <a:gd name="T9" fmla="*/ 27 h 52"/>
                      <a:gd name="T10" fmla="*/ 75 w 89"/>
                      <a:gd name="T11" fmla="*/ 27 h 52"/>
                      <a:gd name="T12" fmla="*/ 78 w 89"/>
                      <a:gd name="T13" fmla="*/ 21 h 52"/>
                      <a:gd name="T14" fmla="*/ 74 w 89"/>
                      <a:gd name="T15" fmla="*/ 22 h 52"/>
                      <a:gd name="T16" fmla="*/ 68 w 89"/>
                      <a:gd name="T17" fmla="*/ 25 h 52"/>
                      <a:gd name="T18" fmla="*/ 65 w 89"/>
                      <a:gd name="T19" fmla="*/ 29 h 52"/>
                      <a:gd name="T20" fmla="*/ 62 w 89"/>
                      <a:gd name="T21" fmla="*/ 28 h 52"/>
                      <a:gd name="T22" fmla="*/ 57 w 89"/>
                      <a:gd name="T23" fmla="*/ 27 h 52"/>
                      <a:gd name="T24" fmla="*/ 53 w 89"/>
                      <a:gd name="T25" fmla="*/ 23 h 52"/>
                      <a:gd name="T26" fmla="*/ 52 w 89"/>
                      <a:gd name="T27" fmla="*/ 17 h 52"/>
                      <a:gd name="T28" fmla="*/ 49 w 89"/>
                      <a:gd name="T29" fmla="*/ 13 h 52"/>
                      <a:gd name="T30" fmla="*/ 45 w 89"/>
                      <a:gd name="T31" fmla="*/ 12 h 52"/>
                      <a:gd name="T32" fmla="*/ 38 w 89"/>
                      <a:gd name="T33" fmla="*/ 12 h 52"/>
                      <a:gd name="T34" fmla="*/ 31 w 89"/>
                      <a:gd name="T35" fmla="*/ 12 h 52"/>
                      <a:gd name="T36" fmla="*/ 27 w 89"/>
                      <a:gd name="T37" fmla="*/ 8 h 52"/>
                      <a:gd name="T38" fmla="*/ 23 w 89"/>
                      <a:gd name="T39" fmla="*/ 8 h 52"/>
                      <a:gd name="T40" fmla="*/ 19 w 89"/>
                      <a:gd name="T41" fmla="*/ 10 h 52"/>
                      <a:gd name="T42" fmla="*/ 17 w 89"/>
                      <a:gd name="T43" fmla="*/ 6 h 52"/>
                      <a:gd name="T44" fmla="*/ 15 w 89"/>
                      <a:gd name="T45" fmla="*/ 1 h 52"/>
                      <a:gd name="T46" fmla="*/ 15 w 89"/>
                      <a:gd name="T47" fmla="*/ 5 h 52"/>
                      <a:gd name="T48" fmla="*/ 14 w 89"/>
                      <a:gd name="T49" fmla="*/ 8 h 52"/>
                      <a:gd name="T50" fmla="*/ 13 w 89"/>
                      <a:gd name="T51" fmla="*/ 3 h 52"/>
                      <a:gd name="T52" fmla="*/ 14 w 89"/>
                      <a:gd name="T53" fmla="*/ 0 h 52"/>
                      <a:gd name="T54" fmla="*/ 1 w 89"/>
                      <a:gd name="T55" fmla="*/ 4 h 52"/>
                      <a:gd name="T56" fmla="*/ 1 w 89"/>
                      <a:gd name="T57" fmla="*/ 15 h 52"/>
                      <a:gd name="T58" fmla="*/ 1 w 89"/>
                      <a:gd name="T59" fmla="*/ 23 h 52"/>
                      <a:gd name="T60" fmla="*/ 2 w 89"/>
                      <a:gd name="T61" fmla="*/ 26 h 52"/>
                      <a:gd name="T62" fmla="*/ 6 w 89"/>
                      <a:gd name="T63" fmla="*/ 26 h 52"/>
                      <a:gd name="T64" fmla="*/ 6 w 89"/>
                      <a:gd name="T65" fmla="*/ 23 h 52"/>
                      <a:gd name="T66" fmla="*/ 10 w 89"/>
                      <a:gd name="T67" fmla="*/ 20 h 52"/>
                      <a:gd name="T68" fmla="*/ 13 w 89"/>
                      <a:gd name="T69" fmla="*/ 18 h 52"/>
                      <a:gd name="T70" fmla="*/ 17 w 89"/>
                      <a:gd name="T71" fmla="*/ 19 h 52"/>
                      <a:gd name="T72" fmla="*/ 21 w 89"/>
                      <a:gd name="T73" fmla="*/ 20 h 52"/>
                      <a:gd name="T74" fmla="*/ 21 w 89"/>
                      <a:gd name="T75" fmla="*/ 24 h 52"/>
                      <a:gd name="T76" fmla="*/ 26 w 89"/>
                      <a:gd name="T77" fmla="*/ 27 h 52"/>
                      <a:gd name="T78" fmla="*/ 33 w 89"/>
                      <a:gd name="T79" fmla="*/ 34 h 52"/>
                      <a:gd name="T80" fmla="*/ 38 w 89"/>
                      <a:gd name="T81" fmla="*/ 37 h 52"/>
                      <a:gd name="T82" fmla="*/ 41 w 89"/>
                      <a:gd name="T83" fmla="*/ 39 h 52"/>
                      <a:gd name="T84" fmla="*/ 50 w 89"/>
                      <a:gd name="T85" fmla="*/ 45 h 52"/>
                      <a:gd name="T86" fmla="*/ 54 w 89"/>
                      <a:gd name="T87" fmla="*/ 49 h 52"/>
                      <a:gd name="T88" fmla="*/ 61 w 89"/>
                      <a:gd name="T89" fmla="*/ 52 h 52"/>
                      <a:gd name="T90" fmla="*/ 63 w 89"/>
                      <a:gd name="T91" fmla="*/ 47 h 52"/>
                      <a:gd name="T92" fmla="*/ 62 w 89"/>
                      <a:gd name="T93" fmla="*/ 42 h 52"/>
                      <a:gd name="T94" fmla="*/ 59 w 89"/>
                      <a:gd name="T95" fmla="*/ 38 h 52"/>
                      <a:gd name="T96" fmla="*/ 64 w 89"/>
                      <a:gd name="T97" fmla="*/ 36 h 52"/>
                      <a:gd name="T98" fmla="*/ 66 w 89"/>
                      <a:gd name="T99" fmla="*/ 33 h 52"/>
                      <a:gd name="T100" fmla="*/ 68 w 89"/>
                      <a:gd name="T101" fmla="*/ 30 h 52"/>
                      <a:gd name="T102" fmla="*/ 71 w 89"/>
                      <a:gd name="T103" fmla="*/ 30 h 52"/>
                      <a:gd name="T104" fmla="*/ 74 w 89"/>
                      <a:gd name="T105" fmla="*/ 29 h 52"/>
                      <a:gd name="T106" fmla="*/ 74 w 89"/>
                      <a:gd name="T107" fmla="*/ 34 h 52"/>
                      <a:gd name="T108" fmla="*/ 77 w 89"/>
                      <a:gd name="T109" fmla="*/ 34 h 52"/>
                      <a:gd name="T110" fmla="*/ 78 w 89"/>
                      <a:gd name="T111" fmla="*/ 32 h 52"/>
                      <a:gd name="T112" fmla="*/ 78 w 89"/>
                      <a:gd name="T113" fmla="*/ 32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89" h="52">
                        <a:moveTo>
                          <a:pt x="78" y="32"/>
                        </a:moveTo>
                        <a:cubicBezTo>
                          <a:pt x="79" y="33"/>
                          <a:pt x="79" y="34"/>
                          <a:pt x="81" y="33"/>
                        </a:cubicBezTo>
                        <a:cubicBezTo>
                          <a:pt x="82" y="33"/>
                          <a:pt x="83" y="31"/>
                          <a:pt x="84" y="31"/>
                        </a:cubicBezTo>
                        <a:cubicBezTo>
                          <a:pt x="89" y="30"/>
                          <a:pt x="83" y="28"/>
                          <a:pt x="81" y="26"/>
                        </a:cubicBezTo>
                        <a:cubicBezTo>
                          <a:pt x="80" y="25"/>
                          <a:pt x="80" y="26"/>
                          <a:pt x="79" y="27"/>
                        </a:cubicBezTo>
                        <a:cubicBezTo>
                          <a:pt x="79" y="28"/>
                          <a:pt x="76" y="27"/>
                          <a:pt x="75" y="27"/>
                        </a:cubicBezTo>
                        <a:cubicBezTo>
                          <a:pt x="71" y="25"/>
                          <a:pt x="77" y="22"/>
                          <a:pt x="78" y="21"/>
                        </a:cubicBezTo>
                        <a:cubicBezTo>
                          <a:pt x="78" y="21"/>
                          <a:pt x="74" y="22"/>
                          <a:pt x="74" y="22"/>
                        </a:cubicBezTo>
                        <a:cubicBezTo>
                          <a:pt x="72" y="23"/>
                          <a:pt x="70" y="23"/>
                          <a:pt x="68" y="25"/>
                        </a:cubicBezTo>
                        <a:cubicBezTo>
                          <a:pt x="67" y="26"/>
                          <a:pt x="66" y="28"/>
                          <a:pt x="65" y="29"/>
                        </a:cubicBezTo>
                        <a:cubicBezTo>
                          <a:pt x="64" y="32"/>
                          <a:pt x="63" y="30"/>
                          <a:pt x="62" y="28"/>
                        </a:cubicBezTo>
                        <a:cubicBezTo>
                          <a:pt x="61" y="26"/>
                          <a:pt x="59" y="27"/>
                          <a:pt x="57" y="27"/>
                        </a:cubicBezTo>
                        <a:cubicBezTo>
                          <a:pt x="55" y="27"/>
                          <a:pt x="54" y="24"/>
                          <a:pt x="53" y="23"/>
                        </a:cubicBezTo>
                        <a:cubicBezTo>
                          <a:pt x="51" y="21"/>
                          <a:pt x="54" y="19"/>
                          <a:pt x="52" y="17"/>
                        </a:cubicBezTo>
                        <a:cubicBezTo>
                          <a:pt x="51" y="16"/>
                          <a:pt x="50" y="14"/>
                          <a:pt x="49" y="13"/>
                        </a:cubicBezTo>
                        <a:cubicBezTo>
                          <a:pt x="48" y="12"/>
                          <a:pt x="46" y="11"/>
                          <a:pt x="45" y="12"/>
                        </a:cubicBezTo>
                        <a:cubicBezTo>
                          <a:pt x="43" y="13"/>
                          <a:pt x="41" y="12"/>
                          <a:pt x="38" y="12"/>
                        </a:cubicBezTo>
                        <a:cubicBezTo>
                          <a:pt x="36" y="12"/>
                          <a:pt x="33" y="13"/>
                          <a:pt x="31" y="12"/>
                        </a:cubicBezTo>
                        <a:cubicBezTo>
                          <a:pt x="30" y="11"/>
                          <a:pt x="28" y="9"/>
                          <a:pt x="27" y="8"/>
                        </a:cubicBezTo>
                        <a:cubicBezTo>
                          <a:pt x="25" y="6"/>
                          <a:pt x="24" y="6"/>
                          <a:pt x="23" y="8"/>
                        </a:cubicBezTo>
                        <a:cubicBezTo>
                          <a:pt x="22" y="9"/>
                          <a:pt x="21" y="10"/>
                          <a:pt x="19" y="10"/>
                        </a:cubicBezTo>
                        <a:cubicBezTo>
                          <a:pt x="16" y="10"/>
                          <a:pt x="16" y="8"/>
                          <a:pt x="17" y="6"/>
                        </a:cubicBezTo>
                        <a:cubicBezTo>
                          <a:pt x="18" y="3"/>
                          <a:pt x="18" y="3"/>
                          <a:pt x="15" y="1"/>
                        </a:cubicBezTo>
                        <a:cubicBezTo>
                          <a:pt x="15" y="2"/>
                          <a:pt x="15" y="4"/>
                          <a:pt x="15" y="5"/>
                        </a:cubicBezTo>
                        <a:cubicBezTo>
                          <a:pt x="15" y="7"/>
                          <a:pt x="16" y="8"/>
                          <a:pt x="14" y="8"/>
                        </a:cubicBezTo>
                        <a:cubicBezTo>
                          <a:pt x="12" y="7"/>
                          <a:pt x="12" y="4"/>
                          <a:pt x="13" y="3"/>
                        </a:cubicBezTo>
                        <a:cubicBezTo>
                          <a:pt x="13" y="3"/>
                          <a:pt x="15" y="0"/>
                          <a:pt x="14" y="0"/>
                        </a:cubicBezTo>
                        <a:cubicBezTo>
                          <a:pt x="9" y="1"/>
                          <a:pt x="5" y="2"/>
                          <a:pt x="1" y="4"/>
                        </a:cubicBezTo>
                        <a:cubicBezTo>
                          <a:pt x="0" y="4"/>
                          <a:pt x="1" y="14"/>
                          <a:pt x="1" y="15"/>
                        </a:cubicBezTo>
                        <a:cubicBezTo>
                          <a:pt x="1" y="18"/>
                          <a:pt x="1" y="21"/>
                          <a:pt x="1" y="23"/>
                        </a:cubicBezTo>
                        <a:cubicBezTo>
                          <a:pt x="1" y="25"/>
                          <a:pt x="0" y="26"/>
                          <a:pt x="2" y="26"/>
                        </a:cubicBezTo>
                        <a:cubicBezTo>
                          <a:pt x="3" y="26"/>
                          <a:pt x="4" y="26"/>
                          <a:pt x="6" y="26"/>
                        </a:cubicBezTo>
                        <a:cubicBezTo>
                          <a:pt x="8" y="26"/>
                          <a:pt x="5" y="24"/>
                          <a:pt x="6" y="23"/>
                        </a:cubicBezTo>
                        <a:cubicBezTo>
                          <a:pt x="7" y="21"/>
                          <a:pt x="9" y="22"/>
                          <a:pt x="10" y="20"/>
                        </a:cubicBezTo>
                        <a:cubicBezTo>
                          <a:pt x="12" y="19"/>
                          <a:pt x="12" y="19"/>
                          <a:pt x="13" y="18"/>
                        </a:cubicBezTo>
                        <a:cubicBezTo>
                          <a:pt x="15" y="17"/>
                          <a:pt x="16" y="18"/>
                          <a:pt x="17" y="19"/>
                        </a:cubicBezTo>
                        <a:cubicBezTo>
                          <a:pt x="18" y="20"/>
                          <a:pt x="21" y="20"/>
                          <a:pt x="21" y="20"/>
                        </a:cubicBezTo>
                        <a:cubicBezTo>
                          <a:pt x="22" y="22"/>
                          <a:pt x="21" y="23"/>
                          <a:pt x="21" y="24"/>
                        </a:cubicBezTo>
                        <a:cubicBezTo>
                          <a:pt x="22" y="27"/>
                          <a:pt x="25" y="27"/>
                          <a:pt x="26" y="27"/>
                        </a:cubicBezTo>
                        <a:cubicBezTo>
                          <a:pt x="31" y="27"/>
                          <a:pt x="31" y="30"/>
                          <a:pt x="33" y="34"/>
                        </a:cubicBezTo>
                        <a:cubicBezTo>
                          <a:pt x="34" y="35"/>
                          <a:pt x="36" y="36"/>
                          <a:pt x="38" y="37"/>
                        </a:cubicBezTo>
                        <a:cubicBezTo>
                          <a:pt x="39" y="37"/>
                          <a:pt x="40" y="38"/>
                          <a:pt x="41" y="39"/>
                        </a:cubicBezTo>
                        <a:cubicBezTo>
                          <a:pt x="44" y="41"/>
                          <a:pt x="47" y="44"/>
                          <a:pt x="50" y="45"/>
                        </a:cubicBezTo>
                        <a:cubicBezTo>
                          <a:pt x="54" y="46"/>
                          <a:pt x="54" y="46"/>
                          <a:pt x="54" y="49"/>
                        </a:cubicBezTo>
                        <a:cubicBezTo>
                          <a:pt x="56" y="49"/>
                          <a:pt x="59" y="51"/>
                          <a:pt x="61" y="52"/>
                        </a:cubicBezTo>
                        <a:cubicBezTo>
                          <a:pt x="61" y="49"/>
                          <a:pt x="60" y="49"/>
                          <a:pt x="63" y="47"/>
                        </a:cubicBezTo>
                        <a:cubicBezTo>
                          <a:pt x="64" y="45"/>
                          <a:pt x="62" y="44"/>
                          <a:pt x="62" y="42"/>
                        </a:cubicBezTo>
                        <a:cubicBezTo>
                          <a:pt x="63" y="39"/>
                          <a:pt x="60" y="40"/>
                          <a:pt x="59" y="38"/>
                        </a:cubicBezTo>
                        <a:cubicBezTo>
                          <a:pt x="58" y="36"/>
                          <a:pt x="63" y="37"/>
                          <a:pt x="64" y="36"/>
                        </a:cubicBezTo>
                        <a:cubicBezTo>
                          <a:pt x="67" y="35"/>
                          <a:pt x="64" y="32"/>
                          <a:pt x="66" y="33"/>
                        </a:cubicBezTo>
                        <a:cubicBezTo>
                          <a:pt x="70" y="33"/>
                          <a:pt x="66" y="30"/>
                          <a:pt x="68" y="30"/>
                        </a:cubicBezTo>
                        <a:cubicBezTo>
                          <a:pt x="69" y="29"/>
                          <a:pt x="70" y="31"/>
                          <a:pt x="71" y="30"/>
                        </a:cubicBezTo>
                        <a:cubicBezTo>
                          <a:pt x="72" y="30"/>
                          <a:pt x="73" y="29"/>
                          <a:pt x="74" y="29"/>
                        </a:cubicBezTo>
                        <a:cubicBezTo>
                          <a:pt x="76" y="29"/>
                          <a:pt x="74" y="33"/>
                          <a:pt x="74" y="34"/>
                        </a:cubicBezTo>
                        <a:cubicBezTo>
                          <a:pt x="75" y="34"/>
                          <a:pt x="77" y="31"/>
                          <a:pt x="77" y="34"/>
                        </a:cubicBezTo>
                        <a:cubicBezTo>
                          <a:pt x="77" y="34"/>
                          <a:pt x="77" y="32"/>
                          <a:pt x="78" y="32"/>
                        </a:cubicBezTo>
                        <a:cubicBezTo>
                          <a:pt x="79" y="32"/>
                          <a:pt x="77" y="32"/>
                          <a:pt x="78" y="32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4" name="Freeform 694">
                    <a:extLst>
                      <a:ext uri="{FF2B5EF4-FFF2-40B4-BE49-F238E27FC236}">
                        <a16:creationId xmlns:a16="http://schemas.microsoft.com/office/drawing/2014/main" id="{90D201F0-4B30-4D61-AB4C-1A0614D280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264410" y="3646882"/>
                    <a:ext cx="0" cy="4779"/>
                  </a:xfrm>
                  <a:custGeom>
                    <a:avLst/>
                    <a:gdLst>
                      <a:gd name="T0" fmla="*/ 1 h 1"/>
                      <a:gd name="T1" fmla="*/ 0 h 1"/>
                      <a:gd name="T2" fmla="*/ 1 h 1"/>
                    </a:gdLst>
                    <a:ahLst/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</a:cxnLst>
                    <a:rect l="0" t="0" r="r" b="b"/>
                    <a:pathLst>
                      <a:path h="1">
                        <a:moveTo>
                          <a:pt x="0" y="1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5" name="Freeform 695">
                    <a:extLst>
                      <a:ext uri="{FF2B5EF4-FFF2-40B4-BE49-F238E27FC236}">
                        <a16:creationId xmlns:a16="http://schemas.microsoft.com/office/drawing/2014/main" id="{0E658D4A-3BEB-4358-B776-9B74A663156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049385" y="3460527"/>
                    <a:ext cx="340852" cy="200689"/>
                  </a:xfrm>
                  <a:custGeom>
                    <a:avLst/>
                    <a:gdLst>
                      <a:gd name="T0" fmla="*/ 73 w 73"/>
                      <a:gd name="T1" fmla="*/ 28 h 43"/>
                      <a:gd name="T2" fmla="*/ 69 w 73"/>
                      <a:gd name="T3" fmla="*/ 27 h 43"/>
                      <a:gd name="T4" fmla="*/ 65 w 73"/>
                      <a:gd name="T5" fmla="*/ 24 h 43"/>
                      <a:gd name="T6" fmla="*/ 58 w 73"/>
                      <a:gd name="T7" fmla="*/ 20 h 43"/>
                      <a:gd name="T8" fmla="*/ 52 w 73"/>
                      <a:gd name="T9" fmla="*/ 16 h 43"/>
                      <a:gd name="T10" fmla="*/ 47 w 73"/>
                      <a:gd name="T11" fmla="*/ 9 h 43"/>
                      <a:gd name="T12" fmla="*/ 40 w 73"/>
                      <a:gd name="T13" fmla="*/ 5 h 43"/>
                      <a:gd name="T14" fmla="*/ 40 w 73"/>
                      <a:gd name="T15" fmla="*/ 2 h 43"/>
                      <a:gd name="T16" fmla="*/ 36 w 73"/>
                      <a:gd name="T17" fmla="*/ 1 h 43"/>
                      <a:gd name="T18" fmla="*/ 34 w 73"/>
                      <a:gd name="T19" fmla="*/ 0 h 43"/>
                      <a:gd name="T20" fmla="*/ 31 w 73"/>
                      <a:gd name="T21" fmla="*/ 1 h 43"/>
                      <a:gd name="T22" fmla="*/ 28 w 73"/>
                      <a:gd name="T23" fmla="*/ 3 h 43"/>
                      <a:gd name="T24" fmla="*/ 25 w 73"/>
                      <a:gd name="T25" fmla="*/ 6 h 43"/>
                      <a:gd name="T26" fmla="*/ 22 w 73"/>
                      <a:gd name="T27" fmla="*/ 8 h 43"/>
                      <a:gd name="T28" fmla="*/ 17 w 73"/>
                      <a:gd name="T29" fmla="*/ 8 h 43"/>
                      <a:gd name="T30" fmla="*/ 12 w 73"/>
                      <a:gd name="T31" fmla="*/ 2 h 43"/>
                      <a:gd name="T32" fmla="*/ 2 w 73"/>
                      <a:gd name="T33" fmla="*/ 5 h 43"/>
                      <a:gd name="T34" fmla="*/ 5 w 73"/>
                      <a:gd name="T35" fmla="*/ 12 h 43"/>
                      <a:gd name="T36" fmla="*/ 8 w 73"/>
                      <a:gd name="T37" fmla="*/ 17 h 43"/>
                      <a:gd name="T38" fmla="*/ 8 w 73"/>
                      <a:gd name="T39" fmla="*/ 19 h 43"/>
                      <a:gd name="T40" fmla="*/ 10 w 73"/>
                      <a:gd name="T41" fmla="*/ 22 h 43"/>
                      <a:gd name="T42" fmla="*/ 9 w 73"/>
                      <a:gd name="T43" fmla="*/ 26 h 43"/>
                      <a:gd name="T44" fmla="*/ 9 w 73"/>
                      <a:gd name="T45" fmla="*/ 31 h 43"/>
                      <a:gd name="T46" fmla="*/ 14 w 73"/>
                      <a:gd name="T47" fmla="*/ 29 h 43"/>
                      <a:gd name="T48" fmla="*/ 17 w 73"/>
                      <a:gd name="T49" fmla="*/ 26 h 43"/>
                      <a:gd name="T50" fmla="*/ 27 w 73"/>
                      <a:gd name="T51" fmla="*/ 27 h 43"/>
                      <a:gd name="T52" fmla="*/ 37 w 73"/>
                      <a:gd name="T53" fmla="*/ 31 h 43"/>
                      <a:gd name="T54" fmla="*/ 45 w 73"/>
                      <a:gd name="T55" fmla="*/ 35 h 43"/>
                      <a:gd name="T56" fmla="*/ 46 w 73"/>
                      <a:gd name="T57" fmla="*/ 37 h 43"/>
                      <a:gd name="T58" fmla="*/ 48 w 73"/>
                      <a:gd name="T59" fmla="*/ 42 h 43"/>
                      <a:gd name="T60" fmla="*/ 53 w 73"/>
                      <a:gd name="T61" fmla="*/ 43 h 43"/>
                      <a:gd name="T62" fmla="*/ 57 w 73"/>
                      <a:gd name="T63" fmla="*/ 40 h 43"/>
                      <a:gd name="T64" fmla="*/ 62 w 73"/>
                      <a:gd name="T65" fmla="*/ 38 h 43"/>
                      <a:gd name="T66" fmla="*/ 65 w 73"/>
                      <a:gd name="T67" fmla="*/ 33 h 43"/>
                      <a:gd name="T68" fmla="*/ 69 w 73"/>
                      <a:gd name="T69" fmla="*/ 31 h 43"/>
                      <a:gd name="T70" fmla="*/ 73 w 73"/>
                      <a:gd name="T71" fmla="*/ 31 h 43"/>
                      <a:gd name="T72" fmla="*/ 73 w 73"/>
                      <a:gd name="T73" fmla="*/ 28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" h="43">
                        <a:moveTo>
                          <a:pt x="73" y="28"/>
                        </a:moveTo>
                        <a:cubicBezTo>
                          <a:pt x="72" y="27"/>
                          <a:pt x="71" y="27"/>
                          <a:pt x="69" y="27"/>
                        </a:cubicBezTo>
                        <a:cubicBezTo>
                          <a:pt x="68" y="26"/>
                          <a:pt x="66" y="25"/>
                          <a:pt x="65" y="24"/>
                        </a:cubicBezTo>
                        <a:cubicBezTo>
                          <a:pt x="63" y="23"/>
                          <a:pt x="60" y="22"/>
                          <a:pt x="58" y="20"/>
                        </a:cubicBezTo>
                        <a:cubicBezTo>
                          <a:pt x="57" y="18"/>
                          <a:pt x="54" y="18"/>
                          <a:pt x="52" y="16"/>
                        </a:cubicBezTo>
                        <a:cubicBezTo>
                          <a:pt x="51" y="13"/>
                          <a:pt x="50" y="9"/>
                          <a:pt x="47" y="9"/>
                        </a:cubicBezTo>
                        <a:cubicBezTo>
                          <a:pt x="44" y="9"/>
                          <a:pt x="40" y="9"/>
                          <a:pt x="40" y="5"/>
                        </a:cubicBezTo>
                        <a:cubicBezTo>
                          <a:pt x="40" y="4"/>
                          <a:pt x="41" y="2"/>
                          <a:pt x="40" y="2"/>
                        </a:cubicBezTo>
                        <a:cubicBezTo>
                          <a:pt x="39" y="1"/>
                          <a:pt x="38" y="2"/>
                          <a:pt x="36" y="1"/>
                        </a:cubicBezTo>
                        <a:cubicBezTo>
                          <a:pt x="36" y="1"/>
                          <a:pt x="35" y="0"/>
                          <a:pt x="34" y="0"/>
                        </a:cubicBezTo>
                        <a:cubicBezTo>
                          <a:pt x="33" y="0"/>
                          <a:pt x="32" y="1"/>
                          <a:pt x="31" y="1"/>
                        </a:cubicBezTo>
                        <a:cubicBezTo>
                          <a:pt x="30" y="0"/>
                          <a:pt x="29" y="3"/>
                          <a:pt x="28" y="3"/>
                        </a:cubicBezTo>
                        <a:cubicBezTo>
                          <a:pt x="27" y="3"/>
                          <a:pt x="24" y="4"/>
                          <a:pt x="25" y="6"/>
                        </a:cubicBezTo>
                        <a:cubicBezTo>
                          <a:pt x="26" y="9"/>
                          <a:pt x="25" y="8"/>
                          <a:pt x="22" y="8"/>
                        </a:cubicBezTo>
                        <a:cubicBezTo>
                          <a:pt x="21" y="8"/>
                          <a:pt x="18" y="8"/>
                          <a:pt x="17" y="8"/>
                        </a:cubicBezTo>
                        <a:cubicBezTo>
                          <a:pt x="15" y="6"/>
                          <a:pt x="14" y="4"/>
                          <a:pt x="12" y="2"/>
                        </a:cubicBezTo>
                        <a:cubicBezTo>
                          <a:pt x="9" y="0"/>
                          <a:pt x="5" y="3"/>
                          <a:pt x="2" y="5"/>
                        </a:cubicBezTo>
                        <a:cubicBezTo>
                          <a:pt x="3" y="6"/>
                          <a:pt x="6" y="10"/>
                          <a:pt x="5" y="12"/>
                        </a:cubicBezTo>
                        <a:cubicBezTo>
                          <a:pt x="0" y="15"/>
                          <a:pt x="6" y="15"/>
                          <a:pt x="8" y="17"/>
                        </a:cubicBezTo>
                        <a:cubicBezTo>
                          <a:pt x="8" y="17"/>
                          <a:pt x="8" y="19"/>
                          <a:pt x="8" y="19"/>
                        </a:cubicBezTo>
                        <a:cubicBezTo>
                          <a:pt x="7" y="20"/>
                          <a:pt x="9" y="22"/>
                          <a:pt x="10" y="22"/>
                        </a:cubicBezTo>
                        <a:cubicBezTo>
                          <a:pt x="10" y="23"/>
                          <a:pt x="9" y="24"/>
                          <a:pt x="9" y="26"/>
                        </a:cubicBezTo>
                        <a:cubicBezTo>
                          <a:pt x="9" y="27"/>
                          <a:pt x="9" y="29"/>
                          <a:pt x="9" y="31"/>
                        </a:cubicBezTo>
                        <a:cubicBezTo>
                          <a:pt x="11" y="31"/>
                          <a:pt x="12" y="31"/>
                          <a:pt x="14" y="29"/>
                        </a:cubicBezTo>
                        <a:cubicBezTo>
                          <a:pt x="15" y="28"/>
                          <a:pt x="16" y="27"/>
                          <a:pt x="17" y="26"/>
                        </a:cubicBezTo>
                        <a:cubicBezTo>
                          <a:pt x="21" y="26"/>
                          <a:pt x="24" y="25"/>
                          <a:pt x="27" y="27"/>
                        </a:cubicBezTo>
                        <a:cubicBezTo>
                          <a:pt x="29" y="30"/>
                          <a:pt x="35" y="28"/>
                          <a:pt x="37" y="31"/>
                        </a:cubicBezTo>
                        <a:cubicBezTo>
                          <a:pt x="39" y="34"/>
                          <a:pt x="41" y="35"/>
                          <a:pt x="45" y="35"/>
                        </a:cubicBezTo>
                        <a:cubicBezTo>
                          <a:pt x="46" y="35"/>
                          <a:pt x="46" y="35"/>
                          <a:pt x="46" y="37"/>
                        </a:cubicBezTo>
                        <a:cubicBezTo>
                          <a:pt x="46" y="40"/>
                          <a:pt x="46" y="40"/>
                          <a:pt x="48" y="42"/>
                        </a:cubicBezTo>
                        <a:cubicBezTo>
                          <a:pt x="50" y="42"/>
                          <a:pt x="51" y="43"/>
                          <a:pt x="53" y="43"/>
                        </a:cubicBezTo>
                        <a:cubicBezTo>
                          <a:pt x="56" y="43"/>
                          <a:pt x="56" y="42"/>
                          <a:pt x="57" y="40"/>
                        </a:cubicBezTo>
                        <a:cubicBezTo>
                          <a:pt x="58" y="38"/>
                          <a:pt x="60" y="39"/>
                          <a:pt x="62" y="38"/>
                        </a:cubicBezTo>
                        <a:cubicBezTo>
                          <a:pt x="64" y="37"/>
                          <a:pt x="64" y="35"/>
                          <a:pt x="65" y="33"/>
                        </a:cubicBezTo>
                        <a:cubicBezTo>
                          <a:pt x="65" y="31"/>
                          <a:pt x="68" y="33"/>
                          <a:pt x="69" y="31"/>
                        </a:cubicBezTo>
                        <a:cubicBezTo>
                          <a:pt x="69" y="29"/>
                          <a:pt x="72" y="31"/>
                          <a:pt x="73" y="31"/>
                        </a:cubicBezTo>
                        <a:cubicBezTo>
                          <a:pt x="73" y="30"/>
                          <a:pt x="73" y="29"/>
                          <a:pt x="73" y="28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6" name="Freeform 696">
                    <a:extLst>
                      <a:ext uri="{FF2B5EF4-FFF2-40B4-BE49-F238E27FC236}">
                        <a16:creationId xmlns:a16="http://schemas.microsoft.com/office/drawing/2014/main" id="{7DE1CB90-6FD7-4A98-A8F7-645F830C9C2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09352" y="3506718"/>
                    <a:ext cx="186353" cy="125829"/>
                  </a:xfrm>
                  <a:custGeom>
                    <a:avLst/>
                    <a:gdLst>
                      <a:gd name="T0" fmla="*/ 30 w 40"/>
                      <a:gd name="T1" fmla="*/ 10 h 27"/>
                      <a:gd name="T2" fmla="*/ 25 w 40"/>
                      <a:gd name="T3" fmla="*/ 10 h 27"/>
                      <a:gd name="T4" fmla="*/ 21 w 40"/>
                      <a:gd name="T5" fmla="*/ 8 h 27"/>
                      <a:gd name="T6" fmla="*/ 19 w 40"/>
                      <a:gd name="T7" fmla="*/ 9 h 27"/>
                      <a:gd name="T8" fmla="*/ 17 w 40"/>
                      <a:gd name="T9" fmla="*/ 9 h 27"/>
                      <a:gd name="T10" fmla="*/ 10 w 40"/>
                      <a:gd name="T11" fmla="*/ 8 h 27"/>
                      <a:gd name="T12" fmla="*/ 12 w 40"/>
                      <a:gd name="T13" fmla="*/ 5 h 27"/>
                      <a:gd name="T14" fmla="*/ 16 w 40"/>
                      <a:gd name="T15" fmla="*/ 7 h 27"/>
                      <a:gd name="T16" fmla="*/ 19 w 40"/>
                      <a:gd name="T17" fmla="*/ 5 h 27"/>
                      <a:gd name="T18" fmla="*/ 16 w 40"/>
                      <a:gd name="T19" fmla="*/ 6 h 27"/>
                      <a:gd name="T20" fmla="*/ 16 w 40"/>
                      <a:gd name="T21" fmla="*/ 1 h 27"/>
                      <a:gd name="T22" fmla="*/ 14 w 40"/>
                      <a:gd name="T23" fmla="*/ 2 h 27"/>
                      <a:gd name="T24" fmla="*/ 10 w 40"/>
                      <a:gd name="T25" fmla="*/ 2 h 27"/>
                      <a:gd name="T26" fmla="*/ 8 w 40"/>
                      <a:gd name="T27" fmla="*/ 5 h 27"/>
                      <a:gd name="T28" fmla="*/ 6 w 40"/>
                      <a:gd name="T29" fmla="*/ 8 h 27"/>
                      <a:gd name="T30" fmla="*/ 1 w 40"/>
                      <a:gd name="T31" fmla="*/ 10 h 27"/>
                      <a:gd name="T32" fmla="*/ 4 w 40"/>
                      <a:gd name="T33" fmla="*/ 14 h 27"/>
                      <a:gd name="T34" fmla="*/ 4 w 40"/>
                      <a:gd name="T35" fmla="*/ 19 h 27"/>
                      <a:gd name="T36" fmla="*/ 4 w 40"/>
                      <a:gd name="T37" fmla="*/ 24 h 27"/>
                      <a:gd name="T38" fmla="*/ 9 w 40"/>
                      <a:gd name="T39" fmla="*/ 22 h 27"/>
                      <a:gd name="T40" fmla="*/ 12 w 40"/>
                      <a:gd name="T41" fmla="*/ 20 h 27"/>
                      <a:gd name="T42" fmla="*/ 17 w 40"/>
                      <a:gd name="T43" fmla="*/ 17 h 27"/>
                      <a:gd name="T44" fmla="*/ 20 w 40"/>
                      <a:gd name="T45" fmla="*/ 17 h 27"/>
                      <a:gd name="T46" fmla="*/ 22 w 40"/>
                      <a:gd name="T47" fmla="*/ 21 h 27"/>
                      <a:gd name="T48" fmla="*/ 21 w 40"/>
                      <a:gd name="T49" fmla="*/ 24 h 27"/>
                      <a:gd name="T50" fmla="*/ 27 w 40"/>
                      <a:gd name="T51" fmla="*/ 23 h 27"/>
                      <a:gd name="T52" fmla="*/ 32 w 40"/>
                      <a:gd name="T53" fmla="*/ 21 h 27"/>
                      <a:gd name="T54" fmla="*/ 39 w 40"/>
                      <a:gd name="T55" fmla="*/ 21 h 27"/>
                      <a:gd name="T56" fmla="*/ 38 w 40"/>
                      <a:gd name="T57" fmla="*/ 18 h 27"/>
                      <a:gd name="T58" fmla="*/ 36 w 40"/>
                      <a:gd name="T59" fmla="*/ 14 h 27"/>
                      <a:gd name="T60" fmla="*/ 32 w 40"/>
                      <a:gd name="T61" fmla="*/ 9 h 27"/>
                      <a:gd name="T62" fmla="*/ 30 w 40"/>
                      <a:gd name="T63" fmla="*/ 10 h 27"/>
                      <a:gd name="T64" fmla="*/ 30 w 40"/>
                      <a:gd name="T65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0" h="27">
                        <a:moveTo>
                          <a:pt x="30" y="10"/>
                        </a:moveTo>
                        <a:cubicBezTo>
                          <a:pt x="28" y="11"/>
                          <a:pt x="27" y="10"/>
                          <a:pt x="25" y="10"/>
                        </a:cubicBezTo>
                        <a:cubicBezTo>
                          <a:pt x="23" y="10"/>
                          <a:pt x="22" y="8"/>
                          <a:pt x="21" y="8"/>
                        </a:cubicBezTo>
                        <a:cubicBezTo>
                          <a:pt x="20" y="8"/>
                          <a:pt x="20" y="9"/>
                          <a:pt x="19" y="9"/>
                        </a:cubicBezTo>
                        <a:cubicBezTo>
                          <a:pt x="19" y="10"/>
                          <a:pt x="18" y="9"/>
                          <a:pt x="17" y="9"/>
                        </a:cubicBezTo>
                        <a:cubicBezTo>
                          <a:pt x="15" y="9"/>
                          <a:pt x="12" y="9"/>
                          <a:pt x="10" y="8"/>
                        </a:cubicBezTo>
                        <a:cubicBezTo>
                          <a:pt x="9" y="7"/>
                          <a:pt x="12" y="5"/>
                          <a:pt x="12" y="5"/>
                        </a:cubicBezTo>
                        <a:cubicBezTo>
                          <a:pt x="14" y="4"/>
                          <a:pt x="15" y="7"/>
                          <a:pt x="16" y="7"/>
                        </a:cubicBezTo>
                        <a:cubicBezTo>
                          <a:pt x="18" y="7"/>
                          <a:pt x="19" y="6"/>
                          <a:pt x="19" y="5"/>
                        </a:cubicBezTo>
                        <a:cubicBezTo>
                          <a:pt x="18" y="4"/>
                          <a:pt x="17" y="6"/>
                          <a:pt x="16" y="6"/>
                        </a:cubicBezTo>
                        <a:cubicBezTo>
                          <a:pt x="15" y="5"/>
                          <a:pt x="17" y="2"/>
                          <a:pt x="16" y="1"/>
                        </a:cubicBezTo>
                        <a:cubicBezTo>
                          <a:pt x="16" y="0"/>
                          <a:pt x="14" y="2"/>
                          <a:pt x="14" y="2"/>
                        </a:cubicBezTo>
                        <a:cubicBezTo>
                          <a:pt x="12" y="3"/>
                          <a:pt x="11" y="1"/>
                          <a:pt x="10" y="2"/>
                        </a:cubicBezTo>
                        <a:cubicBezTo>
                          <a:pt x="8" y="2"/>
                          <a:pt x="12" y="5"/>
                          <a:pt x="8" y="5"/>
                        </a:cubicBezTo>
                        <a:cubicBezTo>
                          <a:pt x="6" y="4"/>
                          <a:pt x="9" y="8"/>
                          <a:pt x="6" y="8"/>
                        </a:cubicBezTo>
                        <a:cubicBezTo>
                          <a:pt x="5" y="9"/>
                          <a:pt x="0" y="8"/>
                          <a:pt x="1" y="10"/>
                        </a:cubicBezTo>
                        <a:cubicBezTo>
                          <a:pt x="2" y="13"/>
                          <a:pt x="5" y="11"/>
                          <a:pt x="4" y="14"/>
                        </a:cubicBezTo>
                        <a:cubicBezTo>
                          <a:pt x="4" y="17"/>
                          <a:pt x="7" y="17"/>
                          <a:pt x="4" y="19"/>
                        </a:cubicBezTo>
                        <a:cubicBezTo>
                          <a:pt x="3" y="20"/>
                          <a:pt x="1" y="24"/>
                          <a:pt x="4" y="24"/>
                        </a:cubicBezTo>
                        <a:cubicBezTo>
                          <a:pt x="6" y="24"/>
                          <a:pt x="8" y="21"/>
                          <a:pt x="9" y="22"/>
                        </a:cubicBezTo>
                        <a:cubicBezTo>
                          <a:pt x="12" y="25"/>
                          <a:pt x="9" y="20"/>
                          <a:pt x="12" y="20"/>
                        </a:cubicBezTo>
                        <a:cubicBezTo>
                          <a:pt x="14" y="20"/>
                          <a:pt x="15" y="19"/>
                          <a:pt x="17" y="17"/>
                        </a:cubicBezTo>
                        <a:cubicBezTo>
                          <a:pt x="18" y="14"/>
                          <a:pt x="19" y="15"/>
                          <a:pt x="20" y="17"/>
                        </a:cubicBezTo>
                        <a:cubicBezTo>
                          <a:pt x="21" y="18"/>
                          <a:pt x="22" y="19"/>
                          <a:pt x="22" y="21"/>
                        </a:cubicBezTo>
                        <a:cubicBezTo>
                          <a:pt x="22" y="22"/>
                          <a:pt x="21" y="23"/>
                          <a:pt x="21" y="24"/>
                        </a:cubicBezTo>
                        <a:cubicBezTo>
                          <a:pt x="22" y="27"/>
                          <a:pt x="26" y="24"/>
                          <a:pt x="27" y="23"/>
                        </a:cubicBezTo>
                        <a:cubicBezTo>
                          <a:pt x="28" y="22"/>
                          <a:pt x="31" y="20"/>
                          <a:pt x="32" y="21"/>
                        </a:cubicBezTo>
                        <a:cubicBezTo>
                          <a:pt x="34" y="23"/>
                          <a:pt x="36" y="20"/>
                          <a:pt x="39" y="21"/>
                        </a:cubicBezTo>
                        <a:cubicBezTo>
                          <a:pt x="40" y="20"/>
                          <a:pt x="38" y="18"/>
                          <a:pt x="38" y="18"/>
                        </a:cubicBezTo>
                        <a:cubicBezTo>
                          <a:pt x="37" y="16"/>
                          <a:pt x="38" y="14"/>
                          <a:pt x="36" y="14"/>
                        </a:cubicBezTo>
                        <a:cubicBezTo>
                          <a:pt x="33" y="15"/>
                          <a:pt x="31" y="12"/>
                          <a:pt x="32" y="9"/>
                        </a:cubicBezTo>
                        <a:cubicBezTo>
                          <a:pt x="32" y="9"/>
                          <a:pt x="31" y="9"/>
                          <a:pt x="30" y="10"/>
                        </a:cubicBezTo>
                        <a:cubicBezTo>
                          <a:pt x="29" y="10"/>
                          <a:pt x="31" y="9"/>
                          <a:pt x="30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7" name="Freeform 697">
                    <a:extLst>
                      <a:ext uri="{FF2B5EF4-FFF2-40B4-BE49-F238E27FC236}">
                        <a16:creationId xmlns:a16="http://schemas.microsoft.com/office/drawing/2014/main" id="{CC634319-A58F-4997-8701-796F9AC524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259632" y="3615026"/>
                    <a:ext cx="387045" cy="345632"/>
                  </a:xfrm>
                  <a:custGeom>
                    <a:avLst/>
                    <a:gdLst>
                      <a:gd name="T0" fmla="*/ 8 w 83"/>
                      <a:gd name="T1" fmla="*/ 51 h 74"/>
                      <a:gd name="T2" fmla="*/ 9 w 83"/>
                      <a:gd name="T3" fmla="*/ 54 h 74"/>
                      <a:gd name="T4" fmla="*/ 11 w 83"/>
                      <a:gd name="T5" fmla="*/ 57 h 74"/>
                      <a:gd name="T6" fmla="*/ 5 w 83"/>
                      <a:gd name="T7" fmla="*/ 61 h 74"/>
                      <a:gd name="T8" fmla="*/ 3 w 83"/>
                      <a:gd name="T9" fmla="*/ 64 h 74"/>
                      <a:gd name="T10" fmla="*/ 6 w 83"/>
                      <a:gd name="T11" fmla="*/ 66 h 74"/>
                      <a:gd name="T12" fmla="*/ 13 w 83"/>
                      <a:gd name="T13" fmla="*/ 64 h 74"/>
                      <a:gd name="T14" fmla="*/ 19 w 83"/>
                      <a:gd name="T15" fmla="*/ 65 h 74"/>
                      <a:gd name="T16" fmla="*/ 23 w 83"/>
                      <a:gd name="T17" fmla="*/ 65 h 74"/>
                      <a:gd name="T18" fmla="*/ 28 w 83"/>
                      <a:gd name="T19" fmla="*/ 64 h 74"/>
                      <a:gd name="T20" fmla="*/ 29 w 83"/>
                      <a:gd name="T21" fmla="*/ 67 h 74"/>
                      <a:gd name="T22" fmla="*/ 32 w 83"/>
                      <a:gd name="T23" fmla="*/ 69 h 74"/>
                      <a:gd name="T24" fmla="*/ 33 w 83"/>
                      <a:gd name="T25" fmla="*/ 73 h 74"/>
                      <a:gd name="T26" fmla="*/ 34 w 83"/>
                      <a:gd name="T27" fmla="*/ 71 h 74"/>
                      <a:gd name="T28" fmla="*/ 36 w 83"/>
                      <a:gd name="T29" fmla="*/ 73 h 74"/>
                      <a:gd name="T30" fmla="*/ 43 w 83"/>
                      <a:gd name="T31" fmla="*/ 71 h 74"/>
                      <a:gd name="T32" fmla="*/ 46 w 83"/>
                      <a:gd name="T33" fmla="*/ 70 h 74"/>
                      <a:gd name="T34" fmla="*/ 50 w 83"/>
                      <a:gd name="T35" fmla="*/ 70 h 74"/>
                      <a:gd name="T36" fmla="*/ 48 w 83"/>
                      <a:gd name="T37" fmla="*/ 64 h 74"/>
                      <a:gd name="T38" fmla="*/ 46 w 83"/>
                      <a:gd name="T39" fmla="*/ 61 h 74"/>
                      <a:gd name="T40" fmla="*/ 44 w 83"/>
                      <a:gd name="T41" fmla="*/ 57 h 74"/>
                      <a:gd name="T42" fmla="*/ 46 w 83"/>
                      <a:gd name="T43" fmla="*/ 52 h 74"/>
                      <a:gd name="T44" fmla="*/ 49 w 83"/>
                      <a:gd name="T45" fmla="*/ 52 h 74"/>
                      <a:gd name="T46" fmla="*/ 52 w 83"/>
                      <a:gd name="T47" fmla="*/ 52 h 74"/>
                      <a:gd name="T48" fmla="*/ 57 w 83"/>
                      <a:gd name="T49" fmla="*/ 46 h 74"/>
                      <a:gd name="T50" fmla="*/ 60 w 83"/>
                      <a:gd name="T51" fmla="*/ 44 h 74"/>
                      <a:gd name="T52" fmla="*/ 62 w 83"/>
                      <a:gd name="T53" fmla="*/ 41 h 74"/>
                      <a:gd name="T54" fmla="*/ 65 w 83"/>
                      <a:gd name="T55" fmla="*/ 39 h 74"/>
                      <a:gd name="T56" fmla="*/ 66 w 83"/>
                      <a:gd name="T57" fmla="*/ 37 h 74"/>
                      <a:gd name="T58" fmla="*/ 69 w 83"/>
                      <a:gd name="T59" fmla="*/ 33 h 74"/>
                      <a:gd name="T60" fmla="*/ 71 w 83"/>
                      <a:gd name="T61" fmla="*/ 27 h 74"/>
                      <a:gd name="T62" fmla="*/ 66 w 83"/>
                      <a:gd name="T63" fmla="*/ 23 h 74"/>
                      <a:gd name="T64" fmla="*/ 65 w 83"/>
                      <a:gd name="T65" fmla="*/ 16 h 74"/>
                      <a:gd name="T66" fmla="*/ 70 w 83"/>
                      <a:gd name="T67" fmla="*/ 14 h 74"/>
                      <a:gd name="T68" fmla="*/ 74 w 83"/>
                      <a:gd name="T69" fmla="*/ 15 h 74"/>
                      <a:gd name="T70" fmla="*/ 77 w 83"/>
                      <a:gd name="T71" fmla="*/ 13 h 74"/>
                      <a:gd name="T72" fmla="*/ 83 w 83"/>
                      <a:gd name="T73" fmla="*/ 10 h 74"/>
                      <a:gd name="T74" fmla="*/ 76 w 83"/>
                      <a:gd name="T75" fmla="*/ 6 h 74"/>
                      <a:gd name="T76" fmla="*/ 74 w 83"/>
                      <a:gd name="T77" fmla="*/ 2 h 74"/>
                      <a:gd name="T78" fmla="*/ 71 w 83"/>
                      <a:gd name="T79" fmla="*/ 0 h 74"/>
                      <a:gd name="T80" fmla="*/ 65 w 83"/>
                      <a:gd name="T81" fmla="*/ 1 h 74"/>
                      <a:gd name="T82" fmla="*/ 56 w 83"/>
                      <a:gd name="T83" fmla="*/ 4 h 74"/>
                      <a:gd name="T84" fmla="*/ 53 w 83"/>
                      <a:gd name="T85" fmla="*/ 8 h 74"/>
                      <a:gd name="T86" fmla="*/ 51 w 83"/>
                      <a:gd name="T87" fmla="*/ 13 h 74"/>
                      <a:gd name="T88" fmla="*/ 48 w 83"/>
                      <a:gd name="T89" fmla="*/ 18 h 74"/>
                      <a:gd name="T90" fmla="*/ 47 w 83"/>
                      <a:gd name="T91" fmla="*/ 21 h 74"/>
                      <a:gd name="T92" fmla="*/ 43 w 83"/>
                      <a:gd name="T93" fmla="*/ 24 h 74"/>
                      <a:gd name="T94" fmla="*/ 41 w 83"/>
                      <a:gd name="T95" fmla="*/ 30 h 74"/>
                      <a:gd name="T96" fmla="*/ 38 w 83"/>
                      <a:gd name="T97" fmla="*/ 30 h 74"/>
                      <a:gd name="T98" fmla="*/ 34 w 83"/>
                      <a:gd name="T99" fmla="*/ 32 h 74"/>
                      <a:gd name="T100" fmla="*/ 30 w 83"/>
                      <a:gd name="T101" fmla="*/ 33 h 74"/>
                      <a:gd name="T102" fmla="*/ 27 w 83"/>
                      <a:gd name="T103" fmla="*/ 37 h 74"/>
                      <a:gd name="T104" fmla="*/ 22 w 83"/>
                      <a:gd name="T105" fmla="*/ 42 h 74"/>
                      <a:gd name="T106" fmla="*/ 13 w 83"/>
                      <a:gd name="T107" fmla="*/ 43 h 74"/>
                      <a:gd name="T108" fmla="*/ 0 w 83"/>
                      <a:gd name="T109" fmla="*/ 40 h 74"/>
                      <a:gd name="T110" fmla="*/ 3 w 83"/>
                      <a:gd name="T111" fmla="*/ 46 h 74"/>
                      <a:gd name="T112" fmla="*/ 8 w 83"/>
                      <a:gd name="T113" fmla="*/ 51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83" h="74">
                        <a:moveTo>
                          <a:pt x="8" y="51"/>
                        </a:moveTo>
                        <a:cubicBezTo>
                          <a:pt x="8" y="52"/>
                          <a:pt x="8" y="53"/>
                          <a:pt x="9" y="54"/>
                        </a:cubicBezTo>
                        <a:cubicBezTo>
                          <a:pt x="10" y="55"/>
                          <a:pt x="11" y="56"/>
                          <a:pt x="11" y="57"/>
                        </a:cubicBezTo>
                        <a:cubicBezTo>
                          <a:pt x="11" y="58"/>
                          <a:pt x="6" y="60"/>
                          <a:pt x="5" y="61"/>
                        </a:cubicBezTo>
                        <a:cubicBezTo>
                          <a:pt x="4" y="61"/>
                          <a:pt x="3" y="62"/>
                          <a:pt x="3" y="64"/>
                        </a:cubicBezTo>
                        <a:cubicBezTo>
                          <a:pt x="3" y="66"/>
                          <a:pt x="3" y="66"/>
                          <a:pt x="6" y="66"/>
                        </a:cubicBezTo>
                        <a:cubicBezTo>
                          <a:pt x="8" y="65"/>
                          <a:pt x="11" y="65"/>
                          <a:pt x="13" y="64"/>
                        </a:cubicBezTo>
                        <a:cubicBezTo>
                          <a:pt x="15" y="64"/>
                          <a:pt x="17" y="64"/>
                          <a:pt x="19" y="65"/>
                        </a:cubicBezTo>
                        <a:cubicBezTo>
                          <a:pt x="20" y="65"/>
                          <a:pt x="22" y="65"/>
                          <a:pt x="23" y="65"/>
                        </a:cubicBezTo>
                        <a:cubicBezTo>
                          <a:pt x="25" y="65"/>
                          <a:pt x="26" y="64"/>
                          <a:pt x="28" y="64"/>
                        </a:cubicBezTo>
                        <a:cubicBezTo>
                          <a:pt x="29" y="64"/>
                          <a:pt x="29" y="66"/>
                          <a:pt x="29" y="67"/>
                        </a:cubicBezTo>
                        <a:cubicBezTo>
                          <a:pt x="30" y="68"/>
                          <a:pt x="31" y="68"/>
                          <a:pt x="32" y="69"/>
                        </a:cubicBezTo>
                        <a:cubicBezTo>
                          <a:pt x="32" y="70"/>
                          <a:pt x="33" y="72"/>
                          <a:pt x="33" y="73"/>
                        </a:cubicBezTo>
                        <a:cubicBezTo>
                          <a:pt x="35" y="74"/>
                          <a:pt x="34" y="72"/>
                          <a:pt x="34" y="71"/>
                        </a:cubicBezTo>
                        <a:cubicBezTo>
                          <a:pt x="35" y="71"/>
                          <a:pt x="36" y="73"/>
                          <a:pt x="36" y="73"/>
                        </a:cubicBezTo>
                        <a:cubicBezTo>
                          <a:pt x="38" y="72"/>
                          <a:pt x="40" y="70"/>
                          <a:pt x="43" y="71"/>
                        </a:cubicBezTo>
                        <a:cubicBezTo>
                          <a:pt x="44" y="71"/>
                          <a:pt x="45" y="71"/>
                          <a:pt x="46" y="70"/>
                        </a:cubicBezTo>
                        <a:cubicBezTo>
                          <a:pt x="47" y="70"/>
                          <a:pt x="49" y="70"/>
                          <a:pt x="50" y="70"/>
                        </a:cubicBezTo>
                        <a:cubicBezTo>
                          <a:pt x="51" y="69"/>
                          <a:pt x="49" y="64"/>
                          <a:pt x="48" y="64"/>
                        </a:cubicBezTo>
                        <a:cubicBezTo>
                          <a:pt x="47" y="63"/>
                          <a:pt x="46" y="63"/>
                          <a:pt x="46" y="61"/>
                        </a:cubicBezTo>
                        <a:cubicBezTo>
                          <a:pt x="46" y="59"/>
                          <a:pt x="45" y="58"/>
                          <a:pt x="44" y="57"/>
                        </a:cubicBezTo>
                        <a:cubicBezTo>
                          <a:pt x="41" y="56"/>
                          <a:pt x="45" y="54"/>
                          <a:pt x="46" y="52"/>
                        </a:cubicBezTo>
                        <a:cubicBezTo>
                          <a:pt x="47" y="52"/>
                          <a:pt x="47" y="51"/>
                          <a:pt x="49" y="52"/>
                        </a:cubicBezTo>
                        <a:cubicBezTo>
                          <a:pt x="51" y="54"/>
                          <a:pt x="50" y="52"/>
                          <a:pt x="52" y="52"/>
                        </a:cubicBezTo>
                        <a:cubicBezTo>
                          <a:pt x="56" y="51"/>
                          <a:pt x="55" y="48"/>
                          <a:pt x="57" y="46"/>
                        </a:cubicBezTo>
                        <a:cubicBezTo>
                          <a:pt x="58" y="45"/>
                          <a:pt x="60" y="45"/>
                          <a:pt x="60" y="44"/>
                        </a:cubicBezTo>
                        <a:cubicBezTo>
                          <a:pt x="61" y="43"/>
                          <a:pt x="62" y="42"/>
                          <a:pt x="62" y="41"/>
                        </a:cubicBezTo>
                        <a:cubicBezTo>
                          <a:pt x="62" y="40"/>
                          <a:pt x="64" y="39"/>
                          <a:pt x="65" y="39"/>
                        </a:cubicBezTo>
                        <a:cubicBezTo>
                          <a:pt x="66" y="39"/>
                          <a:pt x="66" y="37"/>
                          <a:pt x="66" y="37"/>
                        </a:cubicBezTo>
                        <a:cubicBezTo>
                          <a:pt x="66" y="34"/>
                          <a:pt x="70" y="36"/>
                          <a:pt x="69" y="33"/>
                        </a:cubicBezTo>
                        <a:cubicBezTo>
                          <a:pt x="69" y="30"/>
                          <a:pt x="68" y="29"/>
                          <a:pt x="71" y="27"/>
                        </a:cubicBezTo>
                        <a:cubicBezTo>
                          <a:pt x="72" y="27"/>
                          <a:pt x="67" y="24"/>
                          <a:pt x="66" y="23"/>
                        </a:cubicBezTo>
                        <a:cubicBezTo>
                          <a:pt x="65" y="21"/>
                          <a:pt x="66" y="18"/>
                          <a:pt x="65" y="16"/>
                        </a:cubicBezTo>
                        <a:cubicBezTo>
                          <a:pt x="65" y="13"/>
                          <a:pt x="68" y="13"/>
                          <a:pt x="70" y="14"/>
                        </a:cubicBezTo>
                        <a:cubicBezTo>
                          <a:pt x="71" y="14"/>
                          <a:pt x="73" y="15"/>
                          <a:pt x="74" y="15"/>
                        </a:cubicBezTo>
                        <a:cubicBezTo>
                          <a:pt x="76" y="15"/>
                          <a:pt x="76" y="14"/>
                          <a:pt x="77" y="13"/>
                        </a:cubicBezTo>
                        <a:cubicBezTo>
                          <a:pt x="80" y="13"/>
                          <a:pt x="81" y="13"/>
                          <a:pt x="83" y="10"/>
                        </a:cubicBezTo>
                        <a:cubicBezTo>
                          <a:pt x="80" y="9"/>
                          <a:pt x="77" y="8"/>
                          <a:pt x="76" y="6"/>
                        </a:cubicBezTo>
                        <a:cubicBezTo>
                          <a:pt x="75" y="5"/>
                          <a:pt x="75" y="3"/>
                          <a:pt x="74" y="2"/>
                        </a:cubicBezTo>
                        <a:cubicBezTo>
                          <a:pt x="73" y="1"/>
                          <a:pt x="72" y="1"/>
                          <a:pt x="71" y="0"/>
                        </a:cubicBezTo>
                        <a:cubicBezTo>
                          <a:pt x="69" y="0"/>
                          <a:pt x="66" y="1"/>
                          <a:pt x="65" y="1"/>
                        </a:cubicBezTo>
                        <a:cubicBezTo>
                          <a:pt x="61" y="0"/>
                          <a:pt x="59" y="2"/>
                          <a:pt x="56" y="4"/>
                        </a:cubicBezTo>
                        <a:cubicBezTo>
                          <a:pt x="53" y="5"/>
                          <a:pt x="51" y="5"/>
                          <a:pt x="53" y="8"/>
                        </a:cubicBezTo>
                        <a:cubicBezTo>
                          <a:pt x="55" y="10"/>
                          <a:pt x="53" y="12"/>
                          <a:pt x="51" y="13"/>
                        </a:cubicBezTo>
                        <a:cubicBezTo>
                          <a:pt x="49" y="15"/>
                          <a:pt x="52" y="19"/>
                          <a:pt x="48" y="18"/>
                        </a:cubicBezTo>
                        <a:cubicBezTo>
                          <a:pt x="43" y="18"/>
                          <a:pt x="47" y="19"/>
                          <a:pt x="47" y="21"/>
                        </a:cubicBezTo>
                        <a:cubicBezTo>
                          <a:pt x="48" y="22"/>
                          <a:pt x="44" y="23"/>
                          <a:pt x="43" y="24"/>
                        </a:cubicBezTo>
                        <a:cubicBezTo>
                          <a:pt x="42" y="26"/>
                          <a:pt x="42" y="30"/>
                          <a:pt x="41" y="30"/>
                        </a:cubicBezTo>
                        <a:cubicBezTo>
                          <a:pt x="40" y="31"/>
                          <a:pt x="39" y="30"/>
                          <a:pt x="38" y="30"/>
                        </a:cubicBezTo>
                        <a:cubicBezTo>
                          <a:pt x="36" y="30"/>
                          <a:pt x="35" y="31"/>
                          <a:pt x="34" y="32"/>
                        </a:cubicBezTo>
                        <a:cubicBezTo>
                          <a:pt x="32" y="33"/>
                          <a:pt x="31" y="32"/>
                          <a:pt x="30" y="33"/>
                        </a:cubicBezTo>
                        <a:cubicBezTo>
                          <a:pt x="28" y="34"/>
                          <a:pt x="28" y="35"/>
                          <a:pt x="27" y="37"/>
                        </a:cubicBezTo>
                        <a:cubicBezTo>
                          <a:pt x="27" y="40"/>
                          <a:pt x="25" y="41"/>
                          <a:pt x="22" y="42"/>
                        </a:cubicBezTo>
                        <a:cubicBezTo>
                          <a:pt x="19" y="43"/>
                          <a:pt x="16" y="43"/>
                          <a:pt x="13" y="43"/>
                        </a:cubicBezTo>
                        <a:cubicBezTo>
                          <a:pt x="8" y="43"/>
                          <a:pt x="4" y="42"/>
                          <a:pt x="0" y="40"/>
                        </a:cubicBezTo>
                        <a:cubicBezTo>
                          <a:pt x="1" y="42"/>
                          <a:pt x="2" y="44"/>
                          <a:pt x="3" y="46"/>
                        </a:cubicBezTo>
                        <a:cubicBezTo>
                          <a:pt x="4" y="47"/>
                          <a:pt x="8" y="48"/>
                          <a:pt x="8" y="5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8" name="Freeform 698">
                    <a:extLst>
                      <a:ext uri="{FF2B5EF4-FFF2-40B4-BE49-F238E27FC236}">
                        <a16:creationId xmlns:a16="http://schemas.microsoft.com/office/drawing/2014/main" id="{7F672644-2451-46ED-B5B3-55746C06FE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240519" y="3572021"/>
                    <a:ext cx="350410" cy="248472"/>
                  </a:xfrm>
                  <a:custGeom>
                    <a:avLst/>
                    <a:gdLst>
                      <a:gd name="T0" fmla="*/ 72 w 75"/>
                      <a:gd name="T1" fmla="*/ 7 h 53"/>
                      <a:gd name="T2" fmla="*/ 69 w 75"/>
                      <a:gd name="T3" fmla="*/ 8 h 53"/>
                      <a:gd name="T4" fmla="*/ 67 w 75"/>
                      <a:gd name="T5" fmla="*/ 7 h 53"/>
                      <a:gd name="T6" fmla="*/ 62 w 75"/>
                      <a:gd name="T7" fmla="*/ 10 h 53"/>
                      <a:gd name="T8" fmla="*/ 57 w 75"/>
                      <a:gd name="T9" fmla="*/ 11 h 53"/>
                      <a:gd name="T10" fmla="*/ 57 w 75"/>
                      <a:gd name="T11" fmla="*/ 4 h 53"/>
                      <a:gd name="T12" fmla="*/ 54 w 75"/>
                      <a:gd name="T13" fmla="*/ 1 h 53"/>
                      <a:gd name="T14" fmla="*/ 50 w 75"/>
                      <a:gd name="T15" fmla="*/ 6 h 53"/>
                      <a:gd name="T16" fmla="*/ 47 w 75"/>
                      <a:gd name="T17" fmla="*/ 8 h 53"/>
                      <a:gd name="T18" fmla="*/ 44 w 75"/>
                      <a:gd name="T19" fmla="*/ 8 h 53"/>
                      <a:gd name="T20" fmla="*/ 39 w 75"/>
                      <a:gd name="T21" fmla="*/ 10 h 53"/>
                      <a:gd name="T22" fmla="*/ 34 w 75"/>
                      <a:gd name="T23" fmla="*/ 7 h 53"/>
                      <a:gd name="T24" fmla="*/ 28 w 75"/>
                      <a:gd name="T25" fmla="*/ 6 h 53"/>
                      <a:gd name="T26" fmla="*/ 27 w 75"/>
                      <a:gd name="T27" fmla="*/ 8 h 53"/>
                      <a:gd name="T28" fmla="*/ 24 w 75"/>
                      <a:gd name="T29" fmla="*/ 9 h 53"/>
                      <a:gd name="T30" fmla="*/ 21 w 75"/>
                      <a:gd name="T31" fmla="*/ 14 h 53"/>
                      <a:gd name="T32" fmla="*/ 15 w 75"/>
                      <a:gd name="T33" fmla="*/ 17 h 53"/>
                      <a:gd name="T34" fmla="*/ 11 w 75"/>
                      <a:gd name="T35" fmla="*/ 19 h 53"/>
                      <a:gd name="T36" fmla="*/ 5 w 75"/>
                      <a:gd name="T37" fmla="*/ 16 h 53"/>
                      <a:gd name="T38" fmla="*/ 4 w 75"/>
                      <a:gd name="T39" fmla="*/ 23 h 53"/>
                      <a:gd name="T40" fmla="*/ 3 w 75"/>
                      <a:gd name="T41" fmla="*/ 29 h 53"/>
                      <a:gd name="T42" fmla="*/ 2 w 75"/>
                      <a:gd name="T43" fmla="*/ 33 h 53"/>
                      <a:gd name="T44" fmla="*/ 3 w 75"/>
                      <a:gd name="T45" fmla="*/ 37 h 53"/>
                      <a:gd name="T46" fmla="*/ 4 w 75"/>
                      <a:gd name="T47" fmla="*/ 40 h 53"/>
                      <a:gd name="T48" fmla="*/ 8 w 75"/>
                      <a:gd name="T49" fmla="*/ 43 h 53"/>
                      <a:gd name="T50" fmla="*/ 4 w 75"/>
                      <a:gd name="T51" fmla="*/ 49 h 53"/>
                      <a:gd name="T52" fmla="*/ 29 w 75"/>
                      <a:gd name="T53" fmla="*/ 50 h 53"/>
                      <a:gd name="T54" fmla="*/ 32 w 75"/>
                      <a:gd name="T55" fmla="*/ 43 h 53"/>
                      <a:gd name="T56" fmla="*/ 39 w 75"/>
                      <a:gd name="T57" fmla="*/ 40 h 53"/>
                      <a:gd name="T58" fmla="*/ 43 w 75"/>
                      <a:gd name="T59" fmla="*/ 39 h 53"/>
                      <a:gd name="T60" fmla="*/ 45 w 75"/>
                      <a:gd name="T61" fmla="*/ 39 h 53"/>
                      <a:gd name="T62" fmla="*/ 47 w 75"/>
                      <a:gd name="T63" fmla="*/ 33 h 53"/>
                      <a:gd name="T64" fmla="*/ 51 w 75"/>
                      <a:gd name="T65" fmla="*/ 30 h 53"/>
                      <a:gd name="T66" fmla="*/ 51 w 75"/>
                      <a:gd name="T67" fmla="*/ 27 h 53"/>
                      <a:gd name="T68" fmla="*/ 55 w 75"/>
                      <a:gd name="T69" fmla="*/ 26 h 53"/>
                      <a:gd name="T70" fmla="*/ 55 w 75"/>
                      <a:gd name="T71" fmla="*/ 23 h 53"/>
                      <a:gd name="T72" fmla="*/ 58 w 75"/>
                      <a:gd name="T73" fmla="*/ 19 h 53"/>
                      <a:gd name="T74" fmla="*/ 56 w 75"/>
                      <a:gd name="T75" fmla="*/ 14 h 53"/>
                      <a:gd name="T76" fmla="*/ 63 w 75"/>
                      <a:gd name="T77" fmla="*/ 11 h 53"/>
                      <a:gd name="T78" fmla="*/ 70 w 75"/>
                      <a:gd name="T79" fmla="*/ 10 h 53"/>
                      <a:gd name="T80" fmla="*/ 74 w 75"/>
                      <a:gd name="T81" fmla="*/ 9 h 53"/>
                      <a:gd name="T82" fmla="*/ 75 w 75"/>
                      <a:gd name="T83" fmla="*/ 7 h 53"/>
                      <a:gd name="T84" fmla="*/ 72 w 75"/>
                      <a:gd name="T85" fmla="*/ 7 h 53"/>
                      <a:gd name="T86" fmla="*/ 72 w 75"/>
                      <a:gd name="T87" fmla="*/ 7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75" h="53">
                        <a:moveTo>
                          <a:pt x="72" y="7"/>
                        </a:moveTo>
                        <a:cubicBezTo>
                          <a:pt x="71" y="7"/>
                          <a:pt x="70" y="9"/>
                          <a:pt x="69" y="8"/>
                        </a:cubicBezTo>
                        <a:cubicBezTo>
                          <a:pt x="68" y="8"/>
                          <a:pt x="68" y="6"/>
                          <a:pt x="67" y="7"/>
                        </a:cubicBezTo>
                        <a:cubicBezTo>
                          <a:pt x="65" y="7"/>
                          <a:pt x="63" y="9"/>
                          <a:pt x="62" y="10"/>
                        </a:cubicBezTo>
                        <a:cubicBezTo>
                          <a:pt x="61" y="10"/>
                          <a:pt x="59" y="12"/>
                          <a:pt x="57" y="11"/>
                        </a:cubicBezTo>
                        <a:cubicBezTo>
                          <a:pt x="56" y="10"/>
                          <a:pt x="59" y="6"/>
                          <a:pt x="57" y="4"/>
                        </a:cubicBezTo>
                        <a:cubicBezTo>
                          <a:pt x="57" y="4"/>
                          <a:pt x="55" y="0"/>
                          <a:pt x="54" y="1"/>
                        </a:cubicBezTo>
                        <a:cubicBezTo>
                          <a:pt x="53" y="3"/>
                          <a:pt x="52" y="5"/>
                          <a:pt x="50" y="6"/>
                        </a:cubicBezTo>
                        <a:cubicBezTo>
                          <a:pt x="48" y="7"/>
                          <a:pt x="47" y="6"/>
                          <a:pt x="47" y="8"/>
                        </a:cubicBezTo>
                        <a:cubicBezTo>
                          <a:pt x="46" y="11"/>
                          <a:pt x="45" y="7"/>
                          <a:pt x="44" y="8"/>
                        </a:cubicBezTo>
                        <a:cubicBezTo>
                          <a:pt x="42" y="9"/>
                          <a:pt x="41" y="10"/>
                          <a:pt x="39" y="10"/>
                        </a:cubicBezTo>
                        <a:cubicBezTo>
                          <a:pt x="37" y="9"/>
                          <a:pt x="35" y="8"/>
                          <a:pt x="34" y="7"/>
                        </a:cubicBezTo>
                        <a:cubicBezTo>
                          <a:pt x="33" y="7"/>
                          <a:pt x="28" y="6"/>
                          <a:pt x="28" y="6"/>
                        </a:cubicBezTo>
                        <a:cubicBezTo>
                          <a:pt x="27" y="7"/>
                          <a:pt x="28" y="8"/>
                          <a:pt x="27" y="8"/>
                        </a:cubicBezTo>
                        <a:cubicBezTo>
                          <a:pt x="26" y="8"/>
                          <a:pt x="24" y="8"/>
                          <a:pt x="24" y="9"/>
                        </a:cubicBezTo>
                        <a:cubicBezTo>
                          <a:pt x="23" y="11"/>
                          <a:pt x="23" y="13"/>
                          <a:pt x="21" y="14"/>
                        </a:cubicBezTo>
                        <a:cubicBezTo>
                          <a:pt x="18" y="16"/>
                          <a:pt x="17" y="15"/>
                          <a:pt x="15" y="17"/>
                        </a:cubicBezTo>
                        <a:cubicBezTo>
                          <a:pt x="14" y="19"/>
                          <a:pt x="12" y="19"/>
                          <a:pt x="11" y="19"/>
                        </a:cubicBezTo>
                        <a:cubicBezTo>
                          <a:pt x="10" y="18"/>
                          <a:pt x="5" y="17"/>
                          <a:pt x="5" y="16"/>
                        </a:cubicBezTo>
                        <a:cubicBezTo>
                          <a:pt x="5" y="19"/>
                          <a:pt x="5" y="21"/>
                          <a:pt x="4" y="23"/>
                        </a:cubicBezTo>
                        <a:cubicBezTo>
                          <a:pt x="2" y="25"/>
                          <a:pt x="0" y="27"/>
                          <a:pt x="3" y="29"/>
                        </a:cubicBezTo>
                        <a:cubicBezTo>
                          <a:pt x="4" y="30"/>
                          <a:pt x="2" y="31"/>
                          <a:pt x="2" y="33"/>
                        </a:cubicBezTo>
                        <a:cubicBezTo>
                          <a:pt x="2" y="34"/>
                          <a:pt x="2" y="36"/>
                          <a:pt x="3" y="37"/>
                        </a:cubicBezTo>
                        <a:cubicBezTo>
                          <a:pt x="3" y="39"/>
                          <a:pt x="2" y="40"/>
                          <a:pt x="4" y="40"/>
                        </a:cubicBezTo>
                        <a:cubicBezTo>
                          <a:pt x="7" y="41"/>
                          <a:pt x="8" y="40"/>
                          <a:pt x="8" y="43"/>
                        </a:cubicBezTo>
                        <a:cubicBezTo>
                          <a:pt x="8" y="45"/>
                          <a:pt x="5" y="48"/>
                          <a:pt x="4" y="49"/>
                        </a:cubicBezTo>
                        <a:cubicBezTo>
                          <a:pt x="12" y="53"/>
                          <a:pt x="21" y="52"/>
                          <a:pt x="29" y="50"/>
                        </a:cubicBezTo>
                        <a:cubicBezTo>
                          <a:pt x="32" y="49"/>
                          <a:pt x="31" y="45"/>
                          <a:pt x="32" y="43"/>
                        </a:cubicBezTo>
                        <a:cubicBezTo>
                          <a:pt x="33" y="41"/>
                          <a:pt x="37" y="42"/>
                          <a:pt x="39" y="40"/>
                        </a:cubicBezTo>
                        <a:cubicBezTo>
                          <a:pt x="40" y="40"/>
                          <a:pt x="41" y="39"/>
                          <a:pt x="43" y="39"/>
                        </a:cubicBezTo>
                        <a:cubicBezTo>
                          <a:pt x="43" y="39"/>
                          <a:pt x="45" y="40"/>
                          <a:pt x="45" y="39"/>
                        </a:cubicBezTo>
                        <a:cubicBezTo>
                          <a:pt x="46" y="37"/>
                          <a:pt x="46" y="35"/>
                          <a:pt x="47" y="33"/>
                        </a:cubicBezTo>
                        <a:cubicBezTo>
                          <a:pt x="48" y="32"/>
                          <a:pt x="52" y="31"/>
                          <a:pt x="51" y="30"/>
                        </a:cubicBezTo>
                        <a:cubicBezTo>
                          <a:pt x="51" y="29"/>
                          <a:pt x="47" y="27"/>
                          <a:pt x="51" y="27"/>
                        </a:cubicBezTo>
                        <a:cubicBezTo>
                          <a:pt x="52" y="27"/>
                          <a:pt x="54" y="28"/>
                          <a:pt x="55" y="26"/>
                        </a:cubicBezTo>
                        <a:cubicBezTo>
                          <a:pt x="55" y="25"/>
                          <a:pt x="54" y="24"/>
                          <a:pt x="55" y="23"/>
                        </a:cubicBezTo>
                        <a:cubicBezTo>
                          <a:pt x="55" y="21"/>
                          <a:pt x="58" y="21"/>
                          <a:pt x="58" y="19"/>
                        </a:cubicBezTo>
                        <a:cubicBezTo>
                          <a:pt x="58" y="17"/>
                          <a:pt x="55" y="16"/>
                          <a:pt x="56" y="14"/>
                        </a:cubicBezTo>
                        <a:cubicBezTo>
                          <a:pt x="58" y="13"/>
                          <a:pt x="61" y="12"/>
                          <a:pt x="63" y="11"/>
                        </a:cubicBezTo>
                        <a:cubicBezTo>
                          <a:pt x="65" y="9"/>
                          <a:pt x="68" y="10"/>
                          <a:pt x="70" y="10"/>
                        </a:cubicBezTo>
                        <a:cubicBezTo>
                          <a:pt x="71" y="10"/>
                          <a:pt x="73" y="10"/>
                          <a:pt x="74" y="9"/>
                        </a:cubicBezTo>
                        <a:cubicBezTo>
                          <a:pt x="74" y="9"/>
                          <a:pt x="75" y="8"/>
                          <a:pt x="75" y="7"/>
                        </a:cubicBezTo>
                        <a:cubicBezTo>
                          <a:pt x="74" y="7"/>
                          <a:pt x="73" y="7"/>
                          <a:pt x="72" y="7"/>
                        </a:cubicBezTo>
                        <a:cubicBezTo>
                          <a:pt x="71" y="8"/>
                          <a:pt x="73" y="7"/>
                          <a:pt x="72" y="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89" name="Freeform 699">
                    <a:extLst>
                      <a:ext uri="{FF2B5EF4-FFF2-40B4-BE49-F238E27FC236}">
                        <a16:creationId xmlns:a16="http://schemas.microsoft.com/office/drawing/2014/main" id="{C3BD7B93-4931-4E2F-8CDB-8FE7AAB418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208663" y="3371332"/>
                    <a:ext cx="12742" cy="19114"/>
                  </a:xfrm>
                  <a:custGeom>
                    <a:avLst/>
                    <a:gdLst>
                      <a:gd name="T0" fmla="*/ 3 w 3"/>
                      <a:gd name="T1" fmla="*/ 2 h 4"/>
                      <a:gd name="T2" fmla="*/ 1 w 3"/>
                      <a:gd name="T3" fmla="*/ 1 h 4"/>
                      <a:gd name="T4" fmla="*/ 3 w 3"/>
                      <a:gd name="T5" fmla="*/ 4 h 4"/>
                      <a:gd name="T6" fmla="*/ 3 w 3"/>
                      <a:gd name="T7" fmla="*/ 2 h 4"/>
                      <a:gd name="T8" fmla="*/ 3 w 3"/>
                      <a:gd name="T9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3" y="2"/>
                        </a:moveTo>
                        <a:cubicBezTo>
                          <a:pt x="2" y="2"/>
                          <a:pt x="1" y="0"/>
                          <a:pt x="1" y="1"/>
                        </a:cubicBezTo>
                        <a:cubicBezTo>
                          <a:pt x="0" y="2"/>
                          <a:pt x="2" y="3"/>
                          <a:pt x="3" y="4"/>
                        </a:cubicBezTo>
                        <a:cubicBezTo>
                          <a:pt x="3" y="3"/>
                          <a:pt x="3" y="2"/>
                          <a:pt x="3" y="2"/>
                        </a:cubicBezTo>
                        <a:cubicBezTo>
                          <a:pt x="2" y="1"/>
                          <a:pt x="3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0" name="Freeform 700">
                    <a:extLst>
                      <a:ext uri="{FF2B5EF4-FFF2-40B4-BE49-F238E27FC236}">
                        <a16:creationId xmlns:a16="http://schemas.microsoft.com/office/drawing/2014/main" id="{AE947E19-0BAF-401D-8221-A27A2E031E0B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6913999" y="3076670"/>
                    <a:ext cx="947700" cy="453941"/>
                  </a:xfrm>
                  <a:custGeom>
                    <a:avLst/>
                    <a:gdLst>
                      <a:gd name="T0" fmla="*/ 194 w 203"/>
                      <a:gd name="T1" fmla="*/ 37 h 97"/>
                      <a:gd name="T2" fmla="*/ 177 w 203"/>
                      <a:gd name="T3" fmla="*/ 31 h 97"/>
                      <a:gd name="T4" fmla="*/ 163 w 203"/>
                      <a:gd name="T5" fmla="*/ 19 h 97"/>
                      <a:gd name="T6" fmla="*/ 154 w 203"/>
                      <a:gd name="T7" fmla="*/ 7 h 97"/>
                      <a:gd name="T8" fmla="*/ 137 w 203"/>
                      <a:gd name="T9" fmla="*/ 10 h 97"/>
                      <a:gd name="T10" fmla="*/ 129 w 203"/>
                      <a:gd name="T11" fmla="*/ 8 h 97"/>
                      <a:gd name="T12" fmla="*/ 112 w 203"/>
                      <a:gd name="T13" fmla="*/ 2 h 97"/>
                      <a:gd name="T14" fmla="*/ 76 w 203"/>
                      <a:gd name="T15" fmla="*/ 10 h 97"/>
                      <a:gd name="T16" fmla="*/ 75 w 203"/>
                      <a:gd name="T17" fmla="*/ 20 h 97"/>
                      <a:gd name="T18" fmla="*/ 74 w 203"/>
                      <a:gd name="T19" fmla="*/ 31 h 97"/>
                      <a:gd name="T20" fmla="*/ 60 w 203"/>
                      <a:gd name="T21" fmla="*/ 29 h 97"/>
                      <a:gd name="T22" fmla="*/ 48 w 203"/>
                      <a:gd name="T23" fmla="*/ 32 h 97"/>
                      <a:gd name="T24" fmla="*/ 37 w 203"/>
                      <a:gd name="T25" fmla="*/ 27 h 97"/>
                      <a:gd name="T26" fmla="*/ 22 w 203"/>
                      <a:gd name="T27" fmla="*/ 25 h 97"/>
                      <a:gd name="T28" fmla="*/ 13 w 203"/>
                      <a:gd name="T29" fmla="*/ 32 h 97"/>
                      <a:gd name="T30" fmla="*/ 3 w 203"/>
                      <a:gd name="T31" fmla="*/ 38 h 97"/>
                      <a:gd name="T32" fmla="*/ 4 w 203"/>
                      <a:gd name="T33" fmla="*/ 47 h 97"/>
                      <a:gd name="T34" fmla="*/ 14 w 203"/>
                      <a:gd name="T35" fmla="*/ 57 h 97"/>
                      <a:gd name="T36" fmla="*/ 17 w 203"/>
                      <a:gd name="T37" fmla="*/ 57 h 97"/>
                      <a:gd name="T38" fmla="*/ 36 w 203"/>
                      <a:gd name="T39" fmla="*/ 63 h 97"/>
                      <a:gd name="T40" fmla="*/ 33 w 203"/>
                      <a:gd name="T41" fmla="*/ 66 h 97"/>
                      <a:gd name="T42" fmla="*/ 22 w 203"/>
                      <a:gd name="T43" fmla="*/ 72 h 97"/>
                      <a:gd name="T44" fmla="*/ 31 w 203"/>
                      <a:gd name="T45" fmla="*/ 82 h 97"/>
                      <a:gd name="T46" fmla="*/ 48 w 203"/>
                      <a:gd name="T47" fmla="*/ 90 h 97"/>
                      <a:gd name="T48" fmla="*/ 50 w 203"/>
                      <a:gd name="T49" fmla="*/ 68 h 97"/>
                      <a:gd name="T50" fmla="*/ 64 w 203"/>
                      <a:gd name="T51" fmla="*/ 62 h 97"/>
                      <a:gd name="T52" fmla="*/ 72 w 203"/>
                      <a:gd name="T53" fmla="*/ 66 h 97"/>
                      <a:gd name="T54" fmla="*/ 84 w 203"/>
                      <a:gd name="T55" fmla="*/ 76 h 97"/>
                      <a:gd name="T56" fmla="*/ 100 w 203"/>
                      <a:gd name="T57" fmla="*/ 81 h 97"/>
                      <a:gd name="T58" fmla="*/ 107 w 203"/>
                      <a:gd name="T59" fmla="*/ 91 h 97"/>
                      <a:gd name="T60" fmla="*/ 123 w 203"/>
                      <a:gd name="T61" fmla="*/ 85 h 97"/>
                      <a:gd name="T62" fmla="*/ 137 w 203"/>
                      <a:gd name="T63" fmla="*/ 83 h 97"/>
                      <a:gd name="T64" fmla="*/ 153 w 203"/>
                      <a:gd name="T65" fmla="*/ 81 h 97"/>
                      <a:gd name="T66" fmla="*/ 172 w 203"/>
                      <a:gd name="T67" fmla="*/ 76 h 97"/>
                      <a:gd name="T68" fmla="*/ 175 w 203"/>
                      <a:gd name="T69" fmla="*/ 66 h 97"/>
                      <a:gd name="T70" fmla="*/ 182 w 203"/>
                      <a:gd name="T71" fmla="*/ 60 h 97"/>
                      <a:gd name="T72" fmla="*/ 193 w 203"/>
                      <a:gd name="T73" fmla="*/ 56 h 97"/>
                      <a:gd name="T74" fmla="*/ 202 w 203"/>
                      <a:gd name="T75" fmla="*/ 44 h 97"/>
                      <a:gd name="T76" fmla="*/ 201 w 203"/>
                      <a:gd name="T77" fmla="*/ 39 h 97"/>
                      <a:gd name="T78" fmla="*/ 140 w 203"/>
                      <a:gd name="T79" fmla="*/ 65 h 97"/>
                      <a:gd name="T80" fmla="*/ 141 w 203"/>
                      <a:gd name="T81" fmla="*/ 59 h 97"/>
                      <a:gd name="T82" fmla="*/ 148 w 203"/>
                      <a:gd name="T83" fmla="*/ 58 h 97"/>
                      <a:gd name="T84" fmla="*/ 156 w 203"/>
                      <a:gd name="T85" fmla="*/ 58 h 97"/>
                      <a:gd name="T86" fmla="*/ 165 w 203"/>
                      <a:gd name="T87" fmla="*/ 59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203" h="97">
                        <a:moveTo>
                          <a:pt x="201" y="39"/>
                        </a:moveTo>
                        <a:cubicBezTo>
                          <a:pt x="201" y="38"/>
                          <a:pt x="197" y="39"/>
                          <a:pt x="197" y="39"/>
                        </a:cubicBezTo>
                        <a:cubicBezTo>
                          <a:pt x="195" y="39"/>
                          <a:pt x="194" y="38"/>
                          <a:pt x="194" y="37"/>
                        </a:cubicBezTo>
                        <a:cubicBezTo>
                          <a:pt x="193" y="35"/>
                          <a:pt x="191" y="35"/>
                          <a:pt x="191" y="34"/>
                        </a:cubicBezTo>
                        <a:cubicBezTo>
                          <a:pt x="190" y="33"/>
                          <a:pt x="189" y="30"/>
                          <a:pt x="186" y="30"/>
                        </a:cubicBezTo>
                        <a:cubicBezTo>
                          <a:pt x="183" y="30"/>
                          <a:pt x="180" y="33"/>
                          <a:pt x="177" y="31"/>
                        </a:cubicBezTo>
                        <a:cubicBezTo>
                          <a:pt x="176" y="30"/>
                          <a:pt x="175" y="29"/>
                          <a:pt x="174" y="28"/>
                        </a:cubicBezTo>
                        <a:cubicBezTo>
                          <a:pt x="173" y="28"/>
                          <a:pt x="171" y="31"/>
                          <a:pt x="170" y="31"/>
                        </a:cubicBezTo>
                        <a:cubicBezTo>
                          <a:pt x="169" y="32"/>
                          <a:pt x="163" y="21"/>
                          <a:pt x="163" y="19"/>
                        </a:cubicBezTo>
                        <a:cubicBezTo>
                          <a:pt x="161" y="17"/>
                          <a:pt x="160" y="14"/>
                          <a:pt x="157" y="13"/>
                        </a:cubicBezTo>
                        <a:cubicBezTo>
                          <a:pt x="156" y="12"/>
                          <a:pt x="155" y="11"/>
                          <a:pt x="154" y="11"/>
                        </a:cubicBezTo>
                        <a:cubicBezTo>
                          <a:pt x="152" y="10"/>
                          <a:pt x="154" y="8"/>
                          <a:pt x="154" y="7"/>
                        </a:cubicBezTo>
                        <a:cubicBezTo>
                          <a:pt x="154" y="6"/>
                          <a:pt x="147" y="10"/>
                          <a:pt x="146" y="11"/>
                        </a:cubicBezTo>
                        <a:cubicBezTo>
                          <a:pt x="145" y="11"/>
                          <a:pt x="137" y="14"/>
                          <a:pt x="137" y="13"/>
                        </a:cubicBezTo>
                        <a:cubicBezTo>
                          <a:pt x="137" y="11"/>
                          <a:pt x="139" y="10"/>
                          <a:pt x="137" y="10"/>
                        </a:cubicBezTo>
                        <a:cubicBezTo>
                          <a:pt x="136" y="9"/>
                          <a:pt x="135" y="8"/>
                          <a:pt x="134" y="9"/>
                        </a:cubicBezTo>
                        <a:cubicBezTo>
                          <a:pt x="134" y="9"/>
                          <a:pt x="134" y="10"/>
                          <a:pt x="133" y="9"/>
                        </a:cubicBezTo>
                        <a:cubicBezTo>
                          <a:pt x="131" y="8"/>
                          <a:pt x="132" y="7"/>
                          <a:pt x="129" y="8"/>
                        </a:cubicBezTo>
                        <a:cubicBezTo>
                          <a:pt x="126" y="10"/>
                          <a:pt x="126" y="7"/>
                          <a:pt x="126" y="5"/>
                        </a:cubicBezTo>
                        <a:cubicBezTo>
                          <a:pt x="127" y="1"/>
                          <a:pt x="121" y="0"/>
                          <a:pt x="118" y="0"/>
                        </a:cubicBezTo>
                        <a:cubicBezTo>
                          <a:pt x="116" y="0"/>
                          <a:pt x="114" y="1"/>
                          <a:pt x="112" y="2"/>
                        </a:cubicBezTo>
                        <a:cubicBezTo>
                          <a:pt x="110" y="3"/>
                          <a:pt x="108" y="4"/>
                          <a:pt x="105" y="4"/>
                        </a:cubicBezTo>
                        <a:cubicBezTo>
                          <a:pt x="97" y="6"/>
                          <a:pt x="89" y="9"/>
                          <a:pt x="81" y="9"/>
                        </a:cubicBezTo>
                        <a:cubicBezTo>
                          <a:pt x="79" y="9"/>
                          <a:pt x="77" y="9"/>
                          <a:pt x="76" y="10"/>
                        </a:cubicBezTo>
                        <a:cubicBezTo>
                          <a:pt x="75" y="11"/>
                          <a:pt x="77" y="14"/>
                          <a:pt x="79" y="14"/>
                        </a:cubicBezTo>
                        <a:cubicBezTo>
                          <a:pt x="83" y="17"/>
                          <a:pt x="76" y="16"/>
                          <a:pt x="74" y="17"/>
                        </a:cubicBezTo>
                        <a:cubicBezTo>
                          <a:pt x="72" y="18"/>
                          <a:pt x="75" y="19"/>
                          <a:pt x="75" y="20"/>
                        </a:cubicBezTo>
                        <a:cubicBezTo>
                          <a:pt x="75" y="22"/>
                          <a:pt x="71" y="22"/>
                          <a:pt x="71" y="23"/>
                        </a:cubicBezTo>
                        <a:cubicBezTo>
                          <a:pt x="71" y="26"/>
                          <a:pt x="79" y="25"/>
                          <a:pt x="78" y="29"/>
                        </a:cubicBezTo>
                        <a:cubicBezTo>
                          <a:pt x="77" y="30"/>
                          <a:pt x="76" y="31"/>
                          <a:pt x="74" y="31"/>
                        </a:cubicBezTo>
                        <a:cubicBezTo>
                          <a:pt x="73" y="31"/>
                          <a:pt x="70" y="31"/>
                          <a:pt x="69" y="31"/>
                        </a:cubicBezTo>
                        <a:cubicBezTo>
                          <a:pt x="67" y="32"/>
                          <a:pt x="68" y="33"/>
                          <a:pt x="66" y="32"/>
                        </a:cubicBezTo>
                        <a:cubicBezTo>
                          <a:pt x="64" y="31"/>
                          <a:pt x="62" y="29"/>
                          <a:pt x="60" y="29"/>
                        </a:cubicBezTo>
                        <a:cubicBezTo>
                          <a:pt x="59" y="28"/>
                          <a:pt x="57" y="30"/>
                          <a:pt x="56" y="30"/>
                        </a:cubicBezTo>
                        <a:cubicBezTo>
                          <a:pt x="54" y="29"/>
                          <a:pt x="53" y="29"/>
                          <a:pt x="51" y="30"/>
                        </a:cubicBezTo>
                        <a:cubicBezTo>
                          <a:pt x="50" y="31"/>
                          <a:pt x="49" y="33"/>
                          <a:pt x="48" y="32"/>
                        </a:cubicBezTo>
                        <a:cubicBezTo>
                          <a:pt x="47" y="32"/>
                          <a:pt x="44" y="29"/>
                          <a:pt x="43" y="30"/>
                        </a:cubicBezTo>
                        <a:cubicBezTo>
                          <a:pt x="42" y="30"/>
                          <a:pt x="42" y="33"/>
                          <a:pt x="41" y="31"/>
                        </a:cubicBezTo>
                        <a:cubicBezTo>
                          <a:pt x="40" y="29"/>
                          <a:pt x="39" y="28"/>
                          <a:pt x="37" y="27"/>
                        </a:cubicBezTo>
                        <a:cubicBezTo>
                          <a:pt x="35" y="26"/>
                          <a:pt x="33" y="26"/>
                          <a:pt x="32" y="25"/>
                        </a:cubicBezTo>
                        <a:cubicBezTo>
                          <a:pt x="29" y="24"/>
                          <a:pt x="29" y="26"/>
                          <a:pt x="27" y="26"/>
                        </a:cubicBezTo>
                        <a:cubicBezTo>
                          <a:pt x="25" y="27"/>
                          <a:pt x="24" y="24"/>
                          <a:pt x="22" y="25"/>
                        </a:cubicBezTo>
                        <a:cubicBezTo>
                          <a:pt x="21" y="26"/>
                          <a:pt x="21" y="27"/>
                          <a:pt x="20" y="27"/>
                        </a:cubicBezTo>
                        <a:cubicBezTo>
                          <a:pt x="19" y="28"/>
                          <a:pt x="17" y="28"/>
                          <a:pt x="16" y="28"/>
                        </a:cubicBezTo>
                        <a:cubicBezTo>
                          <a:pt x="15" y="29"/>
                          <a:pt x="13" y="31"/>
                          <a:pt x="13" y="32"/>
                        </a:cubicBezTo>
                        <a:cubicBezTo>
                          <a:pt x="12" y="33"/>
                          <a:pt x="14" y="36"/>
                          <a:pt x="12" y="36"/>
                        </a:cubicBezTo>
                        <a:cubicBezTo>
                          <a:pt x="10" y="37"/>
                          <a:pt x="7" y="31"/>
                          <a:pt x="6" y="34"/>
                        </a:cubicBezTo>
                        <a:cubicBezTo>
                          <a:pt x="5" y="36"/>
                          <a:pt x="4" y="36"/>
                          <a:pt x="3" y="38"/>
                        </a:cubicBezTo>
                        <a:cubicBezTo>
                          <a:pt x="2" y="40"/>
                          <a:pt x="6" y="40"/>
                          <a:pt x="4" y="42"/>
                        </a:cubicBezTo>
                        <a:cubicBezTo>
                          <a:pt x="3" y="43"/>
                          <a:pt x="0" y="45"/>
                          <a:pt x="2" y="46"/>
                        </a:cubicBezTo>
                        <a:cubicBezTo>
                          <a:pt x="3" y="46"/>
                          <a:pt x="4" y="47"/>
                          <a:pt x="4" y="47"/>
                        </a:cubicBezTo>
                        <a:cubicBezTo>
                          <a:pt x="5" y="48"/>
                          <a:pt x="4" y="49"/>
                          <a:pt x="5" y="50"/>
                        </a:cubicBezTo>
                        <a:cubicBezTo>
                          <a:pt x="7" y="51"/>
                          <a:pt x="9" y="49"/>
                          <a:pt x="11" y="51"/>
                        </a:cubicBezTo>
                        <a:cubicBezTo>
                          <a:pt x="12" y="52"/>
                          <a:pt x="14" y="55"/>
                          <a:pt x="14" y="57"/>
                        </a:cubicBezTo>
                        <a:cubicBezTo>
                          <a:pt x="13" y="57"/>
                          <a:pt x="10" y="56"/>
                          <a:pt x="13" y="58"/>
                        </a:cubicBezTo>
                        <a:cubicBezTo>
                          <a:pt x="14" y="59"/>
                          <a:pt x="14" y="60"/>
                          <a:pt x="16" y="58"/>
                        </a:cubicBezTo>
                        <a:cubicBezTo>
                          <a:pt x="16" y="57"/>
                          <a:pt x="16" y="57"/>
                          <a:pt x="17" y="57"/>
                        </a:cubicBezTo>
                        <a:cubicBezTo>
                          <a:pt x="22" y="57"/>
                          <a:pt x="24" y="54"/>
                          <a:pt x="29" y="56"/>
                        </a:cubicBezTo>
                        <a:cubicBezTo>
                          <a:pt x="31" y="57"/>
                          <a:pt x="33" y="54"/>
                          <a:pt x="34" y="56"/>
                        </a:cubicBezTo>
                        <a:cubicBezTo>
                          <a:pt x="35" y="57"/>
                          <a:pt x="37" y="61"/>
                          <a:pt x="36" y="63"/>
                        </a:cubicBezTo>
                        <a:cubicBezTo>
                          <a:pt x="35" y="63"/>
                          <a:pt x="33" y="64"/>
                          <a:pt x="35" y="64"/>
                        </a:cubicBezTo>
                        <a:cubicBezTo>
                          <a:pt x="35" y="65"/>
                          <a:pt x="35" y="65"/>
                          <a:pt x="35" y="65"/>
                        </a:cubicBezTo>
                        <a:cubicBezTo>
                          <a:pt x="34" y="66"/>
                          <a:pt x="33" y="66"/>
                          <a:pt x="33" y="66"/>
                        </a:cubicBezTo>
                        <a:cubicBezTo>
                          <a:pt x="30" y="66"/>
                          <a:pt x="22" y="64"/>
                          <a:pt x="24" y="69"/>
                        </a:cubicBezTo>
                        <a:cubicBezTo>
                          <a:pt x="25" y="71"/>
                          <a:pt x="24" y="71"/>
                          <a:pt x="22" y="70"/>
                        </a:cubicBezTo>
                        <a:cubicBezTo>
                          <a:pt x="20" y="69"/>
                          <a:pt x="21" y="71"/>
                          <a:pt x="22" y="72"/>
                        </a:cubicBezTo>
                        <a:cubicBezTo>
                          <a:pt x="24" y="72"/>
                          <a:pt x="24" y="75"/>
                          <a:pt x="25" y="76"/>
                        </a:cubicBezTo>
                        <a:cubicBezTo>
                          <a:pt x="27" y="77"/>
                          <a:pt x="24" y="79"/>
                          <a:pt x="27" y="79"/>
                        </a:cubicBezTo>
                        <a:cubicBezTo>
                          <a:pt x="28" y="79"/>
                          <a:pt x="30" y="81"/>
                          <a:pt x="31" y="82"/>
                        </a:cubicBezTo>
                        <a:cubicBezTo>
                          <a:pt x="34" y="82"/>
                          <a:pt x="31" y="85"/>
                          <a:pt x="31" y="87"/>
                        </a:cubicBezTo>
                        <a:cubicBezTo>
                          <a:pt x="34" y="85"/>
                          <a:pt x="38" y="82"/>
                          <a:pt x="42" y="85"/>
                        </a:cubicBezTo>
                        <a:cubicBezTo>
                          <a:pt x="44" y="87"/>
                          <a:pt x="45" y="90"/>
                          <a:pt x="48" y="90"/>
                        </a:cubicBezTo>
                        <a:cubicBezTo>
                          <a:pt x="50" y="90"/>
                          <a:pt x="49" y="88"/>
                          <a:pt x="49" y="87"/>
                        </a:cubicBezTo>
                        <a:cubicBezTo>
                          <a:pt x="49" y="84"/>
                          <a:pt x="49" y="81"/>
                          <a:pt x="49" y="78"/>
                        </a:cubicBezTo>
                        <a:cubicBezTo>
                          <a:pt x="49" y="76"/>
                          <a:pt x="48" y="68"/>
                          <a:pt x="50" y="68"/>
                        </a:cubicBezTo>
                        <a:cubicBezTo>
                          <a:pt x="52" y="67"/>
                          <a:pt x="55" y="66"/>
                          <a:pt x="57" y="65"/>
                        </a:cubicBezTo>
                        <a:cubicBezTo>
                          <a:pt x="59" y="65"/>
                          <a:pt x="61" y="64"/>
                          <a:pt x="62" y="64"/>
                        </a:cubicBezTo>
                        <a:cubicBezTo>
                          <a:pt x="63" y="63"/>
                          <a:pt x="62" y="61"/>
                          <a:pt x="64" y="62"/>
                        </a:cubicBezTo>
                        <a:cubicBezTo>
                          <a:pt x="65" y="62"/>
                          <a:pt x="68" y="64"/>
                          <a:pt x="68" y="62"/>
                        </a:cubicBezTo>
                        <a:cubicBezTo>
                          <a:pt x="68" y="61"/>
                          <a:pt x="70" y="60"/>
                          <a:pt x="71" y="62"/>
                        </a:cubicBezTo>
                        <a:cubicBezTo>
                          <a:pt x="72" y="63"/>
                          <a:pt x="71" y="64"/>
                          <a:pt x="72" y="66"/>
                        </a:cubicBezTo>
                        <a:cubicBezTo>
                          <a:pt x="72" y="67"/>
                          <a:pt x="73" y="69"/>
                          <a:pt x="72" y="70"/>
                        </a:cubicBezTo>
                        <a:cubicBezTo>
                          <a:pt x="73" y="71"/>
                          <a:pt x="74" y="71"/>
                          <a:pt x="75" y="72"/>
                        </a:cubicBezTo>
                        <a:cubicBezTo>
                          <a:pt x="78" y="75"/>
                          <a:pt x="80" y="77"/>
                          <a:pt x="84" y="76"/>
                        </a:cubicBezTo>
                        <a:cubicBezTo>
                          <a:pt x="86" y="76"/>
                          <a:pt x="88" y="77"/>
                          <a:pt x="90" y="77"/>
                        </a:cubicBezTo>
                        <a:cubicBezTo>
                          <a:pt x="92" y="77"/>
                          <a:pt x="93" y="75"/>
                          <a:pt x="95" y="75"/>
                        </a:cubicBezTo>
                        <a:cubicBezTo>
                          <a:pt x="97" y="76"/>
                          <a:pt x="99" y="79"/>
                          <a:pt x="100" y="81"/>
                        </a:cubicBezTo>
                        <a:cubicBezTo>
                          <a:pt x="101" y="82"/>
                          <a:pt x="100" y="83"/>
                          <a:pt x="100" y="85"/>
                        </a:cubicBezTo>
                        <a:cubicBezTo>
                          <a:pt x="100" y="87"/>
                          <a:pt x="103" y="88"/>
                          <a:pt x="103" y="90"/>
                        </a:cubicBezTo>
                        <a:cubicBezTo>
                          <a:pt x="103" y="91"/>
                          <a:pt x="106" y="91"/>
                          <a:pt x="107" y="91"/>
                        </a:cubicBezTo>
                        <a:cubicBezTo>
                          <a:pt x="109" y="91"/>
                          <a:pt x="109" y="91"/>
                          <a:pt x="110" y="93"/>
                        </a:cubicBezTo>
                        <a:cubicBezTo>
                          <a:pt x="112" y="97"/>
                          <a:pt x="114" y="92"/>
                          <a:pt x="116" y="90"/>
                        </a:cubicBezTo>
                        <a:cubicBezTo>
                          <a:pt x="117" y="87"/>
                          <a:pt x="121" y="87"/>
                          <a:pt x="123" y="85"/>
                        </a:cubicBezTo>
                        <a:cubicBezTo>
                          <a:pt x="125" y="85"/>
                          <a:pt x="125" y="85"/>
                          <a:pt x="126" y="84"/>
                        </a:cubicBezTo>
                        <a:cubicBezTo>
                          <a:pt x="127" y="81"/>
                          <a:pt x="128" y="82"/>
                          <a:pt x="130" y="82"/>
                        </a:cubicBezTo>
                        <a:cubicBezTo>
                          <a:pt x="132" y="82"/>
                          <a:pt x="136" y="85"/>
                          <a:pt x="137" y="83"/>
                        </a:cubicBezTo>
                        <a:cubicBezTo>
                          <a:pt x="137" y="81"/>
                          <a:pt x="137" y="80"/>
                          <a:pt x="139" y="79"/>
                        </a:cubicBezTo>
                        <a:cubicBezTo>
                          <a:pt x="141" y="78"/>
                          <a:pt x="143" y="80"/>
                          <a:pt x="145" y="80"/>
                        </a:cubicBezTo>
                        <a:cubicBezTo>
                          <a:pt x="147" y="81"/>
                          <a:pt x="151" y="81"/>
                          <a:pt x="153" y="81"/>
                        </a:cubicBezTo>
                        <a:cubicBezTo>
                          <a:pt x="159" y="81"/>
                          <a:pt x="164" y="83"/>
                          <a:pt x="170" y="84"/>
                        </a:cubicBezTo>
                        <a:cubicBezTo>
                          <a:pt x="169" y="82"/>
                          <a:pt x="171" y="81"/>
                          <a:pt x="173" y="79"/>
                        </a:cubicBezTo>
                        <a:cubicBezTo>
                          <a:pt x="174" y="78"/>
                          <a:pt x="173" y="78"/>
                          <a:pt x="172" y="76"/>
                        </a:cubicBezTo>
                        <a:cubicBezTo>
                          <a:pt x="171" y="75"/>
                          <a:pt x="171" y="73"/>
                          <a:pt x="171" y="71"/>
                        </a:cubicBezTo>
                        <a:cubicBezTo>
                          <a:pt x="170" y="71"/>
                          <a:pt x="170" y="67"/>
                          <a:pt x="169" y="68"/>
                        </a:cubicBezTo>
                        <a:cubicBezTo>
                          <a:pt x="170" y="67"/>
                          <a:pt x="173" y="67"/>
                          <a:pt x="175" y="66"/>
                        </a:cubicBezTo>
                        <a:cubicBezTo>
                          <a:pt x="178" y="66"/>
                          <a:pt x="180" y="68"/>
                          <a:pt x="182" y="66"/>
                        </a:cubicBezTo>
                        <a:cubicBezTo>
                          <a:pt x="183" y="66"/>
                          <a:pt x="181" y="65"/>
                          <a:pt x="181" y="64"/>
                        </a:cubicBezTo>
                        <a:cubicBezTo>
                          <a:pt x="180" y="63"/>
                          <a:pt x="181" y="61"/>
                          <a:pt x="182" y="60"/>
                        </a:cubicBezTo>
                        <a:cubicBezTo>
                          <a:pt x="183" y="59"/>
                          <a:pt x="184" y="53"/>
                          <a:pt x="185" y="54"/>
                        </a:cubicBezTo>
                        <a:cubicBezTo>
                          <a:pt x="187" y="55"/>
                          <a:pt x="188" y="56"/>
                          <a:pt x="190" y="56"/>
                        </a:cubicBezTo>
                        <a:cubicBezTo>
                          <a:pt x="191" y="55"/>
                          <a:pt x="192" y="57"/>
                          <a:pt x="193" y="56"/>
                        </a:cubicBezTo>
                        <a:cubicBezTo>
                          <a:pt x="194" y="56"/>
                          <a:pt x="196" y="55"/>
                          <a:pt x="197" y="54"/>
                        </a:cubicBezTo>
                        <a:cubicBezTo>
                          <a:pt x="198" y="53"/>
                          <a:pt x="196" y="51"/>
                          <a:pt x="196" y="49"/>
                        </a:cubicBezTo>
                        <a:cubicBezTo>
                          <a:pt x="197" y="46"/>
                          <a:pt x="200" y="47"/>
                          <a:pt x="202" y="44"/>
                        </a:cubicBezTo>
                        <a:cubicBezTo>
                          <a:pt x="202" y="43"/>
                          <a:pt x="202" y="43"/>
                          <a:pt x="203" y="42"/>
                        </a:cubicBezTo>
                        <a:cubicBezTo>
                          <a:pt x="203" y="41"/>
                          <a:pt x="202" y="40"/>
                          <a:pt x="201" y="39"/>
                        </a:cubicBezTo>
                        <a:cubicBezTo>
                          <a:pt x="201" y="38"/>
                          <a:pt x="202" y="39"/>
                          <a:pt x="201" y="39"/>
                        </a:cubicBezTo>
                        <a:close/>
                        <a:moveTo>
                          <a:pt x="148" y="58"/>
                        </a:moveTo>
                        <a:cubicBezTo>
                          <a:pt x="146" y="58"/>
                          <a:pt x="143" y="61"/>
                          <a:pt x="142" y="62"/>
                        </a:cubicBezTo>
                        <a:cubicBezTo>
                          <a:pt x="141" y="62"/>
                          <a:pt x="140" y="64"/>
                          <a:pt x="140" y="65"/>
                        </a:cubicBezTo>
                        <a:cubicBezTo>
                          <a:pt x="140" y="66"/>
                          <a:pt x="141" y="67"/>
                          <a:pt x="141" y="67"/>
                        </a:cubicBezTo>
                        <a:cubicBezTo>
                          <a:pt x="140" y="68"/>
                          <a:pt x="138" y="64"/>
                          <a:pt x="138" y="63"/>
                        </a:cubicBezTo>
                        <a:cubicBezTo>
                          <a:pt x="138" y="61"/>
                          <a:pt x="139" y="60"/>
                          <a:pt x="141" y="59"/>
                        </a:cubicBezTo>
                        <a:cubicBezTo>
                          <a:pt x="143" y="58"/>
                          <a:pt x="145" y="57"/>
                          <a:pt x="147" y="57"/>
                        </a:cubicBezTo>
                        <a:cubicBezTo>
                          <a:pt x="147" y="57"/>
                          <a:pt x="152" y="58"/>
                          <a:pt x="152" y="58"/>
                        </a:cubicBezTo>
                        <a:cubicBezTo>
                          <a:pt x="151" y="59"/>
                          <a:pt x="148" y="58"/>
                          <a:pt x="148" y="58"/>
                        </a:cubicBezTo>
                        <a:cubicBezTo>
                          <a:pt x="146" y="58"/>
                          <a:pt x="149" y="58"/>
                          <a:pt x="148" y="58"/>
                        </a:cubicBezTo>
                        <a:close/>
                        <a:moveTo>
                          <a:pt x="165" y="59"/>
                        </a:moveTo>
                        <a:cubicBezTo>
                          <a:pt x="164" y="61"/>
                          <a:pt x="157" y="60"/>
                          <a:pt x="156" y="58"/>
                        </a:cubicBezTo>
                        <a:cubicBezTo>
                          <a:pt x="156" y="58"/>
                          <a:pt x="160" y="58"/>
                          <a:pt x="160" y="58"/>
                        </a:cubicBezTo>
                        <a:cubicBezTo>
                          <a:pt x="162" y="58"/>
                          <a:pt x="163" y="58"/>
                          <a:pt x="165" y="57"/>
                        </a:cubicBezTo>
                        <a:cubicBezTo>
                          <a:pt x="165" y="57"/>
                          <a:pt x="165" y="59"/>
                          <a:pt x="165" y="59"/>
                        </a:cubicBezTo>
                        <a:cubicBezTo>
                          <a:pt x="164" y="60"/>
                          <a:pt x="165" y="58"/>
                          <a:pt x="165" y="5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1" name="Freeform 701">
                    <a:extLst>
                      <a:ext uri="{FF2B5EF4-FFF2-40B4-BE49-F238E27FC236}">
                        <a16:creationId xmlns:a16="http://schemas.microsoft.com/office/drawing/2014/main" id="{EBAA0CFE-8056-4A40-BBEB-740B23B71E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26873" y="3642103"/>
                    <a:ext cx="654630" cy="697634"/>
                  </a:xfrm>
                  <a:custGeom>
                    <a:avLst/>
                    <a:gdLst>
                      <a:gd name="T0" fmla="*/ 121 w 140"/>
                      <a:gd name="T1" fmla="*/ 66 h 149"/>
                      <a:gd name="T2" fmla="*/ 129 w 140"/>
                      <a:gd name="T3" fmla="*/ 54 h 149"/>
                      <a:gd name="T4" fmla="*/ 137 w 140"/>
                      <a:gd name="T5" fmla="*/ 46 h 149"/>
                      <a:gd name="T6" fmla="*/ 135 w 140"/>
                      <a:gd name="T7" fmla="*/ 41 h 149"/>
                      <a:gd name="T8" fmla="*/ 127 w 140"/>
                      <a:gd name="T9" fmla="*/ 37 h 149"/>
                      <a:gd name="T10" fmla="*/ 119 w 140"/>
                      <a:gd name="T11" fmla="*/ 43 h 149"/>
                      <a:gd name="T12" fmla="*/ 106 w 140"/>
                      <a:gd name="T13" fmla="*/ 51 h 149"/>
                      <a:gd name="T14" fmla="*/ 100 w 140"/>
                      <a:gd name="T15" fmla="*/ 45 h 149"/>
                      <a:gd name="T16" fmla="*/ 92 w 140"/>
                      <a:gd name="T17" fmla="*/ 52 h 149"/>
                      <a:gd name="T18" fmla="*/ 77 w 140"/>
                      <a:gd name="T19" fmla="*/ 47 h 149"/>
                      <a:gd name="T20" fmla="*/ 62 w 140"/>
                      <a:gd name="T21" fmla="*/ 41 h 149"/>
                      <a:gd name="T22" fmla="*/ 63 w 140"/>
                      <a:gd name="T23" fmla="*/ 32 h 149"/>
                      <a:gd name="T24" fmla="*/ 52 w 140"/>
                      <a:gd name="T25" fmla="*/ 22 h 149"/>
                      <a:gd name="T26" fmla="*/ 55 w 140"/>
                      <a:gd name="T27" fmla="*/ 12 h 149"/>
                      <a:gd name="T28" fmla="*/ 50 w 140"/>
                      <a:gd name="T29" fmla="*/ 2 h 149"/>
                      <a:gd name="T30" fmla="*/ 40 w 140"/>
                      <a:gd name="T31" fmla="*/ 8 h 149"/>
                      <a:gd name="T32" fmla="*/ 30 w 140"/>
                      <a:gd name="T33" fmla="*/ 12 h 149"/>
                      <a:gd name="T34" fmla="*/ 33 w 140"/>
                      <a:gd name="T35" fmla="*/ 22 h 149"/>
                      <a:gd name="T36" fmla="*/ 29 w 140"/>
                      <a:gd name="T37" fmla="*/ 33 h 149"/>
                      <a:gd name="T38" fmla="*/ 19 w 140"/>
                      <a:gd name="T39" fmla="*/ 44 h 149"/>
                      <a:gd name="T40" fmla="*/ 7 w 140"/>
                      <a:gd name="T41" fmla="*/ 50 h 149"/>
                      <a:gd name="T42" fmla="*/ 14 w 140"/>
                      <a:gd name="T43" fmla="*/ 64 h 149"/>
                      <a:gd name="T44" fmla="*/ 5 w 140"/>
                      <a:gd name="T45" fmla="*/ 64 h 149"/>
                      <a:gd name="T46" fmla="*/ 11 w 140"/>
                      <a:gd name="T47" fmla="*/ 72 h 149"/>
                      <a:gd name="T48" fmla="*/ 11 w 140"/>
                      <a:gd name="T49" fmla="*/ 82 h 149"/>
                      <a:gd name="T50" fmla="*/ 19 w 140"/>
                      <a:gd name="T51" fmla="*/ 78 h 149"/>
                      <a:gd name="T52" fmla="*/ 23 w 140"/>
                      <a:gd name="T53" fmla="*/ 75 h 149"/>
                      <a:gd name="T54" fmla="*/ 22 w 140"/>
                      <a:gd name="T55" fmla="*/ 78 h 149"/>
                      <a:gd name="T56" fmla="*/ 24 w 140"/>
                      <a:gd name="T57" fmla="*/ 82 h 149"/>
                      <a:gd name="T58" fmla="*/ 24 w 140"/>
                      <a:gd name="T59" fmla="*/ 95 h 149"/>
                      <a:gd name="T60" fmla="*/ 26 w 140"/>
                      <a:gd name="T61" fmla="*/ 107 h 149"/>
                      <a:gd name="T62" fmla="*/ 39 w 140"/>
                      <a:gd name="T63" fmla="*/ 134 h 149"/>
                      <a:gd name="T64" fmla="*/ 50 w 140"/>
                      <a:gd name="T65" fmla="*/ 143 h 149"/>
                      <a:gd name="T66" fmla="*/ 57 w 140"/>
                      <a:gd name="T67" fmla="*/ 132 h 149"/>
                      <a:gd name="T68" fmla="*/ 65 w 140"/>
                      <a:gd name="T69" fmla="*/ 107 h 149"/>
                      <a:gd name="T70" fmla="*/ 81 w 140"/>
                      <a:gd name="T71" fmla="*/ 93 h 149"/>
                      <a:gd name="T72" fmla="*/ 91 w 140"/>
                      <a:gd name="T73" fmla="*/ 84 h 149"/>
                      <a:gd name="T74" fmla="*/ 98 w 140"/>
                      <a:gd name="T75" fmla="*/ 74 h 149"/>
                      <a:gd name="T76" fmla="*/ 101 w 140"/>
                      <a:gd name="T77" fmla="*/ 78 h 149"/>
                      <a:gd name="T78" fmla="*/ 100 w 140"/>
                      <a:gd name="T79" fmla="*/ 58 h 149"/>
                      <a:gd name="T80" fmla="*/ 104 w 140"/>
                      <a:gd name="T81" fmla="*/ 57 h 149"/>
                      <a:gd name="T82" fmla="*/ 114 w 140"/>
                      <a:gd name="T83" fmla="*/ 60 h 149"/>
                      <a:gd name="T84" fmla="*/ 115 w 140"/>
                      <a:gd name="T85" fmla="*/ 68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140" h="149">
                        <a:moveTo>
                          <a:pt x="117" y="76"/>
                        </a:moveTo>
                        <a:cubicBezTo>
                          <a:pt x="121" y="77"/>
                          <a:pt x="119" y="73"/>
                          <a:pt x="120" y="71"/>
                        </a:cubicBezTo>
                        <a:cubicBezTo>
                          <a:pt x="120" y="69"/>
                          <a:pt x="121" y="67"/>
                          <a:pt x="121" y="66"/>
                        </a:cubicBezTo>
                        <a:cubicBezTo>
                          <a:pt x="122" y="65"/>
                          <a:pt x="124" y="67"/>
                          <a:pt x="125" y="65"/>
                        </a:cubicBezTo>
                        <a:cubicBezTo>
                          <a:pt x="126" y="63"/>
                          <a:pt x="126" y="61"/>
                          <a:pt x="126" y="59"/>
                        </a:cubicBezTo>
                        <a:cubicBezTo>
                          <a:pt x="127" y="57"/>
                          <a:pt x="129" y="56"/>
                          <a:pt x="129" y="54"/>
                        </a:cubicBezTo>
                        <a:cubicBezTo>
                          <a:pt x="129" y="52"/>
                          <a:pt x="132" y="50"/>
                          <a:pt x="133" y="49"/>
                        </a:cubicBezTo>
                        <a:cubicBezTo>
                          <a:pt x="136" y="46"/>
                          <a:pt x="135" y="49"/>
                          <a:pt x="137" y="50"/>
                        </a:cubicBezTo>
                        <a:cubicBezTo>
                          <a:pt x="137" y="50"/>
                          <a:pt x="137" y="46"/>
                          <a:pt x="137" y="46"/>
                        </a:cubicBezTo>
                        <a:cubicBezTo>
                          <a:pt x="137" y="45"/>
                          <a:pt x="140" y="45"/>
                          <a:pt x="138" y="43"/>
                        </a:cubicBezTo>
                        <a:cubicBezTo>
                          <a:pt x="137" y="43"/>
                          <a:pt x="135" y="43"/>
                          <a:pt x="134" y="43"/>
                        </a:cubicBezTo>
                        <a:cubicBezTo>
                          <a:pt x="134" y="42"/>
                          <a:pt x="135" y="41"/>
                          <a:pt x="135" y="41"/>
                        </a:cubicBezTo>
                        <a:cubicBezTo>
                          <a:pt x="136" y="40"/>
                          <a:pt x="135" y="39"/>
                          <a:pt x="134" y="38"/>
                        </a:cubicBezTo>
                        <a:cubicBezTo>
                          <a:pt x="133" y="37"/>
                          <a:pt x="133" y="37"/>
                          <a:pt x="132" y="38"/>
                        </a:cubicBezTo>
                        <a:cubicBezTo>
                          <a:pt x="130" y="39"/>
                          <a:pt x="129" y="38"/>
                          <a:pt x="127" y="37"/>
                        </a:cubicBezTo>
                        <a:cubicBezTo>
                          <a:pt x="126" y="37"/>
                          <a:pt x="124" y="39"/>
                          <a:pt x="124" y="40"/>
                        </a:cubicBezTo>
                        <a:cubicBezTo>
                          <a:pt x="123" y="41"/>
                          <a:pt x="122" y="40"/>
                          <a:pt x="121" y="41"/>
                        </a:cubicBezTo>
                        <a:cubicBezTo>
                          <a:pt x="120" y="41"/>
                          <a:pt x="119" y="42"/>
                          <a:pt x="119" y="43"/>
                        </a:cubicBezTo>
                        <a:cubicBezTo>
                          <a:pt x="117" y="45"/>
                          <a:pt x="116" y="46"/>
                          <a:pt x="114" y="45"/>
                        </a:cubicBezTo>
                        <a:cubicBezTo>
                          <a:pt x="113" y="46"/>
                          <a:pt x="114" y="48"/>
                          <a:pt x="115" y="49"/>
                        </a:cubicBezTo>
                        <a:cubicBezTo>
                          <a:pt x="117" y="53"/>
                          <a:pt x="108" y="50"/>
                          <a:pt x="106" y="51"/>
                        </a:cubicBezTo>
                        <a:cubicBezTo>
                          <a:pt x="105" y="52"/>
                          <a:pt x="102" y="51"/>
                          <a:pt x="101" y="50"/>
                        </a:cubicBezTo>
                        <a:cubicBezTo>
                          <a:pt x="100" y="49"/>
                          <a:pt x="101" y="47"/>
                          <a:pt x="101" y="47"/>
                        </a:cubicBezTo>
                        <a:cubicBezTo>
                          <a:pt x="101" y="47"/>
                          <a:pt x="101" y="44"/>
                          <a:pt x="100" y="45"/>
                        </a:cubicBezTo>
                        <a:cubicBezTo>
                          <a:pt x="98" y="45"/>
                          <a:pt x="96" y="45"/>
                          <a:pt x="96" y="48"/>
                        </a:cubicBezTo>
                        <a:cubicBezTo>
                          <a:pt x="97" y="49"/>
                          <a:pt x="98" y="52"/>
                          <a:pt x="97" y="52"/>
                        </a:cubicBezTo>
                        <a:cubicBezTo>
                          <a:pt x="95" y="52"/>
                          <a:pt x="94" y="54"/>
                          <a:pt x="92" y="52"/>
                        </a:cubicBezTo>
                        <a:cubicBezTo>
                          <a:pt x="91" y="50"/>
                          <a:pt x="90" y="53"/>
                          <a:pt x="89" y="52"/>
                        </a:cubicBezTo>
                        <a:cubicBezTo>
                          <a:pt x="86" y="51"/>
                          <a:pt x="85" y="51"/>
                          <a:pt x="82" y="50"/>
                        </a:cubicBezTo>
                        <a:cubicBezTo>
                          <a:pt x="80" y="49"/>
                          <a:pt x="79" y="47"/>
                          <a:pt x="77" y="47"/>
                        </a:cubicBezTo>
                        <a:cubicBezTo>
                          <a:pt x="74" y="48"/>
                          <a:pt x="74" y="47"/>
                          <a:pt x="72" y="46"/>
                        </a:cubicBezTo>
                        <a:cubicBezTo>
                          <a:pt x="70" y="45"/>
                          <a:pt x="68" y="46"/>
                          <a:pt x="67" y="45"/>
                        </a:cubicBezTo>
                        <a:cubicBezTo>
                          <a:pt x="65" y="43"/>
                          <a:pt x="63" y="42"/>
                          <a:pt x="62" y="41"/>
                        </a:cubicBezTo>
                        <a:cubicBezTo>
                          <a:pt x="60" y="40"/>
                          <a:pt x="59" y="40"/>
                          <a:pt x="60" y="38"/>
                        </a:cubicBezTo>
                        <a:cubicBezTo>
                          <a:pt x="61" y="37"/>
                          <a:pt x="60" y="35"/>
                          <a:pt x="62" y="34"/>
                        </a:cubicBezTo>
                        <a:cubicBezTo>
                          <a:pt x="64" y="33"/>
                          <a:pt x="65" y="34"/>
                          <a:pt x="63" y="32"/>
                        </a:cubicBezTo>
                        <a:cubicBezTo>
                          <a:pt x="61" y="31"/>
                          <a:pt x="59" y="29"/>
                          <a:pt x="57" y="28"/>
                        </a:cubicBezTo>
                        <a:cubicBezTo>
                          <a:pt x="56" y="28"/>
                          <a:pt x="55" y="26"/>
                          <a:pt x="53" y="26"/>
                        </a:cubicBezTo>
                        <a:cubicBezTo>
                          <a:pt x="53" y="26"/>
                          <a:pt x="53" y="23"/>
                          <a:pt x="52" y="22"/>
                        </a:cubicBezTo>
                        <a:cubicBezTo>
                          <a:pt x="47" y="17"/>
                          <a:pt x="57" y="23"/>
                          <a:pt x="57" y="19"/>
                        </a:cubicBezTo>
                        <a:cubicBezTo>
                          <a:pt x="57" y="17"/>
                          <a:pt x="56" y="17"/>
                          <a:pt x="54" y="15"/>
                        </a:cubicBezTo>
                        <a:cubicBezTo>
                          <a:pt x="53" y="14"/>
                          <a:pt x="53" y="13"/>
                          <a:pt x="55" y="12"/>
                        </a:cubicBezTo>
                        <a:cubicBezTo>
                          <a:pt x="57" y="12"/>
                          <a:pt x="56" y="9"/>
                          <a:pt x="58" y="8"/>
                        </a:cubicBezTo>
                        <a:cubicBezTo>
                          <a:pt x="59" y="7"/>
                          <a:pt x="61" y="6"/>
                          <a:pt x="60" y="4"/>
                        </a:cubicBezTo>
                        <a:cubicBezTo>
                          <a:pt x="58" y="1"/>
                          <a:pt x="53" y="0"/>
                          <a:pt x="50" y="2"/>
                        </a:cubicBezTo>
                        <a:cubicBezTo>
                          <a:pt x="49" y="3"/>
                          <a:pt x="49" y="3"/>
                          <a:pt x="47" y="4"/>
                        </a:cubicBezTo>
                        <a:cubicBezTo>
                          <a:pt x="46" y="4"/>
                          <a:pt x="46" y="6"/>
                          <a:pt x="45" y="7"/>
                        </a:cubicBezTo>
                        <a:cubicBezTo>
                          <a:pt x="43" y="8"/>
                          <a:pt x="41" y="7"/>
                          <a:pt x="40" y="8"/>
                        </a:cubicBezTo>
                        <a:cubicBezTo>
                          <a:pt x="39" y="9"/>
                          <a:pt x="37" y="9"/>
                          <a:pt x="35" y="8"/>
                        </a:cubicBezTo>
                        <a:cubicBezTo>
                          <a:pt x="33" y="8"/>
                          <a:pt x="32" y="7"/>
                          <a:pt x="30" y="8"/>
                        </a:cubicBezTo>
                        <a:cubicBezTo>
                          <a:pt x="28" y="8"/>
                          <a:pt x="29" y="11"/>
                          <a:pt x="30" y="12"/>
                        </a:cubicBezTo>
                        <a:cubicBezTo>
                          <a:pt x="30" y="14"/>
                          <a:pt x="30" y="16"/>
                          <a:pt x="30" y="17"/>
                        </a:cubicBezTo>
                        <a:cubicBezTo>
                          <a:pt x="31" y="19"/>
                          <a:pt x="33" y="19"/>
                          <a:pt x="35" y="20"/>
                        </a:cubicBezTo>
                        <a:cubicBezTo>
                          <a:pt x="36" y="22"/>
                          <a:pt x="34" y="22"/>
                          <a:pt x="33" y="22"/>
                        </a:cubicBezTo>
                        <a:cubicBezTo>
                          <a:pt x="32" y="24"/>
                          <a:pt x="33" y="26"/>
                          <a:pt x="33" y="28"/>
                        </a:cubicBezTo>
                        <a:cubicBezTo>
                          <a:pt x="33" y="29"/>
                          <a:pt x="31" y="29"/>
                          <a:pt x="31" y="29"/>
                        </a:cubicBezTo>
                        <a:cubicBezTo>
                          <a:pt x="29" y="30"/>
                          <a:pt x="31" y="33"/>
                          <a:pt x="29" y="33"/>
                        </a:cubicBezTo>
                        <a:cubicBezTo>
                          <a:pt x="27" y="34"/>
                          <a:pt x="26" y="35"/>
                          <a:pt x="26" y="36"/>
                        </a:cubicBezTo>
                        <a:cubicBezTo>
                          <a:pt x="25" y="38"/>
                          <a:pt x="24" y="38"/>
                          <a:pt x="22" y="39"/>
                        </a:cubicBezTo>
                        <a:cubicBezTo>
                          <a:pt x="20" y="40"/>
                          <a:pt x="20" y="43"/>
                          <a:pt x="19" y="44"/>
                        </a:cubicBezTo>
                        <a:cubicBezTo>
                          <a:pt x="18" y="46"/>
                          <a:pt x="16" y="45"/>
                          <a:pt x="15" y="47"/>
                        </a:cubicBezTo>
                        <a:cubicBezTo>
                          <a:pt x="13" y="48"/>
                          <a:pt x="12" y="44"/>
                          <a:pt x="11" y="46"/>
                        </a:cubicBezTo>
                        <a:cubicBezTo>
                          <a:pt x="10" y="47"/>
                          <a:pt x="6" y="49"/>
                          <a:pt x="7" y="50"/>
                        </a:cubicBezTo>
                        <a:cubicBezTo>
                          <a:pt x="7" y="52"/>
                          <a:pt x="10" y="52"/>
                          <a:pt x="10" y="54"/>
                        </a:cubicBezTo>
                        <a:cubicBezTo>
                          <a:pt x="9" y="57"/>
                          <a:pt x="11" y="57"/>
                          <a:pt x="13" y="58"/>
                        </a:cubicBezTo>
                        <a:cubicBezTo>
                          <a:pt x="13" y="60"/>
                          <a:pt x="14" y="62"/>
                          <a:pt x="14" y="64"/>
                        </a:cubicBezTo>
                        <a:cubicBezTo>
                          <a:pt x="14" y="64"/>
                          <a:pt x="11" y="64"/>
                          <a:pt x="10" y="64"/>
                        </a:cubicBezTo>
                        <a:cubicBezTo>
                          <a:pt x="9" y="64"/>
                          <a:pt x="8" y="65"/>
                          <a:pt x="7" y="65"/>
                        </a:cubicBezTo>
                        <a:cubicBezTo>
                          <a:pt x="7" y="65"/>
                          <a:pt x="6" y="64"/>
                          <a:pt x="5" y="64"/>
                        </a:cubicBezTo>
                        <a:cubicBezTo>
                          <a:pt x="4" y="64"/>
                          <a:pt x="0" y="66"/>
                          <a:pt x="0" y="67"/>
                        </a:cubicBezTo>
                        <a:cubicBezTo>
                          <a:pt x="2" y="69"/>
                          <a:pt x="3" y="70"/>
                          <a:pt x="5" y="72"/>
                        </a:cubicBezTo>
                        <a:cubicBezTo>
                          <a:pt x="5" y="72"/>
                          <a:pt x="11" y="72"/>
                          <a:pt x="11" y="72"/>
                        </a:cubicBezTo>
                        <a:cubicBezTo>
                          <a:pt x="11" y="73"/>
                          <a:pt x="9" y="74"/>
                          <a:pt x="8" y="74"/>
                        </a:cubicBezTo>
                        <a:cubicBezTo>
                          <a:pt x="7" y="75"/>
                          <a:pt x="4" y="73"/>
                          <a:pt x="4" y="75"/>
                        </a:cubicBezTo>
                        <a:cubicBezTo>
                          <a:pt x="4" y="77"/>
                          <a:pt x="9" y="80"/>
                          <a:pt x="11" y="82"/>
                        </a:cubicBezTo>
                        <a:cubicBezTo>
                          <a:pt x="12" y="83"/>
                          <a:pt x="13" y="83"/>
                          <a:pt x="15" y="83"/>
                        </a:cubicBezTo>
                        <a:cubicBezTo>
                          <a:pt x="17" y="82"/>
                          <a:pt x="20" y="81"/>
                          <a:pt x="21" y="79"/>
                        </a:cubicBezTo>
                        <a:cubicBezTo>
                          <a:pt x="21" y="79"/>
                          <a:pt x="20" y="78"/>
                          <a:pt x="19" y="78"/>
                        </a:cubicBezTo>
                        <a:cubicBezTo>
                          <a:pt x="19" y="77"/>
                          <a:pt x="20" y="77"/>
                          <a:pt x="20" y="77"/>
                        </a:cubicBezTo>
                        <a:cubicBezTo>
                          <a:pt x="21" y="76"/>
                          <a:pt x="20" y="75"/>
                          <a:pt x="21" y="75"/>
                        </a:cubicBezTo>
                        <a:cubicBezTo>
                          <a:pt x="21" y="75"/>
                          <a:pt x="23" y="75"/>
                          <a:pt x="23" y="75"/>
                        </a:cubicBezTo>
                        <a:cubicBezTo>
                          <a:pt x="23" y="76"/>
                          <a:pt x="21" y="76"/>
                          <a:pt x="22" y="77"/>
                        </a:cubicBezTo>
                        <a:cubicBezTo>
                          <a:pt x="22" y="77"/>
                          <a:pt x="23" y="77"/>
                          <a:pt x="23" y="77"/>
                        </a:cubicBezTo>
                        <a:cubicBezTo>
                          <a:pt x="23" y="78"/>
                          <a:pt x="22" y="78"/>
                          <a:pt x="22" y="78"/>
                        </a:cubicBezTo>
                        <a:cubicBezTo>
                          <a:pt x="21" y="78"/>
                          <a:pt x="23" y="78"/>
                          <a:pt x="23" y="78"/>
                        </a:cubicBezTo>
                        <a:cubicBezTo>
                          <a:pt x="23" y="79"/>
                          <a:pt x="22" y="79"/>
                          <a:pt x="22" y="80"/>
                        </a:cubicBezTo>
                        <a:cubicBezTo>
                          <a:pt x="21" y="80"/>
                          <a:pt x="23" y="81"/>
                          <a:pt x="24" y="82"/>
                        </a:cubicBezTo>
                        <a:cubicBezTo>
                          <a:pt x="25" y="83"/>
                          <a:pt x="23" y="85"/>
                          <a:pt x="22" y="87"/>
                        </a:cubicBezTo>
                        <a:cubicBezTo>
                          <a:pt x="22" y="88"/>
                          <a:pt x="23" y="89"/>
                          <a:pt x="24" y="90"/>
                        </a:cubicBezTo>
                        <a:cubicBezTo>
                          <a:pt x="24" y="92"/>
                          <a:pt x="24" y="93"/>
                          <a:pt x="24" y="95"/>
                        </a:cubicBezTo>
                        <a:cubicBezTo>
                          <a:pt x="24" y="97"/>
                          <a:pt x="23" y="100"/>
                          <a:pt x="23" y="101"/>
                        </a:cubicBezTo>
                        <a:cubicBezTo>
                          <a:pt x="23" y="101"/>
                          <a:pt x="24" y="99"/>
                          <a:pt x="24" y="99"/>
                        </a:cubicBezTo>
                        <a:cubicBezTo>
                          <a:pt x="25" y="100"/>
                          <a:pt x="26" y="106"/>
                          <a:pt x="26" y="107"/>
                        </a:cubicBezTo>
                        <a:cubicBezTo>
                          <a:pt x="27" y="109"/>
                          <a:pt x="29" y="112"/>
                          <a:pt x="30" y="115"/>
                        </a:cubicBezTo>
                        <a:cubicBezTo>
                          <a:pt x="31" y="118"/>
                          <a:pt x="31" y="121"/>
                          <a:pt x="32" y="124"/>
                        </a:cubicBezTo>
                        <a:cubicBezTo>
                          <a:pt x="34" y="128"/>
                          <a:pt x="37" y="131"/>
                          <a:pt x="39" y="134"/>
                        </a:cubicBezTo>
                        <a:cubicBezTo>
                          <a:pt x="40" y="137"/>
                          <a:pt x="40" y="140"/>
                          <a:pt x="41" y="143"/>
                        </a:cubicBezTo>
                        <a:cubicBezTo>
                          <a:pt x="43" y="146"/>
                          <a:pt x="45" y="149"/>
                          <a:pt x="48" y="146"/>
                        </a:cubicBezTo>
                        <a:cubicBezTo>
                          <a:pt x="50" y="145"/>
                          <a:pt x="50" y="144"/>
                          <a:pt x="50" y="143"/>
                        </a:cubicBezTo>
                        <a:cubicBezTo>
                          <a:pt x="50" y="141"/>
                          <a:pt x="52" y="140"/>
                          <a:pt x="53" y="139"/>
                        </a:cubicBezTo>
                        <a:cubicBezTo>
                          <a:pt x="54" y="138"/>
                          <a:pt x="56" y="138"/>
                          <a:pt x="57" y="137"/>
                        </a:cubicBezTo>
                        <a:cubicBezTo>
                          <a:pt x="58" y="136"/>
                          <a:pt x="57" y="133"/>
                          <a:pt x="57" y="132"/>
                        </a:cubicBezTo>
                        <a:cubicBezTo>
                          <a:pt x="56" y="128"/>
                          <a:pt x="61" y="125"/>
                          <a:pt x="60" y="122"/>
                        </a:cubicBezTo>
                        <a:cubicBezTo>
                          <a:pt x="59" y="119"/>
                          <a:pt x="58" y="116"/>
                          <a:pt x="58" y="113"/>
                        </a:cubicBezTo>
                        <a:cubicBezTo>
                          <a:pt x="58" y="109"/>
                          <a:pt x="62" y="108"/>
                          <a:pt x="65" y="107"/>
                        </a:cubicBezTo>
                        <a:cubicBezTo>
                          <a:pt x="66" y="106"/>
                          <a:pt x="69" y="106"/>
                          <a:pt x="69" y="105"/>
                        </a:cubicBezTo>
                        <a:cubicBezTo>
                          <a:pt x="70" y="103"/>
                          <a:pt x="71" y="102"/>
                          <a:pt x="72" y="101"/>
                        </a:cubicBezTo>
                        <a:cubicBezTo>
                          <a:pt x="75" y="98"/>
                          <a:pt x="78" y="95"/>
                          <a:pt x="81" y="93"/>
                        </a:cubicBezTo>
                        <a:cubicBezTo>
                          <a:pt x="82" y="92"/>
                          <a:pt x="83" y="90"/>
                          <a:pt x="84" y="89"/>
                        </a:cubicBezTo>
                        <a:cubicBezTo>
                          <a:pt x="85" y="88"/>
                          <a:pt x="87" y="88"/>
                          <a:pt x="88" y="87"/>
                        </a:cubicBezTo>
                        <a:cubicBezTo>
                          <a:pt x="89" y="86"/>
                          <a:pt x="90" y="85"/>
                          <a:pt x="91" y="84"/>
                        </a:cubicBezTo>
                        <a:cubicBezTo>
                          <a:pt x="92" y="83"/>
                          <a:pt x="90" y="82"/>
                          <a:pt x="90" y="81"/>
                        </a:cubicBezTo>
                        <a:cubicBezTo>
                          <a:pt x="91" y="79"/>
                          <a:pt x="94" y="79"/>
                          <a:pt x="95" y="78"/>
                        </a:cubicBezTo>
                        <a:cubicBezTo>
                          <a:pt x="96" y="78"/>
                          <a:pt x="98" y="75"/>
                          <a:pt x="98" y="74"/>
                        </a:cubicBezTo>
                        <a:cubicBezTo>
                          <a:pt x="98" y="76"/>
                          <a:pt x="96" y="76"/>
                          <a:pt x="97" y="78"/>
                        </a:cubicBezTo>
                        <a:cubicBezTo>
                          <a:pt x="99" y="79"/>
                          <a:pt x="100" y="76"/>
                          <a:pt x="100" y="76"/>
                        </a:cubicBezTo>
                        <a:cubicBezTo>
                          <a:pt x="101" y="77"/>
                          <a:pt x="100" y="78"/>
                          <a:pt x="101" y="78"/>
                        </a:cubicBezTo>
                        <a:cubicBezTo>
                          <a:pt x="102" y="75"/>
                          <a:pt x="101" y="72"/>
                          <a:pt x="99" y="69"/>
                        </a:cubicBezTo>
                        <a:cubicBezTo>
                          <a:pt x="98" y="67"/>
                          <a:pt x="96" y="65"/>
                          <a:pt x="97" y="62"/>
                        </a:cubicBezTo>
                        <a:cubicBezTo>
                          <a:pt x="98" y="59"/>
                          <a:pt x="103" y="61"/>
                          <a:pt x="100" y="58"/>
                        </a:cubicBezTo>
                        <a:cubicBezTo>
                          <a:pt x="99" y="57"/>
                          <a:pt x="97" y="56"/>
                          <a:pt x="98" y="54"/>
                        </a:cubicBezTo>
                        <a:cubicBezTo>
                          <a:pt x="99" y="53"/>
                          <a:pt x="100" y="54"/>
                          <a:pt x="102" y="55"/>
                        </a:cubicBezTo>
                        <a:cubicBezTo>
                          <a:pt x="103" y="56"/>
                          <a:pt x="104" y="55"/>
                          <a:pt x="104" y="57"/>
                        </a:cubicBezTo>
                        <a:cubicBezTo>
                          <a:pt x="104" y="58"/>
                          <a:pt x="104" y="59"/>
                          <a:pt x="106" y="60"/>
                        </a:cubicBezTo>
                        <a:cubicBezTo>
                          <a:pt x="107" y="60"/>
                          <a:pt x="109" y="60"/>
                          <a:pt x="110" y="60"/>
                        </a:cubicBezTo>
                        <a:cubicBezTo>
                          <a:pt x="111" y="60"/>
                          <a:pt x="113" y="61"/>
                          <a:pt x="114" y="60"/>
                        </a:cubicBezTo>
                        <a:cubicBezTo>
                          <a:pt x="119" y="59"/>
                          <a:pt x="115" y="65"/>
                          <a:pt x="113" y="66"/>
                        </a:cubicBezTo>
                        <a:cubicBezTo>
                          <a:pt x="110" y="66"/>
                          <a:pt x="112" y="70"/>
                          <a:pt x="112" y="71"/>
                        </a:cubicBezTo>
                        <a:cubicBezTo>
                          <a:pt x="113" y="71"/>
                          <a:pt x="115" y="67"/>
                          <a:pt x="115" y="68"/>
                        </a:cubicBezTo>
                        <a:cubicBezTo>
                          <a:pt x="115" y="71"/>
                          <a:pt x="117" y="74"/>
                          <a:pt x="117" y="7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2" name="Freeform 702">
                    <a:extLst>
                      <a:ext uri="{FF2B5EF4-FFF2-40B4-BE49-F238E27FC236}">
                        <a16:creationId xmlns:a16="http://schemas.microsoft.com/office/drawing/2014/main" id="{1D2FE1BA-9390-4B9D-B88E-020085ABAB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965230" y="3834829"/>
                    <a:ext cx="191132" cy="458719"/>
                  </a:xfrm>
                  <a:custGeom>
                    <a:avLst/>
                    <a:gdLst>
                      <a:gd name="T0" fmla="*/ 37 w 41"/>
                      <a:gd name="T1" fmla="*/ 37 h 98"/>
                      <a:gd name="T2" fmla="*/ 34 w 41"/>
                      <a:gd name="T3" fmla="*/ 35 h 98"/>
                      <a:gd name="T4" fmla="*/ 31 w 41"/>
                      <a:gd name="T5" fmla="*/ 29 h 98"/>
                      <a:gd name="T6" fmla="*/ 32 w 41"/>
                      <a:gd name="T7" fmla="*/ 25 h 98"/>
                      <a:gd name="T8" fmla="*/ 25 w 41"/>
                      <a:gd name="T9" fmla="*/ 22 h 98"/>
                      <a:gd name="T10" fmla="*/ 30 w 41"/>
                      <a:gd name="T11" fmla="*/ 10 h 98"/>
                      <a:gd name="T12" fmla="*/ 28 w 41"/>
                      <a:gd name="T13" fmla="*/ 6 h 98"/>
                      <a:gd name="T14" fmla="*/ 23 w 41"/>
                      <a:gd name="T15" fmla="*/ 2 h 98"/>
                      <a:gd name="T16" fmla="*/ 22 w 41"/>
                      <a:gd name="T17" fmla="*/ 9 h 98"/>
                      <a:gd name="T18" fmla="*/ 18 w 41"/>
                      <a:gd name="T19" fmla="*/ 9 h 98"/>
                      <a:gd name="T20" fmla="*/ 13 w 41"/>
                      <a:gd name="T21" fmla="*/ 15 h 98"/>
                      <a:gd name="T22" fmla="*/ 11 w 41"/>
                      <a:gd name="T23" fmla="*/ 21 h 98"/>
                      <a:gd name="T24" fmla="*/ 6 w 41"/>
                      <a:gd name="T25" fmla="*/ 25 h 98"/>
                      <a:gd name="T26" fmla="*/ 2 w 41"/>
                      <a:gd name="T27" fmla="*/ 35 h 98"/>
                      <a:gd name="T28" fmla="*/ 0 w 41"/>
                      <a:gd name="T29" fmla="*/ 40 h 98"/>
                      <a:gd name="T30" fmla="*/ 4 w 41"/>
                      <a:gd name="T31" fmla="*/ 44 h 98"/>
                      <a:gd name="T32" fmla="*/ 7 w 41"/>
                      <a:gd name="T33" fmla="*/ 52 h 98"/>
                      <a:gd name="T34" fmla="*/ 11 w 41"/>
                      <a:gd name="T35" fmla="*/ 58 h 98"/>
                      <a:gd name="T36" fmla="*/ 11 w 41"/>
                      <a:gd name="T37" fmla="*/ 64 h 98"/>
                      <a:gd name="T38" fmla="*/ 12 w 41"/>
                      <a:gd name="T39" fmla="*/ 66 h 98"/>
                      <a:gd name="T40" fmla="*/ 14 w 41"/>
                      <a:gd name="T41" fmla="*/ 66 h 98"/>
                      <a:gd name="T42" fmla="*/ 17 w 41"/>
                      <a:gd name="T43" fmla="*/ 65 h 98"/>
                      <a:gd name="T44" fmla="*/ 22 w 41"/>
                      <a:gd name="T45" fmla="*/ 64 h 98"/>
                      <a:gd name="T46" fmla="*/ 25 w 41"/>
                      <a:gd name="T47" fmla="*/ 72 h 98"/>
                      <a:gd name="T48" fmla="*/ 29 w 41"/>
                      <a:gd name="T49" fmla="*/ 80 h 98"/>
                      <a:gd name="T50" fmla="*/ 30 w 41"/>
                      <a:gd name="T51" fmla="*/ 85 h 98"/>
                      <a:gd name="T52" fmla="*/ 29 w 41"/>
                      <a:gd name="T53" fmla="*/ 88 h 98"/>
                      <a:gd name="T54" fmla="*/ 29 w 41"/>
                      <a:gd name="T55" fmla="*/ 98 h 98"/>
                      <a:gd name="T56" fmla="*/ 34 w 41"/>
                      <a:gd name="T57" fmla="*/ 85 h 98"/>
                      <a:gd name="T58" fmla="*/ 28 w 41"/>
                      <a:gd name="T59" fmla="*/ 71 h 98"/>
                      <a:gd name="T60" fmla="*/ 30 w 41"/>
                      <a:gd name="T61" fmla="*/ 65 h 98"/>
                      <a:gd name="T62" fmla="*/ 26 w 41"/>
                      <a:gd name="T63" fmla="*/ 49 h 98"/>
                      <a:gd name="T64" fmla="*/ 34 w 41"/>
                      <a:gd name="T65" fmla="*/ 44 h 98"/>
                      <a:gd name="T66" fmla="*/ 41 w 41"/>
                      <a:gd name="T67" fmla="*/ 3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41" h="98">
                        <a:moveTo>
                          <a:pt x="39" y="38"/>
                        </a:moveTo>
                        <a:cubicBezTo>
                          <a:pt x="38" y="38"/>
                          <a:pt x="37" y="39"/>
                          <a:pt x="37" y="37"/>
                        </a:cubicBezTo>
                        <a:cubicBezTo>
                          <a:pt x="37" y="37"/>
                          <a:pt x="37" y="36"/>
                          <a:pt x="37" y="36"/>
                        </a:cubicBezTo>
                        <a:cubicBezTo>
                          <a:pt x="37" y="35"/>
                          <a:pt x="34" y="35"/>
                          <a:pt x="34" y="35"/>
                        </a:cubicBezTo>
                        <a:cubicBezTo>
                          <a:pt x="33" y="34"/>
                          <a:pt x="34" y="32"/>
                          <a:pt x="34" y="31"/>
                        </a:cubicBezTo>
                        <a:cubicBezTo>
                          <a:pt x="35" y="29"/>
                          <a:pt x="32" y="30"/>
                          <a:pt x="31" y="29"/>
                        </a:cubicBezTo>
                        <a:cubicBezTo>
                          <a:pt x="31" y="28"/>
                          <a:pt x="30" y="28"/>
                          <a:pt x="30" y="27"/>
                        </a:cubicBezTo>
                        <a:cubicBezTo>
                          <a:pt x="30" y="26"/>
                          <a:pt x="32" y="25"/>
                          <a:pt x="32" y="25"/>
                        </a:cubicBezTo>
                        <a:cubicBezTo>
                          <a:pt x="31" y="23"/>
                          <a:pt x="25" y="26"/>
                          <a:pt x="24" y="25"/>
                        </a:cubicBezTo>
                        <a:cubicBezTo>
                          <a:pt x="24" y="25"/>
                          <a:pt x="25" y="23"/>
                          <a:pt x="25" y="22"/>
                        </a:cubicBezTo>
                        <a:cubicBezTo>
                          <a:pt x="24" y="21"/>
                          <a:pt x="27" y="19"/>
                          <a:pt x="27" y="18"/>
                        </a:cubicBezTo>
                        <a:cubicBezTo>
                          <a:pt x="29" y="15"/>
                          <a:pt x="31" y="13"/>
                          <a:pt x="30" y="10"/>
                        </a:cubicBezTo>
                        <a:cubicBezTo>
                          <a:pt x="30" y="9"/>
                          <a:pt x="31" y="8"/>
                          <a:pt x="31" y="7"/>
                        </a:cubicBezTo>
                        <a:cubicBezTo>
                          <a:pt x="31" y="5"/>
                          <a:pt x="29" y="7"/>
                          <a:pt x="28" y="6"/>
                        </a:cubicBezTo>
                        <a:cubicBezTo>
                          <a:pt x="28" y="4"/>
                          <a:pt x="27" y="3"/>
                          <a:pt x="27" y="2"/>
                        </a:cubicBezTo>
                        <a:cubicBezTo>
                          <a:pt x="25" y="0"/>
                          <a:pt x="25" y="3"/>
                          <a:pt x="23" y="2"/>
                        </a:cubicBezTo>
                        <a:cubicBezTo>
                          <a:pt x="24" y="4"/>
                          <a:pt x="22" y="4"/>
                          <a:pt x="22" y="5"/>
                        </a:cubicBezTo>
                        <a:cubicBezTo>
                          <a:pt x="22" y="5"/>
                          <a:pt x="22" y="9"/>
                          <a:pt x="22" y="9"/>
                        </a:cubicBezTo>
                        <a:cubicBezTo>
                          <a:pt x="21" y="9"/>
                          <a:pt x="21" y="7"/>
                          <a:pt x="21" y="7"/>
                        </a:cubicBezTo>
                        <a:cubicBezTo>
                          <a:pt x="19" y="7"/>
                          <a:pt x="18" y="8"/>
                          <a:pt x="18" y="9"/>
                        </a:cubicBezTo>
                        <a:cubicBezTo>
                          <a:pt x="17" y="10"/>
                          <a:pt x="15" y="10"/>
                          <a:pt x="14" y="11"/>
                        </a:cubicBezTo>
                        <a:cubicBezTo>
                          <a:pt x="13" y="12"/>
                          <a:pt x="14" y="14"/>
                          <a:pt x="13" y="15"/>
                        </a:cubicBezTo>
                        <a:cubicBezTo>
                          <a:pt x="13" y="16"/>
                          <a:pt x="12" y="17"/>
                          <a:pt x="11" y="18"/>
                        </a:cubicBezTo>
                        <a:cubicBezTo>
                          <a:pt x="11" y="19"/>
                          <a:pt x="11" y="20"/>
                          <a:pt x="11" y="21"/>
                        </a:cubicBezTo>
                        <a:cubicBezTo>
                          <a:pt x="11" y="23"/>
                          <a:pt x="10" y="25"/>
                          <a:pt x="9" y="25"/>
                        </a:cubicBezTo>
                        <a:cubicBezTo>
                          <a:pt x="8" y="25"/>
                          <a:pt x="7" y="25"/>
                          <a:pt x="6" y="25"/>
                        </a:cubicBezTo>
                        <a:cubicBezTo>
                          <a:pt x="5" y="27"/>
                          <a:pt x="6" y="35"/>
                          <a:pt x="4" y="35"/>
                        </a:cubicBezTo>
                        <a:cubicBezTo>
                          <a:pt x="4" y="35"/>
                          <a:pt x="2" y="35"/>
                          <a:pt x="2" y="35"/>
                        </a:cubicBezTo>
                        <a:cubicBezTo>
                          <a:pt x="2" y="36"/>
                          <a:pt x="2" y="37"/>
                          <a:pt x="2" y="37"/>
                        </a:cubicBezTo>
                        <a:cubicBezTo>
                          <a:pt x="2" y="38"/>
                          <a:pt x="1" y="39"/>
                          <a:pt x="0" y="40"/>
                        </a:cubicBezTo>
                        <a:cubicBezTo>
                          <a:pt x="0" y="41"/>
                          <a:pt x="4" y="46"/>
                          <a:pt x="5" y="47"/>
                        </a:cubicBezTo>
                        <a:cubicBezTo>
                          <a:pt x="5" y="47"/>
                          <a:pt x="4" y="44"/>
                          <a:pt x="4" y="44"/>
                        </a:cubicBezTo>
                        <a:cubicBezTo>
                          <a:pt x="4" y="44"/>
                          <a:pt x="7" y="48"/>
                          <a:pt x="7" y="48"/>
                        </a:cubicBezTo>
                        <a:cubicBezTo>
                          <a:pt x="8" y="50"/>
                          <a:pt x="6" y="50"/>
                          <a:pt x="7" y="52"/>
                        </a:cubicBezTo>
                        <a:cubicBezTo>
                          <a:pt x="6" y="51"/>
                          <a:pt x="8" y="51"/>
                          <a:pt x="9" y="52"/>
                        </a:cubicBezTo>
                        <a:cubicBezTo>
                          <a:pt x="10" y="54"/>
                          <a:pt x="11" y="56"/>
                          <a:pt x="11" y="58"/>
                        </a:cubicBezTo>
                        <a:cubicBezTo>
                          <a:pt x="11" y="58"/>
                          <a:pt x="10" y="67"/>
                          <a:pt x="10" y="67"/>
                        </a:cubicBezTo>
                        <a:cubicBezTo>
                          <a:pt x="11" y="67"/>
                          <a:pt x="11" y="64"/>
                          <a:pt x="11" y="64"/>
                        </a:cubicBezTo>
                        <a:cubicBezTo>
                          <a:pt x="11" y="64"/>
                          <a:pt x="11" y="67"/>
                          <a:pt x="11" y="67"/>
                        </a:cubicBezTo>
                        <a:cubicBezTo>
                          <a:pt x="11" y="67"/>
                          <a:pt x="12" y="66"/>
                          <a:pt x="12" y="66"/>
                        </a:cubicBezTo>
                        <a:cubicBezTo>
                          <a:pt x="12" y="66"/>
                          <a:pt x="12" y="68"/>
                          <a:pt x="12" y="68"/>
                        </a:cubicBezTo>
                        <a:cubicBezTo>
                          <a:pt x="13" y="68"/>
                          <a:pt x="13" y="66"/>
                          <a:pt x="14" y="66"/>
                        </a:cubicBezTo>
                        <a:cubicBezTo>
                          <a:pt x="14" y="66"/>
                          <a:pt x="14" y="67"/>
                          <a:pt x="14" y="67"/>
                        </a:cubicBezTo>
                        <a:cubicBezTo>
                          <a:pt x="14" y="67"/>
                          <a:pt x="17" y="66"/>
                          <a:pt x="17" y="65"/>
                        </a:cubicBezTo>
                        <a:cubicBezTo>
                          <a:pt x="18" y="65"/>
                          <a:pt x="23" y="62"/>
                          <a:pt x="21" y="61"/>
                        </a:cubicBezTo>
                        <a:cubicBezTo>
                          <a:pt x="22" y="61"/>
                          <a:pt x="21" y="63"/>
                          <a:pt x="22" y="64"/>
                        </a:cubicBezTo>
                        <a:cubicBezTo>
                          <a:pt x="23" y="64"/>
                          <a:pt x="24" y="64"/>
                          <a:pt x="24" y="65"/>
                        </a:cubicBezTo>
                        <a:cubicBezTo>
                          <a:pt x="25" y="67"/>
                          <a:pt x="25" y="70"/>
                          <a:pt x="25" y="72"/>
                        </a:cubicBezTo>
                        <a:cubicBezTo>
                          <a:pt x="26" y="75"/>
                          <a:pt x="26" y="77"/>
                          <a:pt x="28" y="79"/>
                        </a:cubicBezTo>
                        <a:cubicBezTo>
                          <a:pt x="28" y="79"/>
                          <a:pt x="29" y="80"/>
                          <a:pt x="29" y="80"/>
                        </a:cubicBezTo>
                        <a:cubicBezTo>
                          <a:pt x="29" y="82"/>
                          <a:pt x="30" y="82"/>
                          <a:pt x="30" y="82"/>
                        </a:cubicBezTo>
                        <a:cubicBezTo>
                          <a:pt x="31" y="83"/>
                          <a:pt x="29" y="85"/>
                          <a:pt x="30" y="85"/>
                        </a:cubicBezTo>
                        <a:cubicBezTo>
                          <a:pt x="30" y="85"/>
                          <a:pt x="30" y="85"/>
                          <a:pt x="31" y="85"/>
                        </a:cubicBezTo>
                        <a:cubicBezTo>
                          <a:pt x="31" y="86"/>
                          <a:pt x="29" y="87"/>
                          <a:pt x="29" y="88"/>
                        </a:cubicBezTo>
                        <a:cubicBezTo>
                          <a:pt x="29" y="90"/>
                          <a:pt x="30" y="88"/>
                          <a:pt x="31" y="89"/>
                        </a:cubicBezTo>
                        <a:cubicBezTo>
                          <a:pt x="31" y="89"/>
                          <a:pt x="29" y="97"/>
                          <a:pt x="29" y="98"/>
                        </a:cubicBezTo>
                        <a:cubicBezTo>
                          <a:pt x="31" y="96"/>
                          <a:pt x="32" y="92"/>
                          <a:pt x="33" y="90"/>
                        </a:cubicBezTo>
                        <a:cubicBezTo>
                          <a:pt x="34" y="88"/>
                          <a:pt x="35" y="87"/>
                          <a:pt x="34" y="85"/>
                        </a:cubicBezTo>
                        <a:cubicBezTo>
                          <a:pt x="33" y="83"/>
                          <a:pt x="33" y="82"/>
                          <a:pt x="33" y="80"/>
                        </a:cubicBezTo>
                        <a:cubicBezTo>
                          <a:pt x="32" y="78"/>
                          <a:pt x="27" y="74"/>
                          <a:pt x="28" y="71"/>
                        </a:cubicBezTo>
                        <a:cubicBezTo>
                          <a:pt x="28" y="71"/>
                          <a:pt x="30" y="70"/>
                          <a:pt x="30" y="69"/>
                        </a:cubicBezTo>
                        <a:cubicBezTo>
                          <a:pt x="29" y="67"/>
                          <a:pt x="30" y="67"/>
                          <a:pt x="30" y="65"/>
                        </a:cubicBezTo>
                        <a:cubicBezTo>
                          <a:pt x="31" y="62"/>
                          <a:pt x="27" y="60"/>
                          <a:pt x="26" y="58"/>
                        </a:cubicBezTo>
                        <a:cubicBezTo>
                          <a:pt x="23" y="56"/>
                          <a:pt x="25" y="52"/>
                          <a:pt x="26" y="49"/>
                        </a:cubicBezTo>
                        <a:cubicBezTo>
                          <a:pt x="26" y="47"/>
                          <a:pt x="27" y="47"/>
                          <a:pt x="29" y="47"/>
                        </a:cubicBezTo>
                        <a:cubicBezTo>
                          <a:pt x="31" y="47"/>
                          <a:pt x="33" y="45"/>
                          <a:pt x="34" y="44"/>
                        </a:cubicBezTo>
                        <a:cubicBezTo>
                          <a:pt x="36" y="43"/>
                          <a:pt x="37" y="44"/>
                          <a:pt x="39" y="42"/>
                        </a:cubicBezTo>
                        <a:cubicBezTo>
                          <a:pt x="40" y="40"/>
                          <a:pt x="41" y="39"/>
                          <a:pt x="41" y="38"/>
                        </a:cubicBezTo>
                        <a:cubicBezTo>
                          <a:pt x="41" y="38"/>
                          <a:pt x="40" y="38"/>
                          <a:pt x="39" y="3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3" name="Freeform 703">
                    <a:extLst>
                      <a:ext uri="{FF2B5EF4-FFF2-40B4-BE49-F238E27FC236}">
                        <a16:creationId xmlns:a16="http://schemas.microsoft.com/office/drawing/2014/main" id="{D5C4403F-7BD2-4E05-AD4F-ED363CF06A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876034" y="3890575"/>
                    <a:ext cx="106717" cy="130608"/>
                  </a:xfrm>
                  <a:custGeom>
                    <a:avLst/>
                    <a:gdLst>
                      <a:gd name="T0" fmla="*/ 21 w 23"/>
                      <a:gd name="T1" fmla="*/ 26 h 28"/>
                      <a:gd name="T2" fmla="*/ 20 w 23"/>
                      <a:gd name="T3" fmla="*/ 17 h 28"/>
                      <a:gd name="T4" fmla="*/ 18 w 23"/>
                      <a:gd name="T5" fmla="*/ 16 h 28"/>
                      <a:gd name="T6" fmla="*/ 16 w 23"/>
                      <a:gd name="T7" fmla="*/ 18 h 28"/>
                      <a:gd name="T8" fmla="*/ 17 w 23"/>
                      <a:gd name="T9" fmla="*/ 13 h 28"/>
                      <a:gd name="T10" fmla="*/ 18 w 23"/>
                      <a:gd name="T11" fmla="*/ 7 h 28"/>
                      <a:gd name="T12" fmla="*/ 14 w 23"/>
                      <a:gd name="T13" fmla="*/ 7 h 28"/>
                      <a:gd name="T14" fmla="*/ 10 w 23"/>
                      <a:gd name="T15" fmla="*/ 7 h 28"/>
                      <a:gd name="T16" fmla="*/ 8 w 23"/>
                      <a:gd name="T17" fmla="*/ 4 h 28"/>
                      <a:gd name="T18" fmla="*/ 6 w 23"/>
                      <a:gd name="T19" fmla="*/ 2 h 28"/>
                      <a:gd name="T20" fmla="*/ 2 w 23"/>
                      <a:gd name="T21" fmla="*/ 1 h 28"/>
                      <a:gd name="T22" fmla="*/ 4 w 23"/>
                      <a:gd name="T23" fmla="*/ 5 h 28"/>
                      <a:gd name="T24" fmla="*/ 1 w 23"/>
                      <a:gd name="T25" fmla="*/ 9 h 28"/>
                      <a:gd name="T26" fmla="*/ 3 w 23"/>
                      <a:gd name="T27" fmla="*/ 16 h 28"/>
                      <a:gd name="T28" fmla="*/ 5 w 23"/>
                      <a:gd name="T29" fmla="*/ 25 h 28"/>
                      <a:gd name="T30" fmla="*/ 6 w 23"/>
                      <a:gd name="T31" fmla="*/ 22 h 28"/>
                      <a:gd name="T32" fmla="*/ 7 w 23"/>
                      <a:gd name="T33" fmla="*/ 24 h 28"/>
                      <a:gd name="T34" fmla="*/ 7 w 23"/>
                      <a:gd name="T35" fmla="*/ 23 h 28"/>
                      <a:gd name="T36" fmla="*/ 8 w 23"/>
                      <a:gd name="T37" fmla="*/ 21 h 28"/>
                      <a:gd name="T38" fmla="*/ 13 w 23"/>
                      <a:gd name="T39" fmla="*/ 22 h 28"/>
                      <a:gd name="T40" fmla="*/ 11 w 23"/>
                      <a:gd name="T41" fmla="*/ 16 h 28"/>
                      <a:gd name="T42" fmla="*/ 13 w 23"/>
                      <a:gd name="T43" fmla="*/ 19 h 28"/>
                      <a:gd name="T44" fmla="*/ 17 w 23"/>
                      <a:gd name="T45" fmla="*/ 20 h 28"/>
                      <a:gd name="T46" fmla="*/ 18 w 23"/>
                      <a:gd name="T47" fmla="*/ 22 h 28"/>
                      <a:gd name="T48" fmla="*/ 19 w 23"/>
                      <a:gd name="T49" fmla="*/ 28 h 28"/>
                      <a:gd name="T50" fmla="*/ 21 w 23"/>
                      <a:gd name="T51" fmla="*/ 26 h 28"/>
                      <a:gd name="T52" fmla="*/ 21 w 23"/>
                      <a:gd name="T53" fmla="*/ 26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23" h="28">
                        <a:moveTo>
                          <a:pt x="21" y="26"/>
                        </a:moveTo>
                        <a:cubicBezTo>
                          <a:pt x="22" y="24"/>
                          <a:pt x="20" y="19"/>
                          <a:pt x="20" y="17"/>
                        </a:cubicBezTo>
                        <a:cubicBezTo>
                          <a:pt x="20" y="17"/>
                          <a:pt x="19" y="13"/>
                          <a:pt x="18" y="16"/>
                        </a:cubicBezTo>
                        <a:cubicBezTo>
                          <a:pt x="18" y="16"/>
                          <a:pt x="17" y="17"/>
                          <a:pt x="16" y="18"/>
                        </a:cubicBezTo>
                        <a:cubicBezTo>
                          <a:pt x="16" y="17"/>
                          <a:pt x="14" y="13"/>
                          <a:pt x="17" y="13"/>
                        </a:cubicBezTo>
                        <a:cubicBezTo>
                          <a:pt x="19" y="12"/>
                          <a:pt x="23" y="6"/>
                          <a:pt x="18" y="7"/>
                        </a:cubicBezTo>
                        <a:cubicBezTo>
                          <a:pt x="17" y="8"/>
                          <a:pt x="15" y="7"/>
                          <a:pt x="14" y="7"/>
                        </a:cubicBezTo>
                        <a:cubicBezTo>
                          <a:pt x="13" y="7"/>
                          <a:pt x="11" y="7"/>
                          <a:pt x="10" y="7"/>
                        </a:cubicBezTo>
                        <a:cubicBezTo>
                          <a:pt x="8" y="6"/>
                          <a:pt x="8" y="5"/>
                          <a:pt x="8" y="4"/>
                        </a:cubicBezTo>
                        <a:cubicBezTo>
                          <a:pt x="8" y="2"/>
                          <a:pt x="7" y="3"/>
                          <a:pt x="6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1" y="3"/>
                          <a:pt x="3" y="4"/>
                          <a:pt x="4" y="5"/>
                        </a:cubicBezTo>
                        <a:cubicBezTo>
                          <a:pt x="7" y="8"/>
                          <a:pt x="2" y="6"/>
                          <a:pt x="1" y="9"/>
                        </a:cubicBezTo>
                        <a:cubicBezTo>
                          <a:pt x="0" y="12"/>
                          <a:pt x="2" y="14"/>
                          <a:pt x="3" y="16"/>
                        </a:cubicBezTo>
                        <a:cubicBezTo>
                          <a:pt x="5" y="19"/>
                          <a:pt x="6" y="22"/>
                          <a:pt x="5" y="25"/>
                        </a:cubicBezTo>
                        <a:cubicBezTo>
                          <a:pt x="6" y="26"/>
                          <a:pt x="6" y="23"/>
                          <a:pt x="6" y="22"/>
                        </a:cubicBezTo>
                        <a:cubicBezTo>
                          <a:pt x="6" y="23"/>
                          <a:pt x="6" y="24"/>
                          <a:pt x="7" y="24"/>
                        </a:cubicBezTo>
                        <a:cubicBezTo>
                          <a:pt x="7" y="24"/>
                          <a:pt x="7" y="23"/>
                          <a:pt x="7" y="23"/>
                        </a:cubicBezTo>
                        <a:cubicBezTo>
                          <a:pt x="8" y="26"/>
                          <a:pt x="8" y="23"/>
                          <a:pt x="8" y="21"/>
                        </a:cubicBezTo>
                        <a:cubicBezTo>
                          <a:pt x="8" y="22"/>
                          <a:pt x="12" y="25"/>
                          <a:pt x="13" y="22"/>
                        </a:cubicBezTo>
                        <a:cubicBezTo>
                          <a:pt x="13" y="21"/>
                          <a:pt x="12" y="16"/>
                          <a:pt x="11" y="16"/>
                        </a:cubicBezTo>
                        <a:cubicBezTo>
                          <a:pt x="12" y="16"/>
                          <a:pt x="13" y="18"/>
                          <a:pt x="13" y="19"/>
                        </a:cubicBezTo>
                        <a:cubicBezTo>
                          <a:pt x="14" y="20"/>
                          <a:pt x="17" y="18"/>
                          <a:pt x="17" y="20"/>
                        </a:cubicBezTo>
                        <a:cubicBezTo>
                          <a:pt x="17" y="21"/>
                          <a:pt x="18" y="20"/>
                          <a:pt x="18" y="22"/>
                        </a:cubicBezTo>
                        <a:cubicBezTo>
                          <a:pt x="18" y="24"/>
                          <a:pt x="18" y="26"/>
                          <a:pt x="19" y="28"/>
                        </a:cubicBezTo>
                        <a:cubicBezTo>
                          <a:pt x="20" y="27"/>
                          <a:pt x="20" y="27"/>
                          <a:pt x="21" y="26"/>
                        </a:cubicBezTo>
                        <a:cubicBezTo>
                          <a:pt x="22" y="25"/>
                          <a:pt x="20" y="27"/>
                          <a:pt x="21" y="2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4" name="Freeform 704">
                    <a:extLst>
                      <a:ext uri="{FF2B5EF4-FFF2-40B4-BE49-F238E27FC236}">
                        <a16:creationId xmlns:a16="http://schemas.microsoft.com/office/drawing/2014/main" id="{A11B43AF-5E2B-4004-B6C6-60E4D7630B4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76724" y="4035518"/>
                    <a:ext cx="195911" cy="359967"/>
                  </a:xfrm>
                  <a:custGeom>
                    <a:avLst/>
                    <a:gdLst>
                      <a:gd name="T0" fmla="*/ 40 w 42"/>
                      <a:gd name="T1" fmla="*/ 30 h 77"/>
                      <a:gd name="T2" fmla="*/ 41 w 42"/>
                      <a:gd name="T3" fmla="*/ 27 h 77"/>
                      <a:gd name="T4" fmla="*/ 39 w 42"/>
                      <a:gd name="T5" fmla="*/ 24 h 77"/>
                      <a:gd name="T6" fmla="*/ 36 w 42"/>
                      <a:gd name="T7" fmla="*/ 20 h 77"/>
                      <a:gd name="T8" fmla="*/ 35 w 42"/>
                      <a:gd name="T9" fmla="*/ 15 h 77"/>
                      <a:gd name="T10" fmla="*/ 30 w 42"/>
                      <a:gd name="T11" fmla="*/ 12 h 77"/>
                      <a:gd name="T12" fmla="*/ 25 w 42"/>
                      <a:gd name="T13" fmla="*/ 14 h 77"/>
                      <a:gd name="T14" fmla="*/ 21 w 42"/>
                      <a:gd name="T15" fmla="*/ 14 h 77"/>
                      <a:gd name="T16" fmla="*/ 17 w 42"/>
                      <a:gd name="T17" fmla="*/ 16 h 77"/>
                      <a:gd name="T18" fmla="*/ 19 w 42"/>
                      <a:gd name="T19" fmla="*/ 12 h 77"/>
                      <a:gd name="T20" fmla="*/ 19 w 42"/>
                      <a:gd name="T21" fmla="*/ 9 h 77"/>
                      <a:gd name="T22" fmla="*/ 18 w 42"/>
                      <a:gd name="T23" fmla="*/ 5 h 77"/>
                      <a:gd name="T24" fmla="*/ 15 w 42"/>
                      <a:gd name="T25" fmla="*/ 4 h 77"/>
                      <a:gd name="T26" fmla="*/ 9 w 42"/>
                      <a:gd name="T27" fmla="*/ 1 h 77"/>
                      <a:gd name="T28" fmla="*/ 4 w 42"/>
                      <a:gd name="T29" fmla="*/ 4 h 77"/>
                      <a:gd name="T30" fmla="*/ 1 w 42"/>
                      <a:gd name="T31" fmla="*/ 8 h 77"/>
                      <a:gd name="T32" fmla="*/ 0 w 42"/>
                      <a:gd name="T33" fmla="*/ 13 h 77"/>
                      <a:gd name="T34" fmla="*/ 3 w 42"/>
                      <a:gd name="T35" fmla="*/ 16 h 77"/>
                      <a:gd name="T36" fmla="*/ 6 w 42"/>
                      <a:gd name="T37" fmla="*/ 20 h 77"/>
                      <a:gd name="T38" fmla="*/ 5 w 42"/>
                      <a:gd name="T39" fmla="*/ 24 h 77"/>
                      <a:gd name="T40" fmla="*/ 5 w 42"/>
                      <a:gd name="T41" fmla="*/ 27 h 77"/>
                      <a:gd name="T42" fmla="*/ 4 w 42"/>
                      <a:gd name="T43" fmla="*/ 28 h 77"/>
                      <a:gd name="T44" fmla="*/ 6 w 42"/>
                      <a:gd name="T45" fmla="*/ 33 h 77"/>
                      <a:gd name="T46" fmla="*/ 9 w 42"/>
                      <a:gd name="T47" fmla="*/ 37 h 77"/>
                      <a:gd name="T48" fmla="*/ 10 w 42"/>
                      <a:gd name="T49" fmla="*/ 42 h 77"/>
                      <a:gd name="T50" fmla="*/ 6 w 42"/>
                      <a:gd name="T51" fmla="*/ 52 h 77"/>
                      <a:gd name="T52" fmla="*/ 5 w 42"/>
                      <a:gd name="T53" fmla="*/ 55 h 77"/>
                      <a:gd name="T54" fmla="*/ 4 w 42"/>
                      <a:gd name="T55" fmla="*/ 58 h 77"/>
                      <a:gd name="T56" fmla="*/ 5 w 42"/>
                      <a:gd name="T57" fmla="*/ 62 h 77"/>
                      <a:gd name="T58" fmla="*/ 11 w 42"/>
                      <a:gd name="T59" fmla="*/ 69 h 77"/>
                      <a:gd name="T60" fmla="*/ 13 w 42"/>
                      <a:gd name="T61" fmla="*/ 72 h 77"/>
                      <a:gd name="T62" fmla="*/ 16 w 42"/>
                      <a:gd name="T63" fmla="*/ 72 h 77"/>
                      <a:gd name="T64" fmla="*/ 18 w 42"/>
                      <a:gd name="T65" fmla="*/ 74 h 77"/>
                      <a:gd name="T66" fmla="*/ 19 w 42"/>
                      <a:gd name="T67" fmla="*/ 76 h 77"/>
                      <a:gd name="T68" fmla="*/ 21 w 42"/>
                      <a:gd name="T69" fmla="*/ 76 h 77"/>
                      <a:gd name="T70" fmla="*/ 23 w 42"/>
                      <a:gd name="T71" fmla="*/ 74 h 77"/>
                      <a:gd name="T72" fmla="*/ 16 w 42"/>
                      <a:gd name="T73" fmla="*/ 69 h 77"/>
                      <a:gd name="T74" fmla="*/ 13 w 42"/>
                      <a:gd name="T75" fmla="*/ 67 h 77"/>
                      <a:gd name="T76" fmla="*/ 15 w 42"/>
                      <a:gd name="T77" fmla="*/ 67 h 77"/>
                      <a:gd name="T78" fmla="*/ 12 w 42"/>
                      <a:gd name="T79" fmla="*/ 60 h 77"/>
                      <a:gd name="T80" fmla="*/ 11 w 42"/>
                      <a:gd name="T81" fmla="*/ 58 h 77"/>
                      <a:gd name="T82" fmla="*/ 9 w 42"/>
                      <a:gd name="T83" fmla="*/ 56 h 77"/>
                      <a:gd name="T84" fmla="*/ 11 w 42"/>
                      <a:gd name="T85" fmla="*/ 48 h 77"/>
                      <a:gd name="T86" fmla="*/ 13 w 42"/>
                      <a:gd name="T87" fmla="*/ 43 h 77"/>
                      <a:gd name="T88" fmla="*/ 14 w 42"/>
                      <a:gd name="T89" fmla="*/ 36 h 77"/>
                      <a:gd name="T90" fmla="*/ 17 w 42"/>
                      <a:gd name="T91" fmla="*/ 40 h 77"/>
                      <a:gd name="T92" fmla="*/ 22 w 42"/>
                      <a:gd name="T93" fmla="*/ 41 h 77"/>
                      <a:gd name="T94" fmla="*/ 27 w 42"/>
                      <a:gd name="T95" fmla="*/ 44 h 77"/>
                      <a:gd name="T96" fmla="*/ 24 w 42"/>
                      <a:gd name="T97" fmla="*/ 38 h 77"/>
                      <a:gd name="T98" fmla="*/ 28 w 42"/>
                      <a:gd name="T99" fmla="*/ 33 h 77"/>
                      <a:gd name="T100" fmla="*/ 34 w 42"/>
                      <a:gd name="T101" fmla="*/ 32 h 77"/>
                      <a:gd name="T102" fmla="*/ 38 w 42"/>
                      <a:gd name="T103" fmla="*/ 33 h 77"/>
                      <a:gd name="T104" fmla="*/ 40 w 42"/>
                      <a:gd name="T105" fmla="*/ 30 h 77"/>
                      <a:gd name="T106" fmla="*/ 40 w 42"/>
                      <a:gd name="T107" fmla="*/ 3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42" h="77">
                        <a:moveTo>
                          <a:pt x="40" y="30"/>
                        </a:moveTo>
                        <a:cubicBezTo>
                          <a:pt x="41" y="30"/>
                          <a:pt x="40" y="28"/>
                          <a:pt x="41" y="27"/>
                        </a:cubicBezTo>
                        <a:cubicBezTo>
                          <a:pt x="42" y="26"/>
                          <a:pt x="40" y="24"/>
                          <a:pt x="39" y="24"/>
                        </a:cubicBezTo>
                        <a:cubicBezTo>
                          <a:pt x="38" y="23"/>
                          <a:pt x="36" y="22"/>
                          <a:pt x="36" y="20"/>
                        </a:cubicBezTo>
                        <a:cubicBezTo>
                          <a:pt x="36" y="18"/>
                          <a:pt x="37" y="17"/>
                          <a:pt x="35" y="15"/>
                        </a:cubicBezTo>
                        <a:cubicBezTo>
                          <a:pt x="34" y="14"/>
                          <a:pt x="32" y="12"/>
                          <a:pt x="30" y="12"/>
                        </a:cubicBezTo>
                        <a:cubicBezTo>
                          <a:pt x="28" y="12"/>
                          <a:pt x="27" y="14"/>
                          <a:pt x="25" y="14"/>
                        </a:cubicBezTo>
                        <a:cubicBezTo>
                          <a:pt x="23" y="13"/>
                          <a:pt x="23" y="13"/>
                          <a:pt x="21" y="14"/>
                        </a:cubicBezTo>
                        <a:cubicBezTo>
                          <a:pt x="21" y="14"/>
                          <a:pt x="18" y="17"/>
                          <a:pt x="17" y="16"/>
                        </a:cubicBezTo>
                        <a:cubicBezTo>
                          <a:pt x="17" y="15"/>
                          <a:pt x="20" y="13"/>
                          <a:pt x="19" y="12"/>
                        </a:cubicBezTo>
                        <a:cubicBezTo>
                          <a:pt x="17" y="11"/>
                          <a:pt x="19" y="10"/>
                          <a:pt x="19" y="9"/>
                        </a:cubicBezTo>
                        <a:cubicBezTo>
                          <a:pt x="19" y="8"/>
                          <a:pt x="19" y="5"/>
                          <a:pt x="18" y="5"/>
                        </a:cubicBezTo>
                        <a:cubicBezTo>
                          <a:pt x="16" y="6"/>
                          <a:pt x="14" y="6"/>
                          <a:pt x="15" y="4"/>
                        </a:cubicBezTo>
                        <a:cubicBezTo>
                          <a:pt x="16" y="0"/>
                          <a:pt x="11" y="0"/>
                          <a:pt x="9" y="1"/>
                        </a:cubicBezTo>
                        <a:cubicBezTo>
                          <a:pt x="8" y="3"/>
                          <a:pt x="6" y="4"/>
                          <a:pt x="4" y="4"/>
                        </a:cubicBezTo>
                        <a:cubicBezTo>
                          <a:pt x="2" y="4"/>
                          <a:pt x="1" y="7"/>
                          <a:pt x="1" y="8"/>
                        </a:cubicBezTo>
                        <a:cubicBezTo>
                          <a:pt x="1" y="10"/>
                          <a:pt x="0" y="11"/>
                          <a:pt x="0" y="13"/>
                        </a:cubicBezTo>
                        <a:cubicBezTo>
                          <a:pt x="0" y="15"/>
                          <a:pt x="1" y="15"/>
                          <a:pt x="3" y="16"/>
                        </a:cubicBezTo>
                        <a:cubicBezTo>
                          <a:pt x="4" y="18"/>
                          <a:pt x="5" y="19"/>
                          <a:pt x="6" y="20"/>
                        </a:cubicBezTo>
                        <a:cubicBezTo>
                          <a:pt x="7" y="22"/>
                          <a:pt x="5" y="23"/>
                          <a:pt x="5" y="24"/>
                        </a:cubicBezTo>
                        <a:cubicBezTo>
                          <a:pt x="5" y="25"/>
                          <a:pt x="6" y="26"/>
                          <a:pt x="5" y="27"/>
                        </a:cubicBezTo>
                        <a:cubicBezTo>
                          <a:pt x="5" y="27"/>
                          <a:pt x="4" y="27"/>
                          <a:pt x="4" y="28"/>
                        </a:cubicBezTo>
                        <a:cubicBezTo>
                          <a:pt x="3" y="29"/>
                          <a:pt x="5" y="32"/>
                          <a:pt x="6" y="33"/>
                        </a:cubicBezTo>
                        <a:cubicBezTo>
                          <a:pt x="7" y="34"/>
                          <a:pt x="8" y="35"/>
                          <a:pt x="9" y="37"/>
                        </a:cubicBezTo>
                        <a:cubicBezTo>
                          <a:pt x="9" y="39"/>
                          <a:pt x="9" y="40"/>
                          <a:pt x="10" y="42"/>
                        </a:cubicBezTo>
                        <a:cubicBezTo>
                          <a:pt x="11" y="46"/>
                          <a:pt x="8" y="49"/>
                          <a:pt x="6" y="52"/>
                        </a:cubicBezTo>
                        <a:cubicBezTo>
                          <a:pt x="6" y="53"/>
                          <a:pt x="5" y="54"/>
                          <a:pt x="5" y="55"/>
                        </a:cubicBezTo>
                        <a:cubicBezTo>
                          <a:pt x="4" y="56"/>
                          <a:pt x="4" y="57"/>
                          <a:pt x="4" y="58"/>
                        </a:cubicBezTo>
                        <a:cubicBezTo>
                          <a:pt x="4" y="59"/>
                          <a:pt x="3" y="62"/>
                          <a:pt x="5" y="62"/>
                        </a:cubicBezTo>
                        <a:cubicBezTo>
                          <a:pt x="8" y="64"/>
                          <a:pt x="9" y="67"/>
                          <a:pt x="11" y="69"/>
                        </a:cubicBezTo>
                        <a:cubicBezTo>
                          <a:pt x="12" y="70"/>
                          <a:pt x="12" y="71"/>
                          <a:pt x="13" y="72"/>
                        </a:cubicBezTo>
                        <a:cubicBezTo>
                          <a:pt x="14" y="72"/>
                          <a:pt x="15" y="72"/>
                          <a:pt x="16" y="72"/>
                        </a:cubicBezTo>
                        <a:cubicBezTo>
                          <a:pt x="17" y="73"/>
                          <a:pt x="18" y="73"/>
                          <a:pt x="18" y="74"/>
                        </a:cubicBezTo>
                        <a:cubicBezTo>
                          <a:pt x="18" y="75"/>
                          <a:pt x="18" y="76"/>
                          <a:pt x="19" y="76"/>
                        </a:cubicBezTo>
                        <a:cubicBezTo>
                          <a:pt x="19" y="77"/>
                          <a:pt x="20" y="76"/>
                          <a:pt x="21" y="76"/>
                        </a:cubicBezTo>
                        <a:cubicBezTo>
                          <a:pt x="22" y="76"/>
                          <a:pt x="23" y="74"/>
                          <a:pt x="23" y="74"/>
                        </a:cubicBezTo>
                        <a:cubicBezTo>
                          <a:pt x="21" y="71"/>
                          <a:pt x="20" y="70"/>
                          <a:pt x="16" y="69"/>
                        </a:cubicBezTo>
                        <a:cubicBezTo>
                          <a:pt x="15" y="69"/>
                          <a:pt x="14" y="68"/>
                          <a:pt x="13" y="67"/>
                        </a:cubicBezTo>
                        <a:cubicBezTo>
                          <a:pt x="13" y="65"/>
                          <a:pt x="14" y="67"/>
                          <a:pt x="15" y="67"/>
                        </a:cubicBezTo>
                        <a:cubicBezTo>
                          <a:pt x="14" y="67"/>
                          <a:pt x="12" y="61"/>
                          <a:pt x="12" y="60"/>
                        </a:cubicBezTo>
                        <a:cubicBezTo>
                          <a:pt x="12" y="59"/>
                          <a:pt x="12" y="59"/>
                          <a:pt x="11" y="58"/>
                        </a:cubicBezTo>
                        <a:cubicBezTo>
                          <a:pt x="10" y="58"/>
                          <a:pt x="9" y="57"/>
                          <a:pt x="9" y="56"/>
                        </a:cubicBezTo>
                        <a:cubicBezTo>
                          <a:pt x="8" y="53"/>
                          <a:pt x="10" y="50"/>
                          <a:pt x="11" y="48"/>
                        </a:cubicBezTo>
                        <a:cubicBezTo>
                          <a:pt x="11" y="46"/>
                          <a:pt x="13" y="44"/>
                          <a:pt x="13" y="43"/>
                        </a:cubicBezTo>
                        <a:cubicBezTo>
                          <a:pt x="13" y="41"/>
                          <a:pt x="12" y="37"/>
                          <a:pt x="14" y="36"/>
                        </a:cubicBezTo>
                        <a:cubicBezTo>
                          <a:pt x="17" y="36"/>
                          <a:pt x="17" y="37"/>
                          <a:pt x="17" y="40"/>
                        </a:cubicBezTo>
                        <a:cubicBezTo>
                          <a:pt x="16" y="42"/>
                          <a:pt x="20" y="41"/>
                          <a:pt x="22" y="41"/>
                        </a:cubicBezTo>
                        <a:cubicBezTo>
                          <a:pt x="23" y="41"/>
                          <a:pt x="26" y="43"/>
                          <a:pt x="27" y="44"/>
                        </a:cubicBezTo>
                        <a:cubicBezTo>
                          <a:pt x="27" y="42"/>
                          <a:pt x="25" y="41"/>
                          <a:pt x="24" y="38"/>
                        </a:cubicBezTo>
                        <a:cubicBezTo>
                          <a:pt x="24" y="36"/>
                          <a:pt x="26" y="35"/>
                          <a:pt x="28" y="33"/>
                        </a:cubicBezTo>
                        <a:cubicBezTo>
                          <a:pt x="29" y="32"/>
                          <a:pt x="32" y="32"/>
                          <a:pt x="34" y="32"/>
                        </a:cubicBezTo>
                        <a:cubicBezTo>
                          <a:pt x="36" y="32"/>
                          <a:pt x="37" y="32"/>
                          <a:pt x="38" y="33"/>
                        </a:cubicBezTo>
                        <a:cubicBezTo>
                          <a:pt x="40" y="33"/>
                          <a:pt x="39" y="32"/>
                          <a:pt x="40" y="30"/>
                        </a:cubicBezTo>
                        <a:cubicBezTo>
                          <a:pt x="41" y="30"/>
                          <a:pt x="40" y="31"/>
                          <a:pt x="40" y="3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5" name="Freeform 705">
                    <a:extLst>
                      <a:ext uri="{FF2B5EF4-FFF2-40B4-BE49-F238E27FC236}">
                        <a16:creationId xmlns:a16="http://schemas.microsoft.com/office/drawing/2014/main" id="{E22396F9-4666-4D3C-9B27-BD3464A35D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83440" y="3960658"/>
                    <a:ext cx="178390" cy="364746"/>
                  </a:xfrm>
                  <a:custGeom>
                    <a:avLst/>
                    <a:gdLst>
                      <a:gd name="T0" fmla="*/ 37 w 38"/>
                      <a:gd name="T1" fmla="*/ 55 h 78"/>
                      <a:gd name="T2" fmla="*/ 36 w 38"/>
                      <a:gd name="T3" fmla="*/ 49 h 78"/>
                      <a:gd name="T4" fmla="*/ 32 w 38"/>
                      <a:gd name="T5" fmla="*/ 41 h 78"/>
                      <a:gd name="T6" fmla="*/ 28 w 38"/>
                      <a:gd name="T7" fmla="*/ 37 h 78"/>
                      <a:gd name="T8" fmla="*/ 22 w 38"/>
                      <a:gd name="T9" fmla="*/ 31 h 78"/>
                      <a:gd name="T10" fmla="*/ 18 w 38"/>
                      <a:gd name="T11" fmla="*/ 26 h 78"/>
                      <a:gd name="T12" fmla="*/ 19 w 38"/>
                      <a:gd name="T13" fmla="*/ 20 h 78"/>
                      <a:gd name="T14" fmla="*/ 23 w 38"/>
                      <a:gd name="T15" fmla="*/ 15 h 78"/>
                      <a:gd name="T16" fmla="*/ 29 w 38"/>
                      <a:gd name="T17" fmla="*/ 11 h 78"/>
                      <a:gd name="T18" fmla="*/ 23 w 38"/>
                      <a:gd name="T19" fmla="*/ 7 h 78"/>
                      <a:gd name="T20" fmla="*/ 24 w 38"/>
                      <a:gd name="T21" fmla="*/ 4 h 78"/>
                      <a:gd name="T22" fmla="*/ 19 w 38"/>
                      <a:gd name="T23" fmla="*/ 3 h 78"/>
                      <a:gd name="T24" fmla="*/ 14 w 38"/>
                      <a:gd name="T25" fmla="*/ 3 h 78"/>
                      <a:gd name="T26" fmla="*/ 11 w 38"/>
                      <a:gd name="T27" fmla="*/ 5 h 78"/>
                      <a:gd name="T28" fmla="*/ 8 w 38"/>
                      <a:gd name="T29" fmla="*/ 5 h 78"/>
                      <a:gd name="T30" fmla="*/ 5 w 38"/>
                      <a:gd name="T31" fmla="*/ 5 h 78"/>
                      <a:gd name="T32" fmla="*/ 3 w 38"/>
                      <a:gd name="T33" fmla="*/ 5 h 78"/>
                      <a:gd name="T34" fmla="*/ 0 w 38"/>
                      <a:gd name="T35" fmla="*/ 6 h 78"/>
                      <a:gd name="T36" fmla="*/ 4 w 38"/>
                      <a:gd name="T37" fmla="*/ 9 h 78"/>
                      <a:gd name="T38" fmla="*/ 5 w 38"/>
                      <a:gd name="T39" fmla="*/ 13 h 78"/>
                      <a:gd name="T40" fmla="*/ 9 w 38"/>
                      <a:gd name="T41" fmla="*/ 14 h 78"/>
                      <a:gd name="T42" fmla="*/ 12 w 38"/>
                      <a:gd name="T43" fmla="*/ 17 h 78"/>
                      <a:gd name="T44" fmla="*/ 13 w 38"/>
                      <a:gd name="T45" fmla="*/ 21 h 78"/>
                      <a:gd name="T46" fmla="*/ 10 w 38"/>
                      <a:gd name="T47" fmla="*/ 22 h 78"/>
                      <a:gd name="T48" fmla="*/ 14 w 38"/>
                      <a:gd name="T49" fmla="*/ 25 h 78"/>
                      <a:gd name="T50" fmla="*/ 19 w 38"/>
                      <a:gd name="T51" fmla="*/ 31 h 78"/>
                      <a:gd name="T52" fmla="*/ 23 w 38"/>
                      <a:gd name="T53" fmla="*/ 35 h 78"/>
                      <a:gd name="T54" fmla="*/ 26 w 38"/>
                      <a:gd name="T55" fmla="*/ 39 h 78"/>
                      <a:gd name="T56" fmla="*/ 28 w 38"/>
                      <a:gd name="T57" fmla="*/ 43 h 78"/>
                      <a:gd name="T58" fmla="*/ 27 w 38"/>
                      <a:gd name="T59" fmla="*/ 48 h 78"/>
                      <a:gd name="T60" fmla="*/ 28 w 38"/>
                      <a:gd name="T61" fmla="*/ 52 h 78"/>
                      <a:gd name="T62" fmla="*/ 28 w 38"/>
                      <a:gd name="T63" fmla="*/ 57 h 78"/>
                      <a:gd name="T64" fmla="*/ 23 w 38"/>
                      <a:gd name="T65" fmla="*/ 60 h 78"/>
                      <a:gd name="T66" fmla="*/ 20 w 38"/>
                      <a:gd name="T67" fmla="*/ 62 h 78"/>
                      <a:gd name="T68" fmla="*/ 20 w 38"/>
                      <a:gd name="T69" fmla="*/ 65 h 78"/>
                      <a:gd name="T70" fmla="*/ 18 w 38"/>
                      <a:gd name="T71" fmla="*/ 66 h 78"/>
                      <a:gd name="T72" fmla="*/ 14 w 38"/>
                      <a:gd name="T73" fmla="*/ 67 h 78"/>
                      <a:gd name="T74" fmla="*/ 15 w 38"/>
                      <a:gd name="T75" fmla="*/ 70 h 78"/>
                      <a:gd name="T76" fmla="*/ 14 w 38"/>
                      <a:gd name="T77" fmla="*/ 74 h 78"/>
                      <a:gd name="T78" fmla="*/ 14 w 38"/>
                      <a:gd name="T79" fmla="*/ 77 h 78"/>
                      <a:gd name="T80" fmla="*/ 18 w 38"/>
                      <a:gd name="T81" fmla="*/ 75 h 78"/>
                      <a:gd name="T82" fmla="*/ 19 w 38"/>
                      <a:gd name="T83" fmla="*/ 71 h 78"/>
                      <a:gd name="T84" fmla="*/ 22 w 38"/>
                      <a:gd name="T85" fmla="*/ 72 h 78"/>
                      <a:gd name="T86" fmla="*/ 21 w 38"/>
                      <a:gd name="T87" fmla="*/ 70 h 78"/>
                      <a:gd name="T88" fmla="*/ 23 w 38"/>
                      <a:gd name="T89" fmla="*/ 71 h 78"/>
                      <a:gd name="T90" fmla="*/ 24 w 38"/>
                      <a:gd name="T91" fmla="*/ 67 h 78"/>
                      <a:gd name="T92" fmla="*/ 26 w 38"/>
                      <a:gd name="T93" fmla="*/ 68 h 78"/>
                      <a:gd name="T94" fmla="*/ 30 w 38"/>
                      <a:gd name="T95" fmla="*/ 66 h 78"/>
                      <a:gd name="T96" fmla="*/ 36 w 38"/>
                      <a:gd name="T97" fmla="*/ 61 h 78"/>
                      <a:gd name="T98" fmla="*/ 36 w 38"/>
                      <a:gd name="T99" fmla="*/ 57 h 78"/>
                      <a:gd name="T100" fmla="*/ 37 w 38"/>
                      <a:gd name="T101" fmla="*/ 55 h 78"/>
                      <a:gd name="T102" fmla="*/ 37 w 38"/>
                      <a:gd name="T103" fmla="*/ 55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38" h="78">
                        <a:moveTo>
                          <a:pt x="37" y="55"/>
                        </a:moveTo>
                        <a:cubicBezTo>
                          <a:pt x="36" y="54"/>
                          <a:pt x="36" y="52"/>
                          <a:pt x="36" y="49"/>
                        </a:cubicBezTo>
                        <a:cubicBezTo>
                          <a:pt x="35" y="46"/>
                          <a:pt x="34" y="44"/>
                          <a:pt x="32" y="41"/>
                        </a:cubicBezTo>
                        <a:cubicBezTo>
                          <a:pt x="31" y="39"/>
                          <a:pt x="30" y="38"/>
                          <a:pt x="28" y="37"/>
                        </a:cubicBezTo>
                        <a:cubicBezTo>
                          <a:pt x="26" y="35"/>
                          <a:pt x="23" y="34"/>
                          <a:pt x="22" y="31"/>
                        </a:cubicBezTo>
                        <a:cubicBezTo>
                          <a:pt x="22" y="29"/>
                          <a:pt x="20" y="28"/>
                          <a:pt x="18" y="26"/>
                        </a:cubicBezTo>
                        <a:cubicBezTo>
                          <a:pt x="17" y="25"/>
                          <a:pt x="18" y="21"/>
                          <a:pt x="19" y="20"/>
                        </a:cubicBezTo>
                        <a:cubicBezTo>
                          <a:pt x="21" y="19"/>
                          <a:pt x="23" y="17"/>
                          <a:pt x="23" y="15"/>
                        </a:cubicBezTo>
                        <a:cubicBezTo>
                          <a:pt x="24" y="14"/>
                          <a:pt x="28" y="12"/>
                          <a:pt x="29" y="11"/>
                        </a:cubicBezTo>
                        <a:cubicBezTo>
                          <a:pt x="27" y="10"/>
                          <a:pt x="25" y="9"/>
                          <a:pt x="23" y="7"/>
                        </a:cubicBezTo>
                        <a:cubicBezTo>
                          <a:pt x="21" y="6"/>
                          <a:pt x="24" y="6"/>
                          <a:pt x="24" y="4"/>
                        </a:cubicBezTo>
                        <a:cubicBezTo>
                          <a:pt x="24" y="4"/>
                          <a:pt x="19" y="3"/>
                          <a:pt x="19" y="3"/>
                        </a:cubicBezTo>
                        <a:cubicBezTo>
                          <a:pt x="17" y="2"/>
                          <a:pt x="15" y="0"/>
                          <a:pt x="14" y="3"/>
                        </a:cubicBezTo>
                        <a:cubicBezTo>
                          <a:pt x="13" y="4"/>
                          <a:pt x="12" y="4"/>
                          <a:pt x="11" y="5"/>
                        </a:cubicBezTo>
                        <a:cubicBezTo>
                          <a:pt x="9" y="8"/>
                          <a:pt x="9" y="4"/>
                          <a:pt x="8" y="5"/>
                        </a:cubicBezTo>
                        <a:cubicBezTo>
                          <a:pt x="6" y="6"/>
                          <a:pt x="6" y="5"/>
                          <a:pt x="5" y="5"/>
                        </a:cubicBezTo>
                        <a:cubicBezTo>
                          <a:pt x="4" y="6"/>
                          <a:pt x="3" y="6"/>
                          <a:pt x="3" y="5"/>
                        </a:cubicBezTo>
                        <a:cubicBezTo>
                          <a:pt x="3" y="4"/>
                          <a:pt x="1" y="6"/>
                          <a:pt x="0" y="6"/>
                        </a:cubicBezTo>
                        <a:cubicBezTo>
                          <a:pt x="0" y="7"/>
                          <a:pt x="3" y="9"/>
                          <a:pt x="4" y="9"/>
                        </a:cubicBezTo>
                        <a:cubicBezTo>
                          <a:pt x="5" y="11"/>
                          <a:pt x="4" y="12"/>
                          <a:pt x="5" y="13"/>
                        </a:cubicBezTo>
                        <a:cubicBezTo>
                          <a:pt x="5" y="15"/>
                          <a:pt x="8" y="15"/>
                          <a:pt x="9" y="14"/>
                        </a:cubicBezTo>
                        <a:cubicBezTo>
                          <a:pt x="11" y="13"/>
                          <a:pt x="12" y="16"/>
                          <a:pt x="12" y="17"/>
                        </a:cubicBezTo>
                        <a:cubicBezTo>
                          <a:pt x="13" y="19"/>
                          <a:pt x="15" y="19"/>
                          <a:pt x="13" y="21"/>
                        </a:cubicBezTo>
                        <a:cubicBezTo>
                          <a:pt x="11" y="22"/>
                          <a:pt x="10" y="19"/>
                          <a:pt x="10" y="22"/>
                        </a:cubicBezTo>
                        <a:cubicBezTo>
                          <a:pt x="10" y="24"/>
                          <a:pt x="13" y="24"/>
                          <a:pt x="14" y="25"/>
                        </a:cubicBezTo>
                        <a:cubicBezTo>
                          <a:pt x="16" y="27"/>
                          <a:pt x="17" y="29"/>
                          <a:pt x="19" y="31"/>
                        </a:cubicBezTo>
                        <a:cubicBezTo>
                          <a:pt x="20" y="33"/>
                          <a:pt x="22" y="33"/>
                          <a:pt x="23" y="35"/>
                        </a:cubicBezTo>
                        <a:cubicBezTo>
                          <a:pt x="24" y="37"/>
                          <a:pt x="24" y="38"/>
                          <a:pt x="26" y="39"/>
                        </a:cubicBezTo>
                        <a:cubicBezTo>
                          <a:pt x="27" y="40"/>
                          <a:pt x="26" y="42"/>
                          <a:pt x="28" y="43"/>
                        </a:cubicBezTo>
                        <a:cubicBezTo>
                          <a:pt x="29" y="44"/>
                          <a:pt x="28" y="47"/>
                          <a:pt x="27" y="48"/>
                        </a:cubicBezTo>
                        <a:cubicBezTo>
                          <a:pt x="26" y="49"/>
                          <a:pt x="27" y="51"/>
                          <a:pt x="28" y="52"/>
                        </a:cubicBezTo>
                        <a:cubicBezTo>
                          <a:pt x="28" y="54"/>
                          <a:pt x="28" y="55"/>
                          <a:pt x="28" y="57"/>
                        </a:cubicBezTo>
                        <a:cubicBezTo>
                          <a:pt x="26" y="59"/>
                          <a:pt x="26" y="59"/>
                          <a:pt x="23" y="60"/>
                        </a:cubicBezTo>
                        <a:cubicBezTo>
                          <a:pt x="21" y="60"/>
                          <a:pt x="24" y="63"/>
                          <a:pt x="20" y="62"/>
                        </a:cubicBezTo>
                        <a:cubicBezTo>
                          <a:pt x="18" y="62"/>
                          <a:pt x="20" y="64"/>
                          <a:pt x="20" y="65"/>
                        </a:cubicBezTo>
                        <a:cubicBezTo>
                          <a:pt x="21" y="67"/>
                          <a:pt x="19" y="66"/>
                          <a:pt x="18" y="66"/>
                        </a:cubicBezTo>
                        <a:cubicBezTo>
                          <a:pt x="16" y="66"/>
                          <a:pt x="15" y="66"/>
                          <a:pt x="14" y="67"/>
                        </a:cubicBezTo>
                        <a:cubicBezTo>
                          <a:pt x="11" y="69"/>
                          <a:pt x="13" y="69"/>
                          <a:pt x="15" y="70"/>
                        </a:cubicBezTo>
                        <a:cubicBezTo>
                          <a:pt x="16" y="70"/>
                          <a:pt x="14" y="73"/>
                          <a:pt x="14" y="74"/>
                        </a:cubicBezTo>
                        <a:cubicBezTo>
                          <a:pt x="13" y="74"/>
                          <a:pt x="13" y="78"/>
                          <a:pt x="14" y="77"/>
                        </a:cubicBezTo>
                        <a:cubicBezTo>
                          <a:pt x="16" y="76"/>
                          <a:pt x="17" y="75"/>
                          <a:pt x="18" y="75"/>
                        </a:cubicBezTo>
                        <a:cubicBezTo>
                          <a:pt x="22" y="74"/>
                          <a:pt x="20" y="73"/>
                          <a:pt x="19" y="71"/>
                        </a:cubicBezTo>
                        <a:cubicBezTo>
                          <a:pt x="20" y="71"/>
                          <a:pt x="21" y="73"/>
                          <a:pt x="22" y="72"/>
                        </a:cubicBezTo>
                        <a:cubicBezTo>
                          <a:pt x="23" y="71"/>
                          <a:pt x="21" y="70"/>
                          <a:pt x="21" y="70"/>
                        </a:cubicBezTo>
                        <a:cubicBezTo>
                          <a:pt x="21" y="69"/>
                          <a:pt x="23" y="71"/>
                          <a:pt x="23" y="71"/>
                        </a:cubicBezTo>
                        <a:cubicBezTo>
                          <a:pt x="22" y="71"/>
                          <a:pt x="23" y="67"/>
                          <a:pt x="24" y="67"/>
                        </a:cubicBezTo>
                        <a:cubicBezTo>
                          <a:pt x="24" y="66"/>
                          <a:pt x="26" y="68"/>
                          <a:pt x="26" y="68"/>
                        </a:cubicBezTo>
                        <a:cubicBezTo>
                          <a:pt x="28" y="68"/>
                          <a:pt x="29" y="67"/>
                          <a:pt x="30" y="66"/>
                        </a:cubicBezTo>
                        <a:cubicBezTo>
                          <a:pt x="31" y="65"/>
                          <a:pt x="36" y="63"/>
                          <a:pt x="36" y="61"/>
                        </a:cubicBezTo>
                        <a:cubicBezTo>
                          <a:pt x="36" y="60"/>
                          <a:pt x="35" y="59"/>
                          <a:pt x="36" y="57"/>
                        </a:cubicBezTo>
                        <a:cubicBezTo>
                          <a:pt x="36" y="56"/>
                          <a:pt x="38" y="57"/>
                          <a:pt x="37" y="55"/>
                        </a:cubicBezTo>
                        <a:cubicBezTo>
                          <a:pt x="36" y="54"/>
                          <a:pt x="38" y="56"/>
                          <a:pt x="37" y="5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6" name="Freeform 706">
                    <a:extLst>
                      <a:ext uri="{FF2B5EF4-FFF2-40B4-BE49-F238E27FC236}">
                        <a16:creationId xmlns:a16="http://schemas.microsoft.com/office/drawing/2014/main" id="{E2A23885-C6ED-4792-A9B1-DA3A83A41EE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42028" y="3989328"/>
                    <a:ext cx="172020" cy="210246"/>
                  </a:xfrm>
                  <a:custGeom>
                    <a:avLst/>
                    <a:gdLst>
                      <a:gd name="T0" fmla="*/ 37 w 37"/>
                      <a:gd name="T1" fmla="*/ 38 h 45"/>
                      <a:gd name="T2" fmla="*/ 35 w 37"/>
                      <a:gd name="T3" fmla="*/ 35 h 45"/>
                      <a:gd name="T4" fmla="*/ 33 w 37"/>
                      <a:gd name="T5" fmla="*/ 32 h 45"/>
                      <a:gd name="T6" fmla="*/ 30 w 37"/>
                      <a:gd name="T7" fmla="*/ 28 h 45"/>
                      <a:gd name="T8" fmla="*/ 26 w 37"/>
                      <a:gd name="T9" fmla="*/ 22 h 45"/>
                      <a:gd name="T10" fmla="*/ 22 w 37"/>
                      <a:gd name="T11" fmla="*/ 18 h 45"/>
                      <a:gd name="T12" fmla="*/ 19 w 37"/>
                      <a:gd name="T13" fmla="*/ 15 h 45"/>
                      <a:gd name="T14" fmla="*/ 22 w 37"/>
                      <a:gd name="T15" fmla="*/ 14 h 45"/>
                      <a:gd name="T16" fmla="*/ 21 w 37"/>
                      <a:gd name="T17" fmla="*/ 10 h 45"/>
                      <a:gd name="T18" fmla="*/ 14 w 37"/>
                      <a:gd name="T19" fmla="*/ 8 h 45"/>
                      <a:gd name="T20" fmla="*/ 13 w 37"/>
                      <a:gd name="T21" fmla="*/ 4 h 45"/>
                      <a:gd name="T22" fmla="*/ 9 w 37"/>
                      <a:gd name="T23" fmla="*/ 0 h 45"/>
                      <a:gd name="T24" fmla="*/ 7 w 37"/>
                      <a:gd name="T25" fmla="*/ 0 h 45"/>
                      <a:gd name="T26" fmla="*/ 8 w 37"/>
                      <a:gd name="T27" fmla="*/ 4 h 45"/>
                      <a:gd name="T28" fmla="*/ 8 w 37"/>
                      <a:gd name="T29" fmla="*/ 7 h 45"/>
                      <a:gd name="T30" fmla="*/ 4 w 37"/>
                      <a:gd name="T31" fmla="*/ 5 h 45"/>
                      <a:gd name="T32" fmla="*/ 0 w 37"/>
                      <a:gd name="T33" fmla="*/ 10 h 45"/>
                      <a:gd name="T34" fmla="*/ 4 w 37"/>
                      <a:gd name="T35" fmla="*/ 15 h 45"/>
                      <a:gd name="T36" fmla="*/ 4 w 37"/>
                      <a:gd name="T37" fmla="*/ 22 h 45"/>
                      <a:gd name="T38" fmla="*/ 3 w 37"/>
                      <a:gd name="T39" fmla="*/ 26 h 45"/>
                      <a:gd name="T40" fmla="*/ 7 w 37"/>
                      <a:gd name="T41" fmla="*/ 25 h 45"/>
                      <a:gd name="T42" fmla="*/ 10 w 37"/>
                      <a:gd name="T43" fmla="*/ 23 h 45"/>
                      <a:gd name="T44" fmla="*/ 15 w 37"/>
                      <a:gd name="T45" fmla="*/ 22 h 45"/>
                      <a:gd name="T46" fmla="*/ 23 w 37"/>
                      <a:gd name="T47" fmla="*/ 28 h 45"/>
                      <a:gd name="T48" fmla="*/ 27 w 37"/>
                      <a:gd name="T49" fmla="*/ 36 h 45"/>
                      <a:gd name="T50" fmla="*/ 27 w 37"/>
                      <a:gd name="T51" fmla="*/ 39 h 45"/>
                      <a:gd name="T52" fmla="*/ 25 w 37"/>
                      <a:gd name="T53" fmla="*/ 43 h 45"/>
                      <a:gd name="T54" fmla="*/ 29 w 37"/>
                      <a:gd name="T55" fmla="*/ 43 h 45"/>
                      <a:gd name="T56" fmla="*/ 32 w 37"/>
                      <a:gd name="T57" fmla="*/ 42 h 45"/>
                      <a:gd name="T58" fmla="*/ 35 w 37"/>
                      <a:gd name="T59" fmla="*/ 42 h 45"/>
                      <a:gd name="T60" fmla="*/ 37 w 37"/>
                      <a:gd name="T61" fmla="*/ 38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7" h="45">
                        <a:moveTo>
                          <a:pt x="37" y="38"/>
                        </a:moveTo>
                        <a:cubicBezTo>
                          <a:pt x="37" y="37"/>
                          <a:pt x="36" y="37"/>
                          <a:pt x="35" y="35"/>
                        </a:cubicBezTo>
                        <a:cubicBezTo>
                          <a:pt x="35" y="33"/>
                          <a:pt x="34" y="34"/>
                          <a:pt x="33" y="32"/>
                        </a:cubicBezTo>
                        <a:cubicBezTo>
                          <a:pt x="32" y="30"/>
                          <a:pt x="32" y="29"/>
                          <a:pt x="30" y="28"/>
                        </a:cubicBezTo>
                        <a:cubicBezTo>
                          <a:pt x="28" y="26"/>
                          <a:pt x="27" y="24"/>
                          <a:pt x="26" y="22"/>
                        </a:cubicBezTo>
                        <a:cubicBezTo>
                          <a:pt x="25" y="21"/>
                          <a:pt x="23" y="19"/>
                          <a:pt x="22" y="18"/>
                        </a:cubicBezTo>
                        <a:cubicBezTo>
                          <a:pt x="20" y="17"/>
                          <a:pt x="19" y="18"/>
                          <a:pt x="19" y="15"/>
                        </a:cubicBezTo>
                        <a:cubicBezTo>
                          <a:pt x="19" y="14"/>
                          <a:pt x="21" y="16"/>
                          <a:pt x="22" y="14"/>
                        </a:cubicBezTo>
                        <a:cubicBezTo>
                          <a:pt x="24" y="13"/>
                          <a:pt x="22" y="12"/>
                          <a:pt x="21" y="10"/>
                        </a:cubicBezTo>
                        <a:cubicBezTo>
                          <a:pt x="19" y="5"/>
                          <a:pt x="16" y="11"/>
                          <a:pt x="14" y="8"/>
                        </a:cubicBezTo>
                        <a:cubicBezTo>
                          <a:pt x="13" y="7"/>
                          <a:pt x="14" y="5"/>
                          <a:pt x="13" y="4"/>
                        </a:cubicBezTo>
                        <a:cubicBezTo>
                          <a:pt x="12" y="3"/>
                          <a:pt x="10" y="2"/>
                          <a:pt x="9" y="0"/>
                        </a:cubicBezTo>
                        <a:cubicBezTo>
                          <a:pt x="9" y="0"/>
                          <a:pt x="7" y="0"/>
                          <a:pt x="7" y="0"/>
                        </a:cubicBezTo>
                        <a:cubicBezTo>
                          <a:pt x="6" y="1"/>
                          <a:pt x="8" y="3"/>
                          <a:pt x="8" y="4"/>
                        </a:cubicBezTo>
                        <a:cubicBezTo>
                          <a:pt x="8" y="5"/>
                          <a:pt x="9" y="7"/>
                          <a:pt x="8" y="7"/>
                        </a:cubicBezTo>
                        <a:cubicBezTo>
                          <a:pt x="6" y="7"/>
                          <a:pt x="6" y="5"/>
                          <a:pt x="4" y="5"/>
                        </a:cubicBezTo>
                        <a:cubicBezTo>
                          <a:pt x="3" y="4"/>
                          <a:pt x="0" y="10"/>
                          <a:pt x="0" y="10"/>
                        </a:cubicBezTo>
                        <a:cubicBezTo>
                          <a:pt x="1" y="13"/>
                          <a:pt x="0" y="17"/>
                          <a:pt x="4" y="15"/>
                        </a:cubicBezTo>
                        <a:cubicBezTo>
                          <a:pt x="6" y="14"/>
                          <a:pt x="4" y="22"/>
                          <a:pt x="4" y="22"/>
                        </a:cubicBezTo>
                        <a:cubicBezTo>
                          <a:pt x="6" y="23"/>
                          <a:pt x="4" y="24"/>
                          <a:pt x="3" y="26"/>
                        </a:cubicBezTo>
                        <a:cubicBezTo>
                          <a:pt x="3" y="27"/>
                          <a:pt x="6" y="25"/>
                          <a:pt x="7" y="25"/>
                        </a:cubicBezTo>
                        <a:cubicBezTo>
                          <a:pt x="7" y="24"/>
                          <a:pt x="9" y="23"/>
                          <a:pt x="10" y="23"/>
                        </a:cubicBezTo>
                        <a:cubicBezTo>
                          <a:pt x="12" y="24"/>
                          <a:pt x="13" y="24"/>
                          <a:pt x="15" y="22"/>
                        </a:cubicBezTo>
                        <a:cubicBezTo>
                          <a:pt x="17" y="21"/>
                          <a:pt x="24" y="25"/>
                          <a:pt x="23" y="28"/>
                        </a:cubicBezTo>
                        <a:cubicBezTo>
                          <a:pt x="21" y="32"/>
                          <a:pt x="25" y="33"/>
                          <a:pt x="27" y="36"/>
                        </a:cubicBezTo>
                        <a:cubicBezTo>
                          <a:pt x="27" y="37"/>
                          <a:pt x="27" y="38"/>
                          <a:pt x="27" y="39"/>
                        </a:cubicBezTo>
                        <a:cubicBezTo>
                          <a:pt x="27" y="40"/>
                          <a:pt x="26" y="42"/>
                          <a:pt x="25" y="43"/>
                        </a:cubicBezTo>
                        <a:cubicBezTo>
                          <a:pt x="26" y="43"/>
                          <a:pt x="29" y="45"/>
                          <a:pt x="29" y="43"/>
                        </a:cubicBezTo>
                        <a:cubicBezTo>
                          <a:pt x="29" y="42"/>
                          <a:pt x="31" y="41"/>
                          <a:pt x="32" y="42"/>
                        </a:cubicBezTo>
                        <a:cubicBezTo>
                          <a:pt x="33" y="43"/>
                          <a:pt x="34" y="43"/>
                          <a:pt x="35" y="42"/>
                        </a:cubicBezTo>
                        <a:cubicBezTo>
                          <a:pt x="37" y="42"/>
                          <a:pt x="37" y="40"/>
                          <a:pt x="37" y="3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7" name="Freeform 707">
                    <a:extLst>
                      <a:ext uri="{FF2B5EF4-FFF2-40B4-BE49-F238E27FC236}">
                        <a16:creationId xmlns:a16="http://schemas.microsoft.com/office/drawing/2014/main" id="{BC7A697C-0F82-47A5-8286-2098A838A62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79481" y="4559540"/>
                    <a:ext cx="210246" cy="178390"/>
                  </a:xfrm>
                  <a:custGeom>
                    <a:avLst/>
                    <a:gdLst>
                      <a:gd name="T0" fmla="*/ 45 w 45"/>
                      <a:gd name="T1" fmla="*/ 29 h 38"/>
                      <a:gd name="T2" fmla="*/ 45 w 45"/>
                      <a:gd name="T3" fmla="*/ 26 h 38"/>
                      <a:gd name="T4" fmla="*/ 45 w 45"/>
                      <a:gd name="T5" fmla="*/ 24 h 38"/>
                      <a:gd name="T6" fmla="*/ 45 w 45"/>
                      <a:gd name="T7" fmla="*/ 15 h 38"/>
                      <a:gd name="T8" fmla="*/ 45 w 45"/>
                      <a:gd name="T9" fmla="*/ 6 h 38"/>
                      <a:gd name="T10" fmla="*/ 35 w 45"/>
                      <a:gd name="T11" fmla="*/ 3 h 38"/>
                      <a:gd name="T12" fmla="*/ 30 w 45"/>
                      <a:gd name="T13" fmla="*/ 0 h 38"/>
                      <a:gd name="T14" fmla="*/ 26 w 45"/>
                      <a:gd name="T15" fmla="*/ 3 h 38"/>
                      <a:gd name="T16" fmla="*/ 22 w 45"/>
                      <a:gd name="T17" fmla="*/ 5 h 38"/>
                      <a:gd name="T18" fmla="*/ 18 w 45"/>
                      <a:gd name="T19" fmla="*/ 10 h 38"/>
                      <a:gd name="T20" fmla="*/ 14 w 45"/>
                      <a:gd name="T21" fmla="*/ 8 h 38"/>
                      <a:gd name="T22" fmla="*/ 11 w 45"/>
                      <a:gd name="T23" fmla="*/ 5 h 38"/>
                      <a:gd name="T24" fmla="*/ 9 w 45"/>
                      <a:gd name="T25" fmla="*/ 6 h 38"/>
                      <a:gd name="T26" fmla="*/ 7 w 45"/>
                      <a:gd name="T27" fmla="*/ 5 h 38"/>
                      <a:gd name="T28" fmla="*/ 4 w 45"/>
                      <a:gd name="T29" fmla="*/ 6 h 38"/>
                      <a:gd name="T30" fmla="*/ 0 w 45"/>
                      <a:gd name="T31" fmla="*/ 7 h 38"/>
                      <a:gd name="T32" fmla="*/ 3 w 45"/>
                      <a:gd name="T33" fmla="*/ 8 h 38"/>
                      <a:gd name="T34" fmla="*/ 4 w 45"/>
                      <a:gd name="T35" fmla="*/ 11 h 38"/>
                      <a:gd name="T36" fmla="*/ 7 w 45"/>
                      <a:gd name="T37" fmla="*/ 14 h 38"/>
                      <a:gd name="T38" fmla="*/ 9 w 45"/>
                      <a:gd name="T39" fmla="*/ 8 h 38"/>
                      <a:gd name="T40" fmla="*/ 10 w 45"/>
                      <a:gd name="T41" fmla="*/ 12 h 38"/>
                      <a:gd name="T42" fmla="*/ 15 w 45"/>
                      <a:gd name="T43" fmla="*/ 12 h 38"/>
                      <a:gd name="T44" fmla="*/ 18 w 45"/>
                      <a:gd name="T45" fmla="*/ 15 h 38"/>
                      <a:gd name="T46" fmla="*/ 27 w 45"/>
                      <a:gd name="T47" fmla="*/ 19 h 38"/>
                      <a:gd name="T48" fmla="*/ 32 w 45"/>
                      <a:gd name="T49" fmla="*/ 22 h 38"/>
                      <a:gd name="T50" fmla="*/ 34 w 45"/>
                      <a:gd name="T51" fmla="*/ 26 h 38"/>
                      <a:gd name="T52" fmla="*/ 36 w 45"/>
                      <a:gd name="T53" fmla="*/ 27 h 38"/>
                      <a:gd name="T54" fmla="*/ 34 w 45"/>
                      <a:gd name="T55" fmla="*/ 28 h 38"/>
                      <a:gd name="T56" fmla="*/ 36 w 45"/>
                      <a:gd name="T57" fmla="*/ 29 h 38"/>
                      <a:gd name="T58" fmla="*/ 35 w 45"/>
                      <a:gd name="T59" fmla="*/ 30 h 38"/>
                      <a:gd name="T60" fmla="*/ 32 w 45"/>
                      <a:gd name="T61" fmla="*/ 31 h 38"/>
                      <a:gd name="T62" fmla="*/ 29 w 45"/>
                      <a:gd name="T63" fmla="*/ 34 h 38"/>
                      <a:gd name="T64" fmla="*/ 34 w 45"/>
                      <a:gd name="T65" fmla="*/ 35 h 38"/>
                      <a:gd name="T66" fmla="*/ 36 w 45"/>
                      <a:gd name="T67" fmla="*/ 31 h 38"/>
                      <a:gd name="T68" fmla="*/ 36 w 45"/>
                      <a:gd name="T69" fmla="*/ 33 h 38"/>
                      <a:gd name="T70" fmla="*/ 40 w 45"/>
                      <a:gd name="T71" fmla="*/ 32 h 38"/>
                      <a:gd name="T72" fmla="*/ 45 w 45"/>
                      <a:gd name="T73" fmla="*/ 38 h 38"/>
                      <a:gd name="T74" fmla="*/ 45 w 45"/>
                      <a:gd name="T75" fmla="*/ 29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45" h="38">
                        <a:moveTo>
                          <a:pt x="45" y="29"/>
                        </a:moveTo>
                        <a:cubicBezTo>
                          <a:pt x="45" y="28"/>
                          <a:pt x="44" y="27"/>
                          <a:pt x="45" y="26"/>
                        </a:cubicBezTo>
                        <a:cubicBezTo>
                          <a:pt x="45" y="25"/>
                          <a:pt x="45" y="25"/>
                          <a:pt x="45" y="24"/>
                        </a:cubicBezTo>
                        <a:cubicBezTo>
                          <a:pt x="45" y="21"/>
                          <a:pt x="45" y="18"/>
                          <a:pt x="45" y="15"/>
                        </a:cubicBezTo>
                        <a:cubicBezTo>
                          <a:pt x="45" y="12"/>
                          <a:pt x="45" y="9"/>
                          <a:pt x="45" y="6"/>
                        </a:cubicBezTo>
                        <a:cubicBezTo>
                          <a:pt x="45" y="6"/>
                          <a:pt x="36" y="3"/>
                          <a:pt x="35" y="3"/>
                        </a:cubicBezTo>
                        <a:cubicBezTo>
                          <a:pt x="33" y="2"/>
                          <a:pt x="32" y="1"/>
                          <a:pt x="30" y="0"/>
                        </a:cubicBezTo>
                        <a:cubicBezTo>
                          <a:pt x="27" y="0"/>
                          <a:pt x="27" y="2"/>
                          <a:pt x="26" y="3"/>
                        </a:cubicBezTo>
                        <a:cubicBezTo>
                          <a:pt x="26" y="4"/>
                          <a:pt x="23" y="4"/>
                          <a:pt x="22" y="5"/>
                        </a:cubicBezTo>
                        <a:cubicBezTo>
                          <a:pt x="21" y="7"/>
                          <a:pt x="20" y="9"/>
                          <a:pt x="18" y="10"/>
                        </a:cubicBezTo>
                        <a:cubicBezTo>
                          <a:pt x="16" y="11"/>
                          <a:pt x="14" y="10"/>
                          <a:pt x="14" y="8"/>
                        </a:cubicBezTo>
                        <a:cubicBezTo>
                          <a:pt x="13" y="6"/>
                          <a:pt x="12" y="6"/>
                          <a:pt x="11" y="5"/>
                        </a:cubicBezTo>
                        <a:cubicBezTo>
                          <a:pt x="11" y="3"/>
                          <a:pt x="10" y="5"/>
                          <a:pt x="9" y="6"/>
                        </a:cubicBezTo>
                        <a:cubicBezTo>
                          <a:pt x="8" y="6"/>
                          <a:pt x="7" y="5"/>
                          <a:pt x="7" y="5"/>
                        </a:cubicBezTo>
                        <a:cubicBezTo>
                          <a:pt x="6" y="5"/>
                          <a:pt x="5" y="6"/>
                          <a:pt x="4" y="6"/>
                        </a:cubicBezTo>
                        <a:cubicBezTo>
                          <a:pt x="4" y="7"/>
                          <a:pt x="0" y="6"/>
                          <a:pt x="0" y="7"/>
                        </a:cubicBezTo>
                        <a:cubicBezTo>
                          <a:pt x="0" y="8"/>
                          <a:pt x="2" y="8"/>
                          <a:pt x="3" y="8"/>
                        </a:cubicBezTo>
                        <a:cubicBezTo>
                          <a:pt x="4" y="9"/>
                          <a:pt x="4" y="10"/>
                          <a:pt x="4" y="11"/>
                        </a:cubicBezTo>
                        <a:cubicBezTo>
                          <a:pt x="4" y="13"/>
                          <a:pt x="7" y="13"/>
                          <a:pt x="7" y="14"/>
                        </a:cubicBezTo>
                        <a:cubicBezTo>
                          <a:pt x="7" y="12"/>
                          <a:pt x="7" y="9"/>
                          <a:pt x="9" y="8"/>
                        </a:cubicBezTo>
                        <a:cubicBezTo>
                          <a:pt x="7" y="9"/>
                          <a:pt x="8" y="11"/>
                          <a:pt x="10" y="12"/>
                        </a:cubicBezTo>
                        <a:cubicBezTo>
                          <a:pt x="12" y="13"/>
                          <a:pt x="13" y="13"/>
                          <a:pt x="15" y="12"/>
                        </a:cubicBezTo>
                        <a:cubicBezTo>
                          <a:pt x="12" y="13"/>
                          <a:pt x="17" y="15"/>
                          <a:pt x="18" y="15"/>
                        </a:cubicBezTo>
                        <a:cubicBezTo>
                          <a:pt x="21" y="16"/>
                          <a:pt x="24" y="18"/>
                          <a:pt x="27" y="19"/>
                        </a:cubicBezTo>
                        <a:cubicBezTo>
                          <a:pt x="29" y="20"/>
                          <a:pt x="31" y="21"/>
                          <a:pt x="32" y="22"/>
                        </a:cubicBezTo>
                        <a:cubicBezTo>
                          <a:pt x="32" y="24"/>
                          <a:pt x="33" y="25"/>
                          <a:pt x="34" y="26"/>
                        </a:cubicBezTo>
                        <a:cubicBezTo>
                          <a:pt x="34" y="26"/>
                          <a:pt x="36" y="27"/>
                          <a:pt x="36" y="27"/>
                        </a:cubicBezTo>
                        <a:cubicBezTo>
                          <a:pt x="36" y="27"/>
                          <a:pt x="34" y="28"/>
                          <a:pt x="34" y="28"/>
                        </a:cubicBezTo>
                        <a:cubicBezTo>
                          <a:pt x="34" y="28"/>
                          <a:pt x="36" y="28"/>
                          <a:pt x="36" y="29"/>
                        </a:cubicBezTo>
                        <a:cubicBezTo>
                          <a:pt x="36" y="28"/>
                          <a:pt x="35" y="29"/>
                          <a:pt x="35" y="30"/>
                        </a:cubicBezTo>
                        <a:cubicBezTo>
                          <a:pt x="34" y="31"/>
                          <a:pt x="33" y="30"/>
                          <a:pt x="32" y="31"/>
                        </a:cubicBezTo>
                        <a:cubicBezTo>
                          <a:pt x="31" y="31"/>
                          <a:pt x="28" y="34"/>
                          <a:pt x="29" y="34"/>
                        </a:cubicBezTo>
                        <a:cubicBezTo>
                          <a:pt x="30" y="35"/>
                          <a:pt x="32" y="35"/>
                          <a:pt x="34" y="35"/>
                        </a:cubicBezTo>
                        <a:cubicBezTo>
                          <a:pt x="34" y="34"/>
                          <a:pt x="35" y="30"/>
                          <a:pt x="36" y="31"/>
                        </a:cubicBezTo>
                        <a:cubicBezTo>
                          <a:pt x="36" y="32"/>
                          <a:pt x="33" y="33"/>
                          <a:pt x="36" y="33"/>
                        </a:cubicBezTo>
                        <a:cubicBezTo>
                          <a:pt x="38" y="34"/>
                          <a:pt x="39" y="34"/>
                          <a:pt x="40" y="32"/>
                        </a:cubicBezTo>
                        <a:cubicBezTo>
                          <a:pt x="39" y="34"/>
                          <a:pt x="44" y="37"/>
                          <a:pt x="45" y="38"/>
                        </a:cubicBezTo>
                        <a:cubicBezTo>
                          <a:pt x="45" y="35"/>
                          <a:pt x="45" y="32"/>
                          <a:pt x="45" y="2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8" name="Freeform 708">
                    <a:extLst>
                      <a:ext uri="{FF2B5EF4-FFF2-40B4-BE49-F238E27FC236}">
                        <a16:creationId xmlns:a16="http://schemas.microsoft.com/office/drawing/2014/main" id="{E0B2AC81-82C6-4E4E-8861-9B0D8EFDDE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84949" y="4588211"/>
                    <a:ext cx="238916" cy="191132"/>
                  </a:xfrm>
                  <a:custGeom>
                    <a:avLst/>
                    <a:gdLst>
                      <a:gd name="T0" fmla="*/ 50 w 51"/>
                      <a:gd name="T1" fmla="*/ 39 h 41"/>
                      <a:gd name="T2" fmla="*/ 45 w 51"/>
                      <a:gd name="T3" fmla="*/ 37 h 41"/>
                      <a:gd name="T4" fmla="*/ 47 w 51"/>
                      <a:gd name="T5" fmla="*/ 36 h 41"/>
                      <a:gd name="T6" fmla="*/ 42 w 51"/>
                      <a:gd name="T7" fmla="*/ 34 h 41"/>
                      <a:gd name="T8" fmla="*/ 38 w 51"/>
                      <a:gd name="T9" fmla="*/ 30 h 41"/>
                      <a:gd name="T10" fmla="*/ 37 w 51"/>
                      <a:gd name="T11" fmla="*/ 28 h 41"/>
                      <a:gd name="T12" fmla="*/ 34 w 51"/>
                      <a:gd name="T13" fmla="*/ 26 h 41"/>
                      <a:gd name="T14" fmla="*/ 29 w 51"/>
                      <a:gd name="T15" fmla="*/ 21 h 41"/>
                      <a:gd name="T16" fmla="*/ 34 w 51"/>
                      <a:gd name="T17" fmla="*/ 21 h 41"/>
                      <a:gd name="T18" fmla="*/ 34 w 51"/>
                      <a:gd name="T19" fmla="*/ 18 h 41"/>
                      <a:gd name="T20" fmla="*/ 31 w 51"/>
                      <a:gd name="T21" fmla="*/ 17 h 41"/>
                      <a:gd name="T22" fmla="*/ 25 w 51"/>
                      <a:gd name="T23" fmla="*/ 12 h 41"/>
                      <a:gd name="T24" fmla="*/ 19 w 51"/>
                      <a:gd name="T25" fmla="*/ 7 h 41"/>
                      <a:gd name="T26" fmla="*/ 16 w 51"/>
                      <a:gd name="T27" fmla="*/ 6 h 41"/>
                      <a:gd name="T28" fmla="*/ 13 w 51"/>
                      <a:gd name="T29" fmla="*/ 4 h 41"/>
                      <a:gd name="T30" fmla="*/ 8 w 51"/>
                      <a:gd name="T31" fmla="*/ 2 h 41"/>
                      <a:gd name="T32" fmla="*/ 1 w 51"/>
                      <a:gd name="T33" fmla="*/ 0 h 41"/>
                      <a:gd name="T34" fmla="*/ 1 w 51"/>
                      <a:gd name="T35" fmla="*/ 10 h 41"/>
                      <a:gd name="T36" fmla="*/ 1 w 51"/>
                      <a:gd name="T37" fmla="*/ 20 h 41"/>
                      <a:gd name="T38" fmla="*/ 1 w 51"/>
                      <a:gd name="T39" fmla="*/ 25 h 41"/>
                      <a:gd name="T40" fmla="*/ 1 w 51"/>
                      <a:gd name="T41" fmla="*/ 30 h 41"/>
                      <a:gd name="T42" fmla="*/ 4 w 51"/>
                      <a:gd name="T43" fmla="*/ 33 h 41"/>
                      <a:gd name="T44" fmla="*/ 13 w 51"/>
                      <a:gd name="T45" fmla="*/ 31 h 41"/>
                      <a:gd name="T46" fmla="*/ 9 w 51"/>
                      <a:gd name="T47" fmla="*/ 28 h 41"/>
                      <a:gd name="T48" fmla="*/ 14 w 51"/>
                      <a:gd name="T49" fmla="*/ 30 h 41"/>
                      <a:gd name="T50" fmla="*/ 13 w 51"/>
                      <a:gd name="T51" fmla="*/ 26 h 41"/>
                      <a:gd name="T52" fmla="*/ 15 w 51"/>
                      <a:gd name="T53" fmla="*/ 27 h 41"/>
                      <a:gd name="T54" fmla="*/ 18 w 51"/>
                      <a:gd name="T55" fmla="*/ 25 h 41"/>
                      <a:gd name="T56" fmla="*/ 26 w 51"/>
                      <a:gd name="T57" fmla="*/ 27 h 41"/>
                      <a:gd name="T58" fmla="*/ 31 w 51"/>
                      <a:gd name="T59" fmla="*/ 33 h 41"/>
                      <a:gd name="T60" fmla="*/ 36 w 51"/>
                      <a:gd name="T61" fmla="*/ 38 h 41"/>
                      <a:gd name="T62" fmla="*/ 45 w 51"/>
                      <a:gd name="T63" fmla="*/ 40 h 41"/>
                      <a:gd name="T64" fmla="*/ 48 w 51"/>
                      <a:gd name="T65" fmla="*/ 40 h 41"/>
                      <a:gd name="T66" fmla="*/ 50 w 51"/>
                      <a:gd name="T67" fmla="*/ 39 h 41"/>
                      <a:gd name="T68" fmla="*/ 50 w 51"/>
                      <a:gd name="T69" fmla="*/ 39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51" h="41">
                        <a:moveTo>
                          <a:pt x="50" y="39"/>
                        </a:moveTo>
                        <a:cubicBezTo>
                          <a:pt x="48" y="38"/>
                          <a:pt x="46" y="38"/>
                          <a:pt x="45" y="37"/>
                        </a:cubicBezTo>
                        <a:cubicBezTo>
                          <a:pt x="44" y="36"/>
                          <a:pt x="46" y="35"/>
                          <a:pt x="47" y="36"/>
                        </a:cubicBezTo>
                        <a:cubicBezTo>
                          <a:pt x="45" y="35"/>
                          <a:pt x="42" y="36"/>
                          <a:pt x="42" y="34"/>
                        </a:cubicBezTo>
                        <a:cubicBezTo>
                          <a:pt x="42" y="32"/>
                          <a:pt x="39" y="32"/>
                          <a:pt x="38" y="30"/>
                        </a:cubicBezTo>
                        <a:cubicBezTo>
                          <a:pt x="37" y="29"/>
                          <a:pt x="38" y="29"/>
                          <a:pt x="37" y="28"/>
                        </a:cubicBezTo>
                        <a:cubicBezTo>
                          <a:pt x="36" y="27"/>
                          <a:pt x="35" y="27"/>
                          <a:pt x="34" y="26"/>
                        </a:cubicBezTo>
                        <a:cubicBezTo>
                          <a:pt x="34" y="26"/>
                          <a:pt x="30" y="21"/>
                          <a:pt x="29" y="21"/>
                        </a:cubicBezTo>
                        <a:cubicBezTo>
                          <a:pt x="30" y="20"/>
                          <a:pt x="33" y="21"/>
                          <a:pt x="34" y="21"/>
                        </a:cubicBezTo>
                        <a:cubicBezTo>
                          <a:pt x="36" y="21"/>
                          <a:pt x="35" y="20"/>
                          <a:pt x="34" y="18"/>
                        </a:cubicBezTo>
                        <a:cubicBezTo>
                          <a:pt x="34" y="17"/>
                          <a:pt x="32" y="17"/>
                          <a:pt x="31" y="17"/>
                        </a:cubicBezTo>
                        <a:cubicBezTo>
                          <a:pt x="28" y="15"/>
                          <a:pt x="26" y="14"/>
                          <a:pt x="25" y="12"/>
                        </a:cubicBezTo>
                        <a:cubicBezTo>
                          <a:pt x="24" y="10"/>
                          <a:pt x="21" y="8"/>
                          <a:pt x="19" y="7"/>
                        </a:cubicBezTo>
                        <a:cubicBezTo>
                          <a:pt x="18" y="6"/>
                          <a:pt x="17" y="6"/>
                          <a:pt x="16" y="6"/>
                        </a:cubicBezTo>
                        <a:cubicBezTo>
                          <a:pt x="15" y="6"/>
                          <a:pt x="14" y="4"/>
                          <a:pt x="13" y="4"/>
                        </a:cubicBezTo>
                        <a:cubicBezTo>
                          <a:pt x="12" y="3"/>
                          <a:pt x="10" y="3"/>
                          <a:pt x="8" y="2"/>
                        </a:cubicBezTo>
                        <a:cubicBezTo>
                          <a:pt x="6" y="2"/>
                          <a:pt x="4" y="0"/>
                          <a:pt x="1" y="0"/>
                        </a:cubicBezTo>
                        <a:cubicBezTo>
                          <a:pt x="1" y="3"/>
                          <a:pt x="1" y="7"/>
                          <a:pt x="1" y="10"/>
                        </a:cubicBezTo>
                        <a:cubicBezTo>
                          <a:pt x="1" y="13"/>
                          <a:pt x="2" y="17"/>
                          <a:pt x="1" y="20"/>
                        </a:cubicBezTo>
                        <a:cubicBezTo>
                          <a:pt x="0" y="21"/>
                          <a:pt x="1" y="23"/>
                          <a:pt x="1" y="25"/>
                        </a:cubicBezTo>
                        <a:cubicBezTo>
                          <a:pt x="1" y="27"/>
                          <a:pt x="1" y="28"/>
                          <a:pt x="1" y="30"/>
                        </a:cubicBezTo>
                        <a:cubicBezTo>
                          <a:pt x="1" y="33"/>
                          <a:pt x="2" y="33"/>
                          <a:pt x="4" y="33"/>
                        </a:cubicBezTo>
                        <a:cubicBezTo>
                          <a:pt x="7" y="33"/>
                          <a:pt x="10" y="33"/>
                          <a:pt x="13" y="31"/>
                        </a:cubicBezTo>
                        <a:cubicBezTo>
                          <a:pt x="14" y="31"/>
                          <a:pt x="9" y="28"/>
                          <a:pt x="9" y="28"/>
                        </a:cubicBezTo>
                        <a:cubicBezTo>
                          <a:pt x="10" y="28"/>
                          <a:pt x="14" y="31"/>
                          <a:pt x="14" y="30"/>
                        </a:cubicBezTo>
                        <a:cubicBezTo>
                          <a:pt x="14" y="29"/>
                          <a:pt x="13" y="28"/>
                          <a:pt x="13" y="26"/>
                        </a:cubicBezTo>
                        <a:cubicBezTo>
                          <a:pt x="13" y="26"/>
                          <a:pt x="16" y="28"/>
                          <a:pt x="15" y="27"/>
                        </a:cubicBezTo>
                        <a:cubicBezTo>
                          <a:pt x="15" y="25"/>
                          <a:pt x="17" y="25"/>
                          <a:pt x="18" y="25"/>
                        </a:cubicBezTo>
                        <a:cubicBezTo>
                          <a:pt x="19" y="25"/>
                          <a:pt x="26" y="28"/>
                          <a:pt x="26" y="27"/>
                        </a:cubicBezTo>
                        <a:cubicBezTo>
                          <a:pt x="26" y="29"/>
                          <a:pt x="30" y="31"/>
                          <a:pt x="31" y="33"/>
                        </a:cubicBezTo>
                        <a:cubicBezTo>
                          <a:pt x="32" y="35"/>
                          <a:pt x="34" y="38"/>
                          <a:pt x="36" y="38"/>
                        </a:cubicBezTo>
                        <a:cubicBezTo>
                          <a:pt x="39" y="38"/>
                          <a:pt x="42" y="39"/>
                          <a:pt x="45" y="40"/>
                        </a:cubicBezTo>
                        <a:cubicBezTo>
                          <a:pt x="46" y="40"/>
                          <a:pt x="48" y="41"/>
                          <a:pt x="48" y="40"/>
                        </a:cubicBezTo>
                        <a:cubicBezTo>
                          <a:pt x="48" y="39"/>
                          <a:pt x="51" y="39"/>
                          <a:pt x="50" y="39"/>
                        </a:cubicBezTo>
                        <a:cubicBezTo>
                          <a:pt x="49" y="38"/>
                          <a:pt x="51" y="39"/>
                          <a:pt x="50" y="3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399" name="Freeform 709">
                    <a:extLst>
                      <a:ext uri="{FF2B5EF4-FFF2-40B4-BE49-F238E27FC236}">
                        <a16:creationId xmlns:a16="http://schemas.microsoft.com/office/drawing/2014/main" id="{700F06A8-F0AA-4B89-AA88-EB5678CBD6D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342717" y="4414599"/>
                    <a:ext cx="238916" cy="210246"/>
                  </a:xfrm>
                  <a:custGeom>
                    <a:avLst/>
                    <a:gdLst>
                      <a:gd name="T0" fmla="*/ 33 w 51"/>
                      <a:gd name="T1" fmla="*/ 5 h 45"/>
                      <a:gd name="T2" fmla="*/ 29 w 51"/>
                      <a:gd name="T3" fmla="*/ 13 h 45"/>
                      <a:gd name="T4" fmla="*/ 20 w 51"/>
                      <a:gd name="T5" fmla="*/ 16 h 45"/>
                      <a:gd name="T6" fmla="*/ 15 w 51"/>
                      <a:gd name="T7" fmla="*/ 18 h 45"/>
                      <a:gd name="T8" fmla="*/ 10 w 51"/>
                      <a:gd name="T9" fmla="*/ 19 h 45"/>
                      <a:gd name="T10" fmla="*/ 7 w 51"/>
                      <a:gd name="T11" fmla="*/ 18 h 45"/>
                      <a:gd name="T12" fmla="*/ 3 w 51"/>
                      <a:gd name="T13" fmla="*/ 14 h 45"/>
                      <a:gd name="T14" fmla="*/ 0 w 51"/>
                      <a:gd name="T15" fmla="*/ 20 h 45"/>
                      <a:gd name="T16" fmla="*/ 4 w 51"/>
                      <a:gd name="T17" fmla="*/ 29 h 45"/>
                      <a:gd name="T18" fmla="*/ 8 w 51"/>
                      <a:gd name="T19" fmla="*/ 37 h 45"/>
                      <a:gd name="T20" fmla="*/ 13 w 51"/>
                      <a:gd name="T21" fmla="*/ 39 h 45"/>
                      <a:gd name="T22" fmla="*/ 14 w 51"/>
                      <a:gd name="T23" fmla="*/ 41 h 45"/>
                      <a:gd name="T24" fmla="*/ 19 w 51"/>
                      <a:gd name="T25" fmla="*/ 41 h 45"/>
                      <a:gd name="T26" fmla="*/ 21 w 51"/>
                      <a:gd name="T27" fmla="*/ 39 h 45"/>
                      <a:gd name="T28" fmla="*/ 25 w 51"/>
                      <a:gd name="T29" fmla="*/ 40 h 45"/>
                      <a:gd name="T30" fmla="*/ 28 w 51"/>
                      <a:gd name="T31" fmla="*/ 40 h 45"/>
                      <a:gd name="T32" fmla="*/ 31 w 51"/>
                      <a:gd name="T33" fmla="*/ 43 h 45"/>
                      <a:gd name="T34" fmla="*/ 34 w 51"/>
                      <a:gd name="T35" fmla="*/ 42 h 45"/>
                      <a:gd name="T36" fmla="*/ 36 w 51"/>
                      <a:gd name="T37" fmla="*/ 43 h 45"/>
                      <a:gd name="T38" fmla="*/ 37 w 51"/>
                      <a:gd name="T39" fmla="*/ 37 h 45"/>
                      <a:gd name="T40" fmla="*/ 37 w 51"/>
                      <a:gd name="T41" fmla="*/ 33 h 45"/>
                      <a:gd name="T42" fmla="*/ 39 w 51"/>
                      <a:gd name="T43" fmla="*/ 30 h 45"/>
                      <a:gd name="T44" fmla="*/ 42 w 51"/>
                      <a:gd name="T45" fmla="*/ 24 h 45"/>
                      <a:gd name="T46" fmla="*/ 47 w 51"/>
                      <a:gd name="T47" fmla="*/ 19 h 45"/>
                      <a:gd name="T48" fmla="*/ 49 w 51"/>
                      <a:gd name="T49" fmla="*/ 18 h 45"/>
                      <a:gd name="T50" fmla="*/ 45 w 51"/>
                      <a:gd name="T51" fmla="*/ 13 h 45"/>
                      <a:gd name="T52" fmla="*/ 42 w 51"/>
                      <a:gd name="T53" fmla="*/ 7 h 45"/>
                      <a:gd name="T54" fmla="*/ 44 w 51"/>
                      <a:gd name="T55" fmla="*/ 6 h 45"/>
                      <a:gd name="T56" fmla="*/ 44 w 51"/>
                      <a:gd name="T57" fmla="*/ 3 h 45"/>
                      <a:gd name="T58" fmla="*/ 33 w 51"/>
                      <a:gd name="T59" fmla="*/ 5 h 45"/>
                      <a:gd name="T60" fmla="*/ 33 w 51"/>
                      <a:gd name="T61" fmla="*/ 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51" h="45">
                        <a:moveTo>
                          <a:pt x="33" y="5"/>
                        </a:moveTo>
                        <a:cubicBezTo>
                          <a:pt x="32" y="8"/>
                          <a:pt x="31" y="10"/>
                          <a:pt x="29" y="13"/>
                        </a:cubicBezTo>
                        <a:cubicBezTo>
                          <a:pt x="28" y="17"/>
                          <a:pt x="23" y="17"/>
                          <a:pt x="20" y="16"/>
                        </a:cubicBezTo>
                        <a:cubicBezTo>
                          <a:pt x="18" y="15"/>
                          <a:pt x="16" y="17"/>
                          <a:pt x="15" y="18"/>
                        </a:cubicBezTo>
                        <a:cubicBezTo>
                          <a:pt x="14" y="19"/>
                          <a:pt x="11" y="18"/>
                          <a:pt x="10" y="19"/>
                        </a:cubicBezTo>
                        <a:cubicBezTo>
                          <a:pt x="8" y="20"/>
                          <a:pt x="8" y="20"/>
                          <a:pt x="7" y="18"/>
                        </a:cubicBezTo>
                        <a:cubicBezTo>
                          <a:pt x="5" y="17"/>
                          <a:pt x="4" y="16"/>
                          <a:pt x="3" y="14"/>
                        </a:cubicBezTo>
                        <a:cubicBezTo>
                          <a:pt x="2" y="13"/>
                          <a:pt x="0" y="19"/>
                          <a:pt x="0" y="20"/>
                        </a:cubicBezTo>
                        <a:cubicBezTo>
                          <a:pt x="0" y="23"/>
                          <a:pt x="3" y="26"/>
                          <a:pt x="4" y="29"/>
                        </a:cubicBezTo>
                        <a:cubicBezTo>
                          <a:pt x="6" y="32"/>
                          <a:pt x="5" y="35"/>
                          <a:pt x="8" y="37"/>
                        </a:cubicBezTo>
                        <a:cubicBezTo>
                          <a:pt x="10" y="38"/>
                          <a:pt x="12" y="39"/>
                          <a:pt x="13" y="39"/>
                        </a:cubicBezTo>
                        <a:cubicBezTo>
                          <a:pt x="16" y="38"/>
                          <a:pt x="13" y="40"/>
                          <a:pt x="14" y="41"/>
                        </a:cubicBezTo>
                        <a:cubicBezTo>
                          <a:pt x="15" y="41"/>
                          <a:pt x="18" y="41"/>
                          <a:pt x="19" y="41"/>
                        </a:cubicBezTo>
                        <a:cubicBezTo>
                          <a:pt x="20" y="40"/>
                          <a:pt x="20" y="38"/>
                          <a:pt x="21" y="39"/>
                        </a:cubicBezTo>
                        <a:cubicBezTo>
                          <a:pt x="22" y="40"/>
                          <a:pt x="24" y="41"/>
                          <a:pt x="25" y="40"/>
                        </a:cubicBezTo>
                        <a:cubicBezTo>
                          <a:pt x="26" y="40"/>
                          <a:pt x="28" y="39"/>
                          <a:pt x="28" y="40"/>
                        </a:cubicBezTo>
                        <a:cubicBezTo>
                          <a:pt x="29" y="43"/>
                          <a:pt x="27" y="45"/>
                          <a:pt x="31" y="43"/>
                        </a:cubicBezTo>
                        <a:cubicBezTo>
                          <a:pt x="32" y="43"/>
                          <a:pt x="33" y="42"/>
                          <a:pt x="34" y="42"/>
                        </a:cubicBezTo>
                        <a:cubicBezTo>
                          <a:pt x="35" y="42"/>
                          <a:pt x="36" y="43"/>
                          <a:pt x="36" y="43"/>
                        </a:cubicBezTo>
                        <a:cubicBezTo>
                          <a:pt x="37" y="41"/>
                          <a:pt x="35" y="39"/>
                          <a:pt x="37" y="37"/>
                        </a:cubicBezTo>
                        <a:cubicBezTo>
                          <a:pt x="38" y="36"/>
                          <a:pt x="37" y="35"/>
                          <a:pt x="37" y="33"/>
                        </a:cubicBezTo>
                        <a:cubicBezTo>
                          <a:pt x="37" y="32"/>
                          <a:pt x="38" y="31"/>
                          <a:pt x="39" y="30"/>
                        </a:cubicBezTo>
                        <a:cubicBezTo>
                          <a:pt x="41" y="28"/>
                          <a:pt x="43" y="27"/>
                          <a:pt x="42" y="24"/>
                        </a:cubicBezTo>
                        <a:cubicBezTo>
                          <a:pt x="42" y="22"/>
                          <a:pt x="45" y="18"/>
                          <a:pt x="47" y="19"/>
                        </a:cubicBezTo>
                        <a:cubicBezTo>
                          <a:pt x="48" y="20"/>
                          <a:pt x="51" y="19"/>
                          <a:pt x="49" y="18"/>
                        </a:cubicBezTo>
                        <a:cubicBezTo>
                          <a:pt x="48" y="16"/>
                          <a:pt x="45" y="15"/>
                          <a:pt x="45" y="13"/>
                        </a:cubicBezTo>
                        <a:cubicBezTo>
                          <a:pt x="45" y="11"/>
                          <a:pt x="43" y="9"/>
                          <a:pt x="42" y="7"/>
                        </a:cubicBezTo>
                        <a:cubicBezTo>
                          <a:pt x="41" y="4"/>
                          <a:pt x="44" y="7"/>
                          <a:pt x="44" y="6"/>
                        </a:cubicBezTo>
                        <a:cubicBezTo>
                          <a:pt x="45" y="5"/>
                          <a:pt x="41" y="4"/>
                          <a:pt x="44" y="3"/>
                        </a:cubicBezTo>
                        <a:cubicBezTo>
                          <a:pt x="40" y="2"/>
                          <a:pt x="34" y="0"/>
                          <a:pt x="33" y="5"/>
                        </a:cubicBezTo>
                        <a:cubicBezTo>
                          <a:pt x="32" y="7"/>
                          <a:pt x="34" y="3"/>
                          <a:pt x="33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0" name="Freeform 710">
                    <a:extLst>
                      <a:ext uri="{FF2B5EF4-FFF2-40B4-BE49-F238E27FC236}">
                        <a16:creationId xmlns:a16="http://schemas.microsoft.com/office/drawing/2014/main" id="{596970D2-F7FE-4A0B-8872-0FA286DDC5A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357051" y="4358851"/>
                    <a:ext cx="229360" cy="149721"/>
                  </a:xfrm>
                  <a:custGeom>
                    <a:avLst/>
                    <a:gdLst>
                      <a:gd name="T0" fmla="*/ 45 w 49"/>
                      <a:gd name="T1" fmla="*/ 10 h 32"/>
                      <a:gd name="T2" fmla="*/ 47 w 49"/>
                      <a:gd name="T3" fmla="*/ 8 h 32"/>
                      <a:gd name="T4" fmla="*/ 43 w 49"/>
                      <a:gd name="T5" fmla="*/ 7 h 32"/>
                      <a:gd name="T6" fmla="*/ 42 w 49"/>
                      <a:gd name="T7" fmla="*/ 6 h 32"/>
                      <a:gd name="T8" fmla="*/ 41 w 49"/>
                      <a:gd name="T9" fmla="*/ 6 h 32"/>
                      <a:gd name="T10" fmla="*/ 41 w 49"/>
                      <a:gd name="T11" fmla="*/ 4 h 32"/>
                      <a:gd name="T12" fmla="*/ 39 w 49"/>
                      <a:gd name="T13" fmla="*/ 2 h 32"/>
                      <a:gd name="T14" fmla="*/ 37 w 49"/>
                      <a:gd name="T15" fmla="*/ 2 h 32"/>
                      <a:gd name="T16" fmla="*/ 36 w 49"/>
                      <a:gd name="T17" fmla="*/ 1 h 32"/>
                      <a:gd name="T18" fmla="*/ 32 w 49"/>
                      <a:gd name="T19" fmla="*/ 6 h 32"/>
                      <a:gd name="T20" fmla="*/ 30 w 49"/>
                      <a:gd name="T21" fmla="*/ 8 h 32"/>
                      <a:gd name="T22" fmla="*/ 29 w 49"/>
                      <a:gd name="T23" fmla="*/ 9 h 32"/>
                      <a:gd name="T24" fmla="*/ 29 w 49"/>
                      <a:gd name="T25" fmla="*/ 10 h 32"/>
                      <a:gd name="T26" fmla="*/ 25 w 49"/>
                      <a:gd name="T27" fmla="*/ 12 h 32"/>
                      <a:gd name="T28" fmla="*/ 25 w 49"/>
                      <a:gd name="T29" fmla="*/ 15 h 32"/>
                      <a:gd name="T30" fmla="*/ 27 w 49"/>
                      <a:gd name="T31" fmla="*/ 14 h 32"/>
                      <a:gd name="T32" fmla="*/ 29 w 49"/>
                      <a:gd name="T33" fmla="*/ 13 h 32"/>
                      <a:gd name="T34" fmla="*/ 28 w 49"/>
                      <a:gd name="T35" fmla="*/ 11 h 32"/>
                      <a:gd name="T36" fmla="*/ 29 w 49"/>
                      <a:gd name="T37" fmla="*/ 13 h 32"/>
                      <a:gd name="T38" fmla="*/ 26 w 49"/>
                      <a:gd name="T39" fmla="*/ 14 h 32"/>
                      <a:gd name="T40" fmla="*/ 23 w 49"/>
                      <a:gd name="T41" fmla="*/ 13 h 32"/>
                      <a:gd name="T42" fmla="*/ 14 w 49"/>
                      <a:gd name="T43" fmla="*/ 20 h 32"/>
                      <a:gd name="T44" fmla="*/ 9 w 49"/>
                      <a:gd name="T45" fmla="*/ 23 h 32"/>
                      <a:gd name="T46" fmla="*/ 7 w 49"/>
                      <a:gd name="T47" fmla="*/ 26 h 32"/>
                      <a:gd name="T48" fmla="*/ 9 w 49"/>
                      <a:gd name="T49" fmla="*/ 28 h 32"/>
                      <a:gd name="T50" fmla="*/ 0 w 49"/>
                      <a:gd name="T51" fmla="*/ 26 h 32"/>
                      <a:gd name="T52" fmla="*/ 5 w 49"/>
                      <a:gd name="T53" fmla="*/ 32 h 32"/>
                      <a:gd name="T54" fmla="*/ 7 w 49"/>
                      <a:gd name="T55" fmla="*/ 31 h 32"/>
                      <a:gd name="T56" fmla="*/ 12 w 49"/>
                      <a:gd name="T57" fmla="*/ 30 h 32"/>
                      <a:gd name="T58" fmla="*/ 20 w 49"/>
                      <a:gd name="T59" fmla="*/ 29 h 32"/>
                      <a:gd name="T60" fmla="*/ 27 w 49"/>
                      <a:gd name="T61" fmla="*/ 24 h 32"/>
                      <a:gd name="T62" fmla="*/ 30 w 49"/>
                      <a:gd name="T63" fmla="*/ 18 h 32"/>
                      <a:gd name="T64" fmla="*/ 34 w 49"/>
                      <a:gd name="T65" fmla="*/ 14 h 32"/>
                      <a:gd name="T66" fmla="*/ 43 w 49"/>
                      <a:gd name="T67" fmla="*/ 14 h 32"/>
                      <a:gd name="T68" fmla="*/ 45 w 49"/>
                      <a:gd name="T69" fmla="*/ 10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9" h="32">
                        <a:moveTo>
                          <a:pt x="45" y="10"/>
                        </a:moveTo>
                        <a:cubicBezTo>
                          <a:pt x="48" y="10"/>
                          <a:pt x="49" y="9"/>
                          <a:pt x="47" y="8"/>
                        </a:cubicBezTo>
                        <a:cubicBezTo>
                          <a:pt x="45" y="7"/>
                          <a:pt x="45" y="6"/>
                          <a:pt x="43" y="7"/>
                        </a:cubicBezTo>
                        <a:cubicBezTo>
                          <a:pt x="42" y="8"/>
                          <a:pt x="43" y="7"/>
                          <a:pt x="42" y="6"/>
                        </a:cubicBezTo>
                        <a:cubicBezTo>
                          <a:pt x="42" y="6"/>
                          <a:pt x="41" y="6"/>
                          <a:pt x="41" y="6"/>
                        </a:cubicBezTo>
                        <a:cubicBezTo>
                          <a:pt x="41" y="6"/>
                          <a:pt x="41" y="4"/>
                          <a:pt x="41" y="4"/>
                        </a:cubicBezTo>
                        <a:cubicBezTo>
                          <a:pt x="40" y="3"/>
                          <a:pt x="39" y="2"/>
                          <a:pt x="39" y="2"/>
                        </a:cubicBezTo>
                        <a:cubicBezTo>
                          <a:pt x="37" y="0"/>
                          <a:pt x="38" y="1"/>
                          <a:pt x="37" y="2"/>
                        </a:cubicBezTo>
                        <a:cubicBezTo>
                          <a:pt x="36" y="3"/>
                          <a:pt x="36" y="1"/>
                          <a:pt x="36" y="1"/>
                        </a:cubicBezTo>
                        <a:cubicBezTo>
                          <a:pt x="35" y="1"/>
                          <a:pt x="32" y="5"/>
                          <a:pt x="32" y="6"/>
                        </a:cubicBezTo>
                        <a:cubicBezTo>
                          <a:pt x="31" y="6"/>
                          <a:pt x="30" y="7"/>
                          <a:pt x="30" y="8"/>
                        </a:cubicBezTo>
                        <a:cubicBezTo>
                          <a:pt x="29" y="8"/>
                          <a:pt x="29" y="9"/>
                          <a:pt x="29" y="9"/>
                        </a:cubicBezTo>
                        <a:cubicBezTo>
                          <a:pt x="29" y="10"/>
                          <a:pt x="29" y="10"/>
                          <a:pt x="29" y="10"/>
                        </a:cubicBezTo>
                        <a:cubicBezTo>
                          <a:pt x="29" y="11"/>
                          <a:pt x="26" y="11"/>
                          <a:pt x="25" y="12"/>
                        </a:cubicBezTo>
                        <a:cubicBezTo>
                          <a:pt x="22" y="12"/>
                          <a:pt x="23" y="14"/>
                          <a:pt x="25" y="15"/>
                        </a:cubicBezTo>
                        <a:cubicBezTo>
                          <a:pt x="27" y="17"/>
                          <a:pt x="26" y="15"/>
                          <a:pt x="27" y="14"/>
                        </a:cubicBezTo>
                        <a:cubicBezTo>
                          <a:pt x="27" y="13"/>
                          <a:pt x="29" y="13"/>
                          <a:pt x="29" y="13"/>
                        </a:cubicBezTo>
                        <a:cubicBezTo>
                          <a:pt x="29" y="13"/>
                          <a:pt x="28" y="12"/>
                          <a:pt x="28" y="11"/>
                        </a:cubicBezTo>
                        <a:cubicBezTo>
                          <a:pt x="28" y="12"/>
                          <a:pt x="29" y="13"/>
                          <a:pt x="29" y="13"/>
                        </a:cubicBezTo>
                        <a:cubicBezTo>
                          <a:pt x="29" y="13"/>
                          <a:pt x="27" y="13"/>
                          <a:pt x="26" y="14"/>
                        </a:cubicBezTo>
                        <a:cubicBezTo>
                          <a:pt x="26" y="17"/>
                          <a:pt x="24" y="14"/>
                          <a:pt x="23" y="13"/>
                        </a:cubicBezTo>
                        <a:cubicBezTo>
                          <a:pt x="20" y="16"/>
                          <a:pt x="18" y="19"/>
                          <a:pt x="14" y="20"/>
                        </a:cubicBezTo>
                        <a:cubicBezTo>
                          <a:pt x="12" y="21"/>
                          <a:pt x="10" y="21"/>
                          <a:pt x="9" y="23"/>
                        </a:cubicBezTo>
                        <a:cubicBezTo>
                          <a:pt x="8" y="24"/>
                          <a:pt x="8" y="25"/>
                          <a:pt x="7" y="26"/>
                        </a:cubicBezTo>
                        <a:cubicBezTo>
                          <a:pt x="7" y="27"/>
                          <a:pt x="9" y="28"/>
                          <a:pt x="9" y="28"/>
                        </a:cubicBezTo>
                        <a:cubicBezTo>
                          <a:pt x="8" y="29"/>
                          <a:pt x="1" y="26"/>
                          <a:pt x="0" y="26"/>
                        </a:cubicBezTo>
                        <a:cubicBezTo>
                          <a:pt x="1" y="28"/>
                          <a:pt x="3" y="31"/>
                          <a:pt x="5" y="32"/>
                        </a:cubicBezTo>
                        <a:cubicBezTo>
                          <a:pt x="6" y="32"/>
                          <a:pt x="7" y="31"/>
                          <a:pt x="7" y="31"/>
                        </a:cubicBezTo>
                        <a:cubicBezTo>
                          <a:pt x="9" y="30"/>
                          <a:pt x="12" y="31"/>
                          <a:pt x="12" y="30"/>
                        </a:cubicBezTo>
                        <a:cubicBezTo>
                          <a:pt x="15" y="27"/>
                          <a:pt x="17" y="28"/>
                          <a:pt x="20" y="29"/>
                        </a:cubicBezTo>
                        <a:cubicBezTo>
                          <a:pt x="23" y="29"/>
                          <a:pt x="26" y="27"/>
                          <a:pt x="27" y="24"/>
                        </a:cubicBezTo>
                        <a:cubicBezTo>
                          <a:pt x="28" y="22"/>
                          <a:pt x="29" y="20"/>
                          <a:pt x="30" y="18"/>
                        </a:cubicBezTo>
                        <a:cubicBezTo>
                          <a:pt x="30" y="15"/>
                          <a:pt x="31" y="14"/>
                          <a:pt x="34" y="14"/>
                        </a:cubicBezTo>
                        <a:cubicBezTo>
                          <a:pt x="37" y="14"/>
                          <a:pt x="40" y="15"/>
                          <a:pt x="43" y="14"/>
                        </a:cubicBezTo>
                        <a:cubicBezTo>
                          <a:pt x="47" y="13"/>
                          <a:pt x="40" y="10"/>
                          <a:pt x="45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1" name="Freeform 711">
                    <a:extLst>
                      <a:ext uri="{FF2B5EF4-FFF2-40B4-BE49-F238E27FC236}">
                        <a16:creationId xmlns:a16="http://schemas.microsoft.com/office/drawing/2014/main" id="{69A48CAA-2766-466C-97B9-88B37A20DAB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890370" y="3839607"/>
                    <a:ext cx="79638" cy="46190"/>
                  </a:xfrm>
                  <a:custGeom>
                    <a:avLst/>
                    <a:gdLst>
                      <a:gd name="T0" fmla="*/ 2 w 17"/>
                      <a:gd name="T1" fmla="*/ 8 h 10"/>
                      <a:gd name="T2" fmla="*/ 7 w 17"/>
                      <a:gd name="T3" fmla="*/ 9 h 10"/>
                      <a:gd name="T4" fmla="*/ 12 w 17"/>
                      <a:gd name="T5" fmla="*/ 9 h 10"/>
                      <a:gd name="T6" fmla="*/ 16 w 17"/>
                      <a:gd name="T7" fmla="*/ 8 h 10"/>
                      <a:gd name="T8" fmla="*/ 15 w 17"/>
                      <a:gd name="T9" fmla="*/ 3 h 10"/>
                      <a:gd name="T10" fmla="*/ 10 w 17"/>
                      <a:gd name="T11" fmla="*/ 3 h 10"/>
                      <a:gd name="T12" fmla="*/ 6 w 17"/>
                      <a:gd name="T13" fmla="*/ 1 h 10"/>
                      <a:gd name="T14" fmla="*/ 2 w 17"/>
                      <a:gd name="T15" fmla="*/ 8 h 10"/>
                      <a:gd name="T16" fmla="*/ 2 w 17"/>
                      <a:gd name="T17" fmla="*/ 8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7" h="10">
                        <a:moveTo>
                          <a:pt x="2" y="8"/>
                        </a:moveTo>
                        <a:cubicBezTo>
                          <a:pt x="3" y="9"/>
                          <a:pt x="6" y="10"/>
                          <a:pt x="7" y="9"/>
                        </a:cubicBezTo>
                        <a:cubicBezTo>
                          <a:pt x="9" y="8"/>
                          <a:pt x="10" y="10"/>
                          <a:pt x="12" y="9"/>
                        </a:cubicBezTo>
                        <a:cubicBezTo>
                          <a:pt x="13" y="9"/>
                          <a:pt x="17" y="9"/>
                          <a:pt x="16" y="8"/>
                        </a:cubicBezTo>
                        <a:cubicBezTo>
                          <a:pt x="15" y="6"/>
                          <a:pt x="14" y="5"/>
                          <a:pt x="15" y="3"/>
                        </a:cubicBezTo>
                        <a:cubicBezTo>
                          <a:pt x="13" y="2"/>
                          <a:pt x="11" y="4"/>
                          <a:pt x="10" y="3"/>
                        </a:cubicBezTo>
                        <a:cubicBezTo>
                          <a:pt x="9" y="2"/>
                          <a:pt x="7" y="0"/>
                          <a:pt x="6" y="1"/>
                        </a:cubicBezTo>
                        <a:cubicBezTo>
                          <a:pt x="4" y="3"/>
                          <a:pt x="0" y="6"/>
                          <a:pt x="2" y="8"/>
                        </a:cubicBezTo>
                        <a:cubicBezTo>
                          <a:pt x="3" y="9"/>
                          <a:pt x="1" y="7"/>
                          <a:pt x="2" y="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2" name="Freeform 712">
                    <a:extLst>
                      <a:ext uri="{FF2B5EF4-FFF2-40B4-BE49-F238E27FC236}">
                        <a16:creationId xmlns:a16="http://schemas.microsoft.com/office/drawing/2014/main" id="{79CB5B3B-3A00-485F-8BD6-FF5CE42DD6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707201" y="3787046"/>
                    <a:ext cx="173611" cy="108308"/>
                  </a:xfrm>
                  <a:custGeom>
                    <a:avLst/>
                    <a:gdLst>
                      <a:gd name="T0" fmla="*/ 1 w 37"/>
                      <a:gd name="T1" fmla="*/ 3 h 23"/>
                      <a:gd name="T2" fmla="*/ 0 w 37"/>
                      <a:gd name="T3" fmla="*/ 9 h 23"/>
                      <a:gd name="T4" fmla="*/ 5 w 37"/>
                      <a:gd name="T5" fmla="*/ 13 h 23"/>
                      <a:gd name="T6" fmla="*/ 7 w 37"/>
                      <a:gd name="T7" fmla="*/ 14 h 23"/>
                      <a:gd name="T8" fmla="*/ 12 w 37"/>
                      <a:gd name="T9" fmla="*/ 15 h 23"/>
                      <a:gd name="T10" fmla="*/ 15 w 37"/>
                      <a:gd name="T11" fmla="*/ 16 h 23"/>
                      <a:gd name="T12" fmla="*/ 19 w 37"/>
                      <a:gd name="T13" fmla="*/ 16 h 23"/>
                      <a:gd name="T14" fmla="*/ 22 w 37"/>
                      <a:gd name="T15" fmla="*/ 19 h 23"/>
                      <a:gd name="T16" fmla="*/ 26 w 37"/>
                      <a:gd name="T17" fmla="*/ 20 h 23"/>
                      <a:gd name="T18" fmla="*/ 29 w 37"/>
                      <a:gd name="T19" fmla="*/ 22 h 23"/>
                      <a:gd name="T20" fmla="*/ 32 w 37"/>
                      <a:gd name="T21" fmla="*/ 20 h 23"/>
                      <a:gd name="T22" fmla="*/ 35 w 37"/>
                      <a:gd name="T23" fmla="*/ 22 h 23"/>
                      <a:gd name="T24" fmla="*/ 37 w 37"/>
                      <a:gd name="T25" fmla="*/ 21 h 23"/>
                      <a:gd name="T26" fmla="*/ 37 w 37"/>
                      <a:gd name="T27" fmla="*/ 18 h 23"/>
                      <a:gd name="T28" fmla="*/ 37 w 37"/>
                      <a:gd name="T29" fmla="*/ 14 h 23"/>
                      <a:gd name="T30" fmla="*/ 32 w 37"/>
                      <a:gd name="T31" fmla="*/ 14 h 23"/>
                      <a:gd name="T32" fmla="*/ 31 w 37"/>
                      <a:gd name="T33" fmla="*/ 13 h 23"/>
                      <a:gd name="T34" fmla="*/ 28 w 37"/>
                      <a:gd name="T35" fmla="*/ 13 h 23"/>
                      <a:gd name="T36" fmla="*/ 26 w 37"/>
                      <a:gd name="T37" fmla="*/ 12 h 23"/>
                      <a:gd name="T38" fmla="*/ 24 w 37"/>
                      <a:gd name="T39" fmla="*/ 12 h 23"/>
                      <a:gd name="T40" fmla="*/ 20 w 37"/>
                      <a:gd name="T41" fmla="*/ 10 h 23"/>
                      <a:gd name="T42" fmla="*/ 18 w 37"/>
                      <a:gd name="T43" fmla="*/ 8 h 23"/>
                      <a:gd name="T44" fmla="*/ 16 w 37"/>
                      <a:gd name="T45" fmla="*/ 7 h 23"/>
                      <a:gd name="T46" fmla="*/ 10 w 37"/>
                      <a:gd name="T47" fmla="*/ 2 h 23"/>
                      <a:gd name="T48" fmla="*/ 8 w 37"/>
                      <a:gd name="T49" fmla="*/ 0 h 23"/>
                      <a:gd name="T50" fmla="*/ 5 w 37"/>
                      <a:gd name="T51" fmla="*/ 2 h 23"/>
                      <a:gd name="T52" fmla="*/ 4 w 37"/>
                      <a:gd name="T53" fmla="*/ 2 h 23"/>
                      <a:gd name="T54" fmla="*/ 1 w 37"/>
                      <a:gd name="T55" fmla="*/ 3 h 23"/>
                      <a:gd name="T56" fmla="*/ 1 w 37"/>
                      <a:gd name="T57" fmla="*/ 3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37" h="23">
                        <a:moveTo>
                          <a:pt x="1" y="3"/>
                        </a:moveTo>
                        <a:cubicBezTo>
                          <a:pt x="0" y="4"/>
                          <a:pt x="0" y="8"/>
                          <a:pt x="0" y="9"/>
                        </a:cubicBezTo>
                        <a:cubicBezTo>
                          <a:pt x="1" y="10"/>
                          <a:pt x="4" y="11"/>
                          <a:pt x="5" y="13"/>
                        </a:cubicBezTo>
                        <a:cubicBezTo>
                          <a:pt x="6" y="13"/>
                          <a:pt x="7" y="14"/>
                          <a:pt x="7" y="14"/>
                        </a:cubicBezTo>
                        <a:cubicBezTo>
                          <a:pt x="9" y="15"/>
                          <a:pt x="10" y="14"/>
                          <a:pt x="12" y="15"/>
                        </a:cubicBezTo>
                        <a:cubicBezTo>
                          <a:pt x="13" y="15"/>
                          <a:pt x="14" y="16"/>
                          <a:pt x="15" y="16"/>
                        </a:cubicBezTo>
                        <a:cubicBezTo>
                          <a:pt x="16" y="16"/>
                          <a:pt x="18" y="16"/>
                          <a:pt x="19" y="16"/>
                        </a:cubicBezTo>
                        <a:cubicBezTo>
                          <a:pt x="20" y="17"/>
                          <a:pt x="21" y="18"/>
                          <a:pt x="22" y="19"/>
                        </a:cubicBezTo>
                        <a:cubicBezTo>
                          <a:pt x="23" y="19"/>
                          <a:pt x="25" y="19"/>
                          <a:pt x="26" y="20"/>
                        </a:cubicBezTo>
                        <a:cubicBezTo>
                          <a:pt x="27" y="20"/>
                          <a:pt x="28" y="22"/>
                          <a:pt x="29" y="22"/>
                        </a:cubicBezTo>
                        <a:cubicBezTo>
                          <a:pt x="30" y="22"/>
                          <a:pt x="31" y="20"/>
                          <a:pt x="32" y="20"/>
                        </a:cubicBezTo>
                        <a:cubicBezTo>
                          <a:pt x="33" y="21"/>
                          <a:pt x="33" y="23"/>
                          <a:pt x="35" y="22"/>
                        </a:cubicBezTo>
                        <a:cubicBezTo>
                          <a:pt x="35" y="22"/>
                          <a:pt x="37" y="21"/>
                          <a:pt x="37" y="21"/>
                        </a:cubicBezTo>
                        <a:cubicBezTo>
                          <a:pt x="37" y="20"/>
                          <a:pt x="37" y="19"/>
                          <a:pt x="37" y="18"/>
                        </a:cubicBezTo>
                        <a:cubicBezTo>
                          <a:pt x="36" y="17"/>
                          <a:pt x="37" y="16"/>
                          <a:pt x="37" y="14"/>
                        </a:cubicBezTo>
                        <a:cubicBezTo>
                          <a:pt x="35" y="14"/>
                          <a:pt x="34" y="15"/>
                          <a:pt x="32" y="14"/>
                        </a:cubicBezTo>
                        <a:cubicBezTo>
                          <a:pt x="32" y="14"/>
                          <a:pt x="31" y="13"/>
                          <a:pt x="31" y="13"/>
                        </a:cubicBezTo>
                        <a:cubicBezTo>
                          <a:pt x="30" y="13"/>
                          <a:pt x="29" y="14"/>
                          <a:pt x="28" y="13"/>
                        </a:cubicBezTo>
                        <a:cubicBezTo>
                          <a:pt x="28" y="13"/>
                          <a:pt x="27" y="12"/>
                          <a:pt x="26" y="12"/>
                        </a:cubicBezTo>
                        <a:cubicBezTo>
                          <a:pt x="25" y="12"/>
                          <a:pt x="24" y="14"/>
                          <a:pt x="24" y="12"/>
                        </a:cubicBezTo>
                        <a:cubicBezTo>
                          <a:pt x="22" y="10"/>
                          <a:pt x="21" y="11"/>
                          <a:pt x="20" y="10"/>
                        </a:cubicBezTo>
                        <a:cubicBezTo>
                          <a:pt x="19" y="9"/>
                          <a:pt x="19" y="8"/>
                          <a:pt x="18" y="8"/>
                        </a:cubicBezTo>
                        <a:cubicBezTo>
                          <a:pt x="17" y="7"/>
                          <a:pt x="16" y="7"/>
                          <a:pt x="16" y="7"/>
                        </a:cubicBezTo>
                        <a:cubicBezTo>
                          <a:pt x="14" y="6"/>
                          <a:pt x="11" y="4"/>
                          <a:pt x="10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0"/>
                          <a:pt x="6" y="1"/>
                          <a:pt x="5" y="2"/>
                        </a:cubicBezTo>
                        <a:cubicBezTo>
                          <a:pt x="5" y="3"/>
                          <a:pt x="4" y="2"/>
                          <a:pt x="4" y="2"/>
                        </a:cubicBezTo>
                        <a:cubicBezTo>
                          <a:pt x="3" y="3"/>
                          <a:pt x="2" y="3"/>
                          <a:pt x="1" y="3"/>
                        </a:cubicBezTo>
                        <a:cubicBezTo>
                          <a:pt x="0" y="4"/>
                          <a:pt x="2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3" name="Freeform 713">
                    <a:extLst>
                      <a:ext uri="{FF2B5EF4-FFF2-40B4-BE49-F238E27FC236}">
                        <a16:creationId xmlns:a16="http://schemas.microsoft.com/office/drawing/2014/main" id="{E06BFFA5-9C87-4FB7-957A-3CA53436B3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88218" y="4180460"/>
                    <a:ext cx="130606" cy="108308"/>
                  </a:xfrm>
                  <a:custGeom>
                    <a:avLst/>
                    <a:gdLst>
                      <a:gd name="T0" fmla="*/ 14 w 28"/>
                      <a:gd name="T1" fmla="*/ 19 h 23"/>
                      <a:gd name="T2" fmla="*/ 19 w 28"/>
                      <a:gd name="T3" fmla="*/ 18 h 23"/>
                      <a:gd name="T4" fmla="*/ 19 w 28"/>
                      <a:gd name="T5" fmla="*/ 15 h 23"/>
                      <a:gd name="T6" fmla="*/ 21 w 28"/>
                      <a:gd name="T7" fmla="*/ 14 h 23"/>
                      <a:gd name="T8" fmla="*/ 24 w 28"/>
                      <a:gd name="T9" fmla="*/ 12 h 23"/>
                      <a:gd name="T10" fmla="*/ 27 w 28"/>
                      <a:gd name="T11" fmla="*/ 9 h 23"/>
                      <a:gd name="T12" fmla="*/ 26 w 28"/>
                      <a:gd name="T13" fmla="*/ 1 h 23"/>
                      <a:gd name="T14" fmla="*/ 22 w 28"/>
                      <a:gd name="T15" fmla="*/ 1 h 23"/>
                      <a:gd name="T16" fmla="*/ 19 w 28"/>
                      <a:gd name="T17" fmla="*/ 2 h 23"/>
                      <a:gd name="T18" fmla="*/ 17 w 28"/>
                      <a:gd name="T19" fmla="*/ 2 h 23"/>
                      <a:gd name="T20" fmla="*/ 3 w 28"/>
                      <a:gd name="T21" fmla="*/ 3 h 23"/>
                      <a:gd name="T22" fmla="*/ 0 w 28"/>
                      <a:gd name="T23" fmla="*/ 7 h 23"/>
                      <a:gd name="T24" fmla="*/ 1 w 28"/>
                      <a:gd name="T25" fmla="*/ 10 h 23"/>
                      <a:gd name="T26" fmla="*/ 3 w 28"/>
                      <a:gd name="T27" fmla="*/ 14 h 23"/>
                      <a:gd name="T28" fmla="*/ 5 w 28"/>
                      <a:gd name="T29" fmla="*/ 18 h 23"/>
                      <a:gd name="T30" fmla="*/ 6 w 28"/>
                      <a:gd name="T31" fmla="*/ 19 h 23"/>
                      <a:gd name="T32" fmla="*/ 7 w 28"/>
                      <a:gd name="T33" fmla="*/ 21 h 23"/>
                      <a:gd name="T34" fmla="*/ 8 w 28"/>
                      <a:gd name="T35" fmla="*/ 23 h 23"/>
                      <a:gd name="T36" fmla="*/ 14 w 28"/>
                      <a:gd name="T37" fmla="*/ 19 h 23"/>
                      <a:gd name="T38" fmla="*/ 14 w 28"/>
                      <a:gd name="T39" fmla="*/ 19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28" h="23">
                        <a:moveTo>
                          <a:pt x="14" y="19"/>
                        </a:moveTo>
                        <a:cubicBezTo>
                          <a:pt x="14" y="18"/>
                          <a:pt x="20" y="20"/>
                          <a:pt x="19" y="18"/>
                        </a:cubicBezTo>
                        <a:cubicBezTo>
                          <a:pt x="19" y="18"/>
                          <a:pt x="18" y="15"/>
                          <a:pt x="19" y="15"/>
                        </a:cubicBezTo>
                        <a:cubicBezTo>
                          <a:pt x="20" y="15"/>
                          <a:pt x="21" y="16"/>
                          <a:pt x="21" y="14"/>
                        </a:cubicBezTo>
                        <a:cubicBezTo>
                          <a:pt x="21" y="12"/>
                          <a:pt x="23" y="13"/>
                          <a:pt x="24" y="12"/>
                        </a:cubicBezTo>
                        <a:cubicBezTo>
                          <a:pt x="26" y="12"/>
                          <a:pt x="26" y="10"/>
                          <a:pt x="27" y="9"/>
                        </a:cubicBezTo>
                        <a:cubicBezTo>
                          <a:pt x="28" y="7"/>
                          <a:pt x="25" y="2"/>
                          <a:pt x="26" y="1"/>
                        </a:cubicBezTo>
                        <a:cubicBezTo>
                          <a:pt x="24" y="2"/>
                          <a:pt x="24" y="2"/>
                          <a:pt x="22" y="1"/>
                        </a:cubicBezTo>
                        <a:cubicBezTo>
                          <a:pt x="21" y="0"/>
                          <a:pt x="19" y="2"/>
                          <a:pt x="19" y="2"/>
                        </a:cubicBezTo>
                        <a:cubicBezTo>
                          <a:pt x="19" y="4"/>
                          <a:pt x="17" y="2"/>
                          <a:pt x="17" y="2"/>
                        </a:cubicBezTo>
                        <a:cubicBezTo>
                          <a:pt x="13" y="1"/>
                          <a:pt x="6" y="0"/>
                          <a:pt x="3" y="3"/>
                        </a:cubicBezTo>
                        <a:cubicBezTo>
                          <a:pt x="2" y="4"/>
                          <a:pt x="0" y="5"/>
                          <a:pt x="0" y="7"/>
                        </a:cubicBezTo>
                        <a:cubicBezTo>
                          <a:pt x="0" y="8"/>
                          <a:pt x="1" y="9"/>
                          <a:pt x="1" y="10"/>
                        </a:cubicBezTo>
                        <a:cubicBezTo>
                          <a:pt x="3" y="11"/>
                          <a:pt x="3" y="13"/>
                          <a:pt x="3" y="14"/>
                        </a:cubicBezTo>
                        <a:cubicBezTo>
                          <a:pt x="4" y="16"/>
                          <a:pt x="4" y="17"/>
                          <a:pt x="5" y="18"/>
                        </a:cubicBezTo>
                        <a:cubicBezTo>
                          <a:pt x="5" y="19"/>
                          <a:pt x="6" y="18"/>
                          <a:pt x="6" y="19"/>
                        </a:cubicBezTo>
                        <a:cubicBezTo>
                          <a:pt x="7" y="19"/>
                          <a:pt x="6" y="20"/>
                          <a:pt x="7" y="21"/>
                        </a:cubicBezTo>
                        <a:cubicBezTo>
                          <a:pt x="9" y="21"/>
                          <a:pt x="8" y="22"/>
                          <a:pt x="8" y="23"/>
                        </a:cubicBezTo>
                        <a:cubicBezTo>
                          <a:pt x="8" y="22"/>
                          <a:pt x="14" y="20"/>
                          <a:pt x="14" y="19"/>
                        </a:cubicBezTo>
                        <a:cubicBezTo>
                          <a:pt x="14" y="19"/>
                          <a:pt x="14" y="20"/>
                          <a:pt x="14" y="1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4" name="Freeform 714">
                    <a:extLst>
                      <a:ext uri="{FF2B5EF4-FFF2-40B4-BE49-F238E27FC236}">
                        <a16:creationId xmlns:a16="http://schemas.microsoft.com/office/drawing/2014/main" id="{F848F7D0-5EC1-413E-BC21-51FCD7FAE3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37249" y="4371593"/>
                    <a:ext cx="103530" cy="122645"/>
                  </a:xfrm>
                  <a:custGeom>
                    <a:avLst/>
                    <a:gdLst>
                      <a:gd name="T0" fmla="*/ 10 w 22"/>
                      <a:gd name="T1" fmla="*/ 3 h 26"/>
                      <a:gd name="T2" fmla="*/ 7 w 22"/>
                      <a:gd name="T3" fmla="*/ 4 h 26"/>
                      <a:gd name="T4" fmla="*/ 6 w 22"/>
                      <a:gd name="T5" fmla="*/ 4 h 26"/>
                      <a:gd name="T6" fmla="*/ 5 w 22"/>
                      <a:gd name="T7" fmla="*/ 1 h 26"/>
                      <a:gd name="T8" fmla="*/ 0 w 22"/>
                      <a:gd name="T9" fmla="*/ 0 h 26"/>
                      <a:gd name="T10" fmla="*/ 1 w 22"/>
                      <a:gd name="T11" fmla="*/ 6 h 26"/>
                      <a:gd name="T12" fmla="*/ 4 w 22"/>
                      <a:gd name="T13" fmla="*/ 14 h 26"/>
                      <a:gd name="T14" fmla="*/ 9 w 22"/>
                      <a:gd name="T15" fmla="*/ 21 h 26"/>
                      <a:gd name="T16" fmla="*/ 19 w 22"/>
                      <a:gd name="T17" fmla="*/ 26 h 26"/>
                      <a:gd name="T18" fmla="*/ 20 w 22"/>
                      <a:gd name="T19" fmla="*/ 23 h 26"/>
                      <a:gd name="T20" fmla="*/ 16 w 22"/>
                      <a:gd name="T21" fmla="*/ 14 h 26"/>
                      <a:gd name="T22" fmla="*/ 16 w 22"/>
                      <a:gd name="T23" fmla="*/ 6 h 26"/>
                      <a:gd name="T24" fmla="*/ 10 w 22"/>
                      <a:gd name="T25" fmla="*/ 3 h 26"/>
                      <a:gd name="T26" fmla="*/ 10 w 22"/>
                      <a:gd name="T27" fmla="*/ 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2" h="26">
                        <a:moveTo>
                          <a:pt x="10" y="3"/>
                        </a:moveTo>
                        <a:cubicBezTo>
                          <a:pt x="9" y="3"/>
                          <a:pt x="8" y="4"/>
                          <a:pt x="7" y="4"/>
                        </a:cubicBezTo>
                        <a:cubicBezTo>
                          <a:pt x="7" y="3"/>
                          <a:pt x="6" y="4"/>
                          <a:pt x="6" y="4"/>
                        </a:cubicBezTo>
                        <a:cubicBezTo>
                          <a:pt x="5" y="4"/>
                          <a:pt x="5" y="2"/>
                          <a:pt x="5" y="1"/>
                        </a:cubicBezTo>
                        <a:cubicBezTo>
                          <a:pt x="4" y="0"/>
                          <a:pt x="2" y="0"/>
                          <a:pt x="0" y="0"/>
                        </a:cubicBezTo>
                        <a:cubicBezTo>
                          <a:pt x="1" y="1"/>
                          <a:pt x="1" y="4"/>
                          <a:pt x="1" y="6"/>
                        </a:cubicBezTo>
                        <a:cubicBezTo>
                          <a:pt x="2" y="8"/>
                          <a:pt x="3" y="11"/>
                          <a:pt x="4" y="14"/>
                        </a:cubicBezTo>
                        <a:cubicBezTo>
                          <a:pt x="6" y="16"/>
                          <a:pt x="7" y="19"/>
                          <a:pt x="9" y="21"/>
                        </a:cubicBezTo>
                        <a:cubicBezTo>
                          <a:pt x="12" y="22"/>
                          <a:pt x="15" y="26"/>
                          <a:pt x="19" y="26"/>
                        </a:cubicBezTo>
                        <a:cubicBezTo>
                          <a:pt x="22" y="26"/>
                          <a:pt x="21" y="25"/>
                          <a:pt x="20" y="23"/>
                        </a:cubicBezTo>
                        <a:cubicBezTo>
                          <a:pt x="18" y="20"/>
                          <a:pt x="16" y="18"/>
                          <a:pt x="16" y="14"/>
                        </a:cubicBezTo>
                        <a:cubicBezTo>
                          <a:pt x="16" y="11"/>
                          <a:pt x="18" y="9"/>
                          <a:pt x="16" y="6"/>
                        </a:cubicBezTo>
                        <a:cubicBezTo>
                          <a:pt x="15" y="5"/>
                          <a:pt x="11" y="0"/>
                          <a:pt x="10" y="3"/>
                        </a:cubicBezTo>
                        <a:cubicBezTo>
                          <a:pt x="9" y="4"/>
                          <a:pt x="10" y="2"/>
                          <a:pt x="10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5" name="Freeform 715">
                    <a:extLst>
                      <a:ext uri="{FF2B5EF4-FFF2-40B4-BE49-F238E27FC236}">
                        <a16:creationId xmlns:a16="http://schemas.microsoft.com/office/drawing/2014/main" id="{0BC98740-80D1-4767-9FD4-162064BF4CA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554294" y="3132416"/>
                    <a:ext cx="1400048" cy="912659"/>
                  </a:xfrm>
                  <a:custGeom>
                    <a:avLst/>
                    <a:gdLst>
                      <a:gd name="T0" fmla="*/ 279 w 300"/>
                      <a:gd name="T1" fmla="*/ 37 h 195"/>
                      <a:gd name="T2" fmla="*/ 244 w 300"/>
                      <a:gd name="T3" fmla="*/ 1 h 195"/>
                      <a:gd name="T4" fmla="*/ 223 w 300"/>
                      <a:gd name="T5" fmla="*/ 18 h 195"/>
                      <a:gd name="T6" fmla="*/ 214 w 300"/>
                      <a:gd name="T7" fmla="*/ 27 h 195"/>
                      <a:gd name="T8" fmla="*/ 205 w 300"/>
                      <a:gd name="T9" fmla="*/ 39 h 195"/>
                      <a:gd name="T10" fmla="*/ 224 w 300"/>
                      <a:gd name="T11" fmla="*/ 46 h 195"/>
                      <a:gd name="T12" fmla="*/ 197 w 300"/>
                      <a:gd name="T13" fmla="*/ 55 h 195"/>
                      <a:gd name="T14" fmla="*/ 180 w 300"/>
                      <a:gd name="T15" fmla="*/ 66 h 195"/>
                      <a:gd name="T16" fmla="*/ 146 w 300"/>
                      <a:gd name="T17" fmla="*/ 75 h 195"/>
                      <a:gd name="T18" fmla="*/ 121 w 300"/>
                      <a:gd name="T19" fmla="*/ 70 h 195"/>
                      <a:gd name="T20" fmla="*/ 94 w 300"/>
                      <a:gd name="T21" fmla="*/ 56 h 195"/>
                      <a:gd name="T22" fmla="*/ 66 w 300"/>
                      <a:gd name="T23" fmla="*/ 30 h 195"/>
                      <a:gd name="T24" fmla="*/ 56 w 300"/>
                      <a:gd name="T25" fmla="*/ 44 h 195"/>
                      <a:gd name="T26" fmla="*/ 44 w 300"/>
                      <a:gd name="T27" fmla="*/ 51 h 195"/>
                      <a:gd name="T28" fmla="*/ 34 w 300"/>
                      <a:gd name="T29" fmla="*/ 63 h 195"/>
                      <a:gd name="T30" fmla="*/ 28 w 300"/>
                      <a:gd name="T31" fmla="*/ 76 h 195"/>
                      <a:gd name="T32" fmla="*/ 11 w 300"/>
                      <a:gd name="T33" fmla="*/ 84 h 195"/>
                      <a:gd name="T34" fmla="*/ 1 w 300"/>
                      <a:gd name="T35" fmla="*/ 91 h 195"/>
                      <a:gd name="T36" fmla="*/ 7 w 300"/>
                      <a:gd name="T37" fmla="*/ 103 h 195"/>
                      <a:gd name="T38" fmla="*/ 23 w 300"/>
                      <a:gd name="T39" fmla="*/ 111 h 195"/>
                      <a:gd name="T40" fmla="*/ 27 w 300"/>
                      <a:gd name="T41" fmla="*/ 121 h 195"/>
                      <a:gd name="T42" fmla="*/ 27 w 300"/>
                      <a:gd name="T43" fmla="*/ 135 h 195"/>
                      <a:gd name="T44" fmla="*/ 40 w 300"/>
                      <a:gd name="T45" fmla="*/ 140 h 195"/>
                      <a:gd name="T46" fmla="*/ 62 w 300"/>
                      <a:gd name="T47" fmla="*/ 154 h 195"/>
                      <a:gd name="T48" fmla="*/ 74 w 300"/>
                      <a:gd name="T49" fmla="*/ 156 h 195"/>
                      <a:gd name="T50" fmla="*/ 92 w 300"/>
                      <a:gd name="T51" fmla="*/ 151 h 195"/>
                      <a:gd name="T52" fmla="*/ 106 w 300"/>
                      <a:gd name="T53" fmla="*/ 146 h 195"/>
                      <a:gd name="T54" fmla="*/ 116 w 300"/>
                      <a:gd name="T55" fmla="*/ 155 h 195"/>
                      <a:gd name="T56" fmla="*/ 117 w 300"/>
                      <a:gd name="T57" fmla="*/ 166 h 195"/>
                      <a:gd name="T58" fmla="*/ 119 w 300"/>
                      <a:gd name="T59" fmla="*/ 178 h 195"/>
                      <a:gd name="T60" fmla="*/ 125 w 300"/>
                      <a:gd name="T61" fmla="*/ 187 h 195"/>
                      <a:gd name="T62" fmla="*/ 134 w 300"/>
                      <a:gd name="T63" fmla="*/ 186 h 195"/>
                      <a:gd name="T64" fmla="*/ 143 w 300"/>
                      <a:gd name="T65" fmla="*/ 182 h 195"/>
                      <a:gd name="T66" fmla="*/ 155 w 300"/>
                      <a:gd name="T67" fmla="*/ 180 h 195"/>
                      <a:gd name="T68" fmla="*/ 168 w 300"/>
                      <a:gd name="T69" fmla="*/ 186 h 195"/>
                      <a:gd name="T70" fmla="*/ 175 w 300"/>
                      <a:gd name="T71" fmla="*/ 195 h 195"/>
                      <a:gd name="T72" fmla="*/ 189 w 300"/>
                      <a:gd name="T73" fmla="*/ 186 h 195"/>
                      <a:gd name="T74" fmla="*/ 202 w 300"/>
                      <a:gd name="T75" fmla="*/ 182 h 195"/>
                      <a:gd name="T76" fmla="*/ 215 w 300"/>
                      <a:gd name="T77" fmla="*/ 173 h 195"/>
                      <a:gd name="T78" fmla="*/ 221 w 300"/>
                      <a:gd name="T79" fmla="*/ 164 h 195"/>
                      <a:gd name="T80" fmla="*/ 228 w 300"/>
                      <a:gd name="T81" fmla="*/ 156 h 195"/>
                      <a:gd name="T82" fmla="*/ 232 w 300"/>
                      <a:gd name="T83" fmla="*/ 149 h 195"/>
                      <a:gd name="T84" fmla="*/ 236 w 300"/>
                      <a:gd name="T85" fmla="*/ 143 h 195"/>
                      <a:gd name="T86" fmla="*/ 231 w 300"/>
                      <a:gd name="T87" fmla="*/ 139 h 195"/>
                      <a:gd name="T88" fmla="*/ 229 w 300"/>
                      <a:gd name="T89" fmla="*/ 132 h 195"/>
                      <a:gd name="T90" fmla="*/ 221 w 300"/>
                      <a:gd name="T91" fmla="*/ 115 h 195"/>
                      <a:gd name="T92" fmla="*/ 229 w 300"/>
                      <a:gd name="T93" fmla="*/ 106 h 195"/>
                      <a:gd name="T94" fmla="*/ 238 w 300"/>
                      <a:gd name="T95" fmla="*/ 102 h 195"/>
                      <a:gd name="T96" fmla="*/ 220 w 300"/>
                      <a:gd name="T97" fmla="*/ 102 h 195"/>
                      <a:gd name="T98" fmla="*/ 221 w 300"/>
                      <a:gd name="T99" fmla="*/ 90 h 195"/>
                      <a:gd name="T100" fmla="*/ 234 w 300"/>
                      <a:gd name="T101" fmla="*/ 87 h 195"/>
                      <a:gd name="T102" fmla="*/ 238 w 300"/>
                      <a:gd name="T103" fmla="*/ 89 h 195"/>
                      <a:gd name="T104" fmla="*/ 259 w 300"/>
                      <a:gd name="T105" fmla="*/ 77 h 195"/>
                      <a:gd name="T106" fmla="*/ 271 w 300"/>
                      <a:gd name="T107" fmla="*/ 72 h 195"/>
                      <a:gd name="T108" fmla="*/ 281 w 300"/>
                      <a:gd name="T109" fmla="*/ 60 h 195"/>
                      <a:gd name="T110" fmla="*/ 295 w 300"/>
                      <a:gd name="T111" fmla="*/ 47 h 1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300" h="195">
                        <a:moveTo>
                          <a:pt x="298" y="37"/>
                        </a:moveTo>
                        <a:cubicBezTo>
                          <a:pt x="298" y="35"/>
                          <a:pt x="294" y="36"/>
                          <a:pt x="293" y="37"/>
                        </a:cubicBezTo>
                        <a:cubicBezTo>
                          <a:pt x="291" y="37"/>
                          <a:pt x="290" y="38"/>
                          <a:pt x="288" y="39"/>
                        </a:cubicBezTo>
                        <a:cubicBezTo>
                          <a:pt x="286" y="40"/>
                          <a:pt x="279" y="40"/>
                          <a:pt x="279" y="37"/>
                        </a:cubicBezTo>
                        <a:cubicBezTo>
                          <a:pt x="277" y="33"/>
                          <a:pt x="276" y="31"/>
                          <a:pt x="272" y="29"/>
                        </a:cubicBezTo>
                        <a:cubicBezTo>
                          <a:pt x="269" y="28"/>
                          <a:pt x="263" y="28"/>
                          <a:pt x="262" y="24"/>
                        </a:cubicBezTo>
                        <a:cubicBezTo>
                          <a:pt x="261" y="18"/>
                          <a:pt x="259" y="11"/>
                          <a:pt x="255" y="6"/>
                        </a:cubicBezTo>
                        <a:cubicBezTo>
                          <a:pt x="252" y="3"/>
                          <a:pt x="248" y="3"/>
                          <a:pt x="244" y="1"/>
                        </a:cubicBezTo>
                        <a:cubicBezTo>
                          <a:pt x="240" y="0"/>
                          <a:pt x="233" y="1"/>
                          <a:pt x="229" y="3"/>
                        </a:cubicBezTo>
                        <a:cubicBezTo>
                          <a:pt x="228" y="4"/>
                          <a:pt x="226" y="5"/>
                          <a:pt x="225" y="6"/>
                        </a:cubicBezTo>
                        <a:cubicBezTo>
                          <a:pt x="225" y="7"/>
                          <a:pt x="228" y="7"/>
                          <a:pt x="228" y="8"/>
                        </a:cubicBezTo>
                        <a:cubicBezTo>
                          <a:pt x="229" y="12"/>
                          <a:pt x="224" y="15"/>
                          <a:pt x="223" y="18"/>
                        </a:cubicBezTo>
                        <a:cubicBezTo>
                          <a:pt x="222" y="19"/>
                          <a:pt x="222" y="20"/>
                          <a:pt x="222" y="21"/>
                        </a:cubicBezTo>
                        <a:cubicBezTo>
                          <a:pt x="222" y="22"/>
                          <a:pt x="222" y="22"/>
                          <a:pt x="222" y="23"/>
                        </a:cubicBezTo>
                        <a:cubicBezTo>
                          <a:pt x="222" y="25"/>
                          <a:pt x="219" y="25"/>
                          <a:pt x="217" y="26"/>
                        </a:cubicBezTo>
                        <a:cubicBezTo>
                          <a:pt x="216" y="26"/>
                          <a:pt x="215" y="27"/>
                          <a:pt x="214" y="27"/>
                        </a:cubicBezTo>
                        <a:cubicBezTo>
                          <a:pt x="213" y="27"/>
                          <a:pt x="208" y="25"/>
                          <a:pt x="208" y="25"/>
                        </a:cubicBezTo>
                        <a:cubicBezTo>
                          <a:pt x="207" y="27"/>
                          <a:pt x="206" y="30"/>
                          <a:pt x="205" y="32"/>
                        </a:cubicBezTo>
                        <a:cubicBezTo>
                          <a:pt x="205" y="33"/>
                          <a:pt x="204" y="34"/>
                          <a:pt x="204" y="35"/>
                        </a:cubicBezTo>
                        <a:cubicBezTo>
                          <a:pt x="204" y="35"/>
                          <a:pt x="202" y="41"/>
                          <a:pt x="205" y="39"/>
                        </a:cubicBezTo>
                        <a:cubicBezTo>
                          <a:pt x="206" y="38"/>
                          <a:pt x="206" y="38"/>
                          <a:pt x="208" y="38"/>
                        </a:cubicBezTo>
                        <a:cubicBezTo>
                          <a:pt x="209" y="38"/>
                          <a:pt x="211" y="40"/>
                          <a:pt x="212" y="39"/>
                        </a:cubicBezTo>
                        <a:cubicBezTo>
                          <a:pt x="216" y="36"/>
                          <a:pt x="219" y="38"/>
                          <a:pt x="222" y="42"/>
                        </a:cubicBezTo>
                        <a:cubicBezTo>
                          <a:pt x="223" y="43"/>
                          <a:pt x="225" y="45"/>
                          <a:pt x="224" y="46"/>
                        </a:cubicBezTo>
                        <a:cubicBezTo>
                          <a:pt x="224" y="46"/>
                          <a:pt x="220" y="45"/>
                          <a:pt x="219" y="45"/>
                        </a:cubicBezTo>
                        <a:cubicBezTo>
                          <a:pt x="216" y="46"/>
                          <a:pt x="212" y="46"/>
                          <a:pt x="209" y="47"/>
                        </a:cubicBezTo>
                        <a:cubicBezTo>
                          <a:pt x="206" y="48"/>
                          <a:pt x="206" y="54"/>
                          <a:pt x="202" y="54"/>
                        </a:cubicBezTo>
                        <a:cubicBezTo>
                          <a:pt x="200" y="54"/>
                          <a:pt x="198" y="53"/>
                          <a:pt x="197" y="55"/>
                        </a:cubicBezTo>
                        <a:cubicBezTo>
                          <a:pt x="196" y="56"/>
                          <a:pt x="194" y="58"/>
                          <a:pt x="192" y="58"/>
                        </a:cubicBezTo>
                        <a:cubicBezTo>
                          <a:pt x="189" y="57"/>
                          <a:pt x="183" y="53"/>
                          <a:pt x="182" y="59"/>
                        </a:cubicBezTo>
                        <a:cubicBezTo>
                          <a:pt x="182" y="61"/>
                          <a:pt x="184" y="62"/>
                          <a:pt x="184" y="63"/>
                        </a:cubicBezTo>
                        <a:cubicBezTo>
                          <a:pt x="184" y="65"/>
                          <a:pt x="181" y="65"/>
                          <a:pt x="180" y="66"/>
                        </a:cubicBezTo>
                        <a:cubicBezTo>
                          <a:pt x="177" y="69"/>
                          <a:pt x="176" y="72"/>
                          <a:pt x="172" y="72"/>
                        </a:cubicBezTo>
                        <a:cubicBezTo>
                          <a:pt x="167" y="72"/>
                          <a:pt x="162" y="72"/>
                          <a:pt x="157" y="73"/>
                        </a:cubicBezTo>
                        <a:cubicBezTo>
                          <a:pt x="155" y="74"/>
                          <a:pt x="151" y="78"/>
                          <a:pt x="150" y="77"/>
                        </a:cubicBezTo>
                        <a:cubicBezTo>
                          <a:pt x="148" y="77"/>
                          <a:pt x="147" y="75"/>
                          <a:pt x="146" y="75"/>
                        </a:cubicBezTo>
                        <a:cubicBezTo>
                          <a:pt x="144" y="75"/>
                          <a:pt x="143" y="75"/>
                          <a:pt x="141" y="75"/>
                        </a:cubicBezTo>
                        <a:cubicBezTo>
                          <a:pt x="139" y="74"/>
                          <a:pt x="137" y="74"/>
                          <a:pt x="135" y="72"/>
                        </a:cubicBezTo>
                        <a:cubicBezTo>
                          <a:pt x="133" y="71"/>
                          <a:pt x="132" y="71"/>
                          <a:pt x="131" y="70"/>
                        </a:cubicBezTo>
                        <a:cubicBezTo>
                          <a:pt x="127" y="70"/>
                          <a:pt x="125" y="70"/>
                          <a:pt x="121" y="70"/>
                        </a:cubicBezTo>
                        <a:cubicBezTo>
                          <a:pt x="118" y="70"/>
                          <a:pt x="113" y="71"/>
                          <a:pt x="109" y="70"/>
                        </a:cubicBezTo>
                        <a:cubicBezTo>
                          <a:pt x="108" y="70"/>
                          <a:pt x="107" y="68"/>
                          <a:pt x="107" y="67"/>
                        </a:cubicBezTo>
                        <a:cubicBezTo>
                          <a:pt x="105" y="65"/>
                          <a:pt x="104" y="63"/>
                          <a:pt x="102" y="61"/>
                        </a:cubicBezTo>
                        <a:cubicBezTo>
                          <a:pt x="99" y="59"/>
                          <a:pt x="97" y="56"/>
                          <a:pt x="94" y="56"/>
                        </a:cubicBezTo>
                        <a:cubicBezTo>
                          <a:pt x="92" y="56"/>
                          <a:pt x="81" y="56"/>
                          <a:pt x="83" y="52"/>
                        </a:cubicBezTo>
                        <a:cubicBezTo>
                          <a:pt x="85" y="48"/>
                          <a:pt x="84" y="41"/>
                          <a:pt x="79" y="38"/>
                        </a:cubicBezTo>
                        <a:cubicBezTo>
                          <a:pt x="75" y="35"/>
                          <a:pt x="70" y="35"/>
                          <a:pt x="69" y="29"/>
                        </a:cubicBezTo>
                        <a:cubicBezTo>
                          <a:pt x="68" y="30"/>
                          <a:pt x="67" y="29"/>
                          <a:pt x="66" y="30"/>
                        </a:cubicBezTo>
                        <a:cubicBezTo>
                          <a:pt x="65" y="31"/>
                          <a:pt x="65" y="31"/>
                          <a:pt x="65" y="32"/>
                        </a:cubicBezTo>
                        <a:cubicBezTo>
                          <a:pt x="63" y="35"/>
                          <a:pt x="60" y="34"/>
                          <a:pt x="59" y="37"/>
                        </a:cubicBezTo>
                        <a:cubicBezTo>
                          <a:pt x="59" y="39"/>
                          <a:pt x="61" y="41"/>
                          <a:pt x="60" y="42"/>
                        </a:cubicBezTo>
                        <a:cubicBezTo>
                          <a:pt x="59" y="43"/>
                          <a:pt x="57" y="44"/>
                          <a:pt x="56" y="44"/>
                        </a:cubicBezTo>
                        <a:cubicBezTo>
                          <a:pt x="55" y="45"/>
                          <a:pt x="54" y="43"/>
                          <a:pt x="53" y="44"/>
                        </a:cubicBezTo>
                        <a:cubicBezTo>
                          <a:pt x="51" y="44"/>
                          <a:pt x="50" y="43"/>
                          <a:pt x="48" y="42"/>
                        </a:cubicBezTo>
                        <a:cubicBezTo>
                          <a:pt x="47" y="41"/>
                          <a:pt x="46" y="46"/>
                          <a:pt x="45" y="47"/>
                        </a:cubicBezTo>
                        <a:cubicBezTo>
                          <a:pt x="45" y="48"/>
                          <a:pt x="44" y="50"/>
                          <a:pt x="44" y="51"/>
                        </a:cubicBezTo>
                        <a:cubicBezTo>
                          <a:pt x="44" y="53"/>
                          <a:pt x="45" y="53"/>
                          <a:pt x="45" y="54"/>
                        </a:cubicBezTo>
                        <a:cubicBezTo>
                          <a:pt x="45" y="56"/>
                          <a:pt x="39" y="54"/>
                          <a:pt x="39" y="54"/>
                        </a:cubicBezTo>
                        <a:cubicBezTo>
                          <a:pt x="37" y="55"/>
                          <a:pt x="33" y="55"/>
                          <a:pt x="32" y="56"/>
                        </a:cubicBezTo>
                        <a:cubicBezTo>
                          <a:pt x="33" y="55"/>
                          <a:pt x="34" y="62"/>
                          <a:pt x="34" y="63"/>
                        </a:cubicBezTo>
                        <a:cubicBezTo>
                          <a:pt x="35" y="64"/>
                          <a:pt x="36" y="65"/>
                          <a:pt x="37" y="66"/>
                        </a:cubicBezTo>
                        <a:cubicBezTo>
                          <a:pt x="37" y="67"/>
                          <a:pt x="34" y="69"/>
                          <a:pt x="33" y="70"/>
                        </a:cubicBezTo>
                        <a:cubicBezTo>
                          <a:pt x="32" y="71"/>
                          <a:pt x="33" y="74"/>
                          <a:pt x="32" y="74"/>
                        </a:cubicBezTo>
                        <a:cubicBezTo>
                          <a:pt x="31" y="75"/>
                          <a:pt x="29" y="75"/>
                          <a:pt x="28" y="76"/>
                        </a:cubicBezTo>
                        <a:cubicBezTo>
                          <a:pt x="26" y="77"/>
                          <a:pt x="25" y="78"/>
                          <a:pt x="24" y="79"/>
                        </a:cubicBezTo>
                        <a:cubicBezTo>
                          <a:pt x="22" y="79"/>
                          <a:pt x="21" y="79"/>
                          <a:pt x="19" y="80"/>
                        </a:cubicBezTo>
                        <a:cubicBezTo>
                          <a:pt x="17" y="80"/>
                          <a:pt x="16" y="81"/>
                          <a:pt x="15" y="83"/>
                        </a:cubicBezTo>
                        <a:cubicBezTo>
                          <a:pt x="15" y="83"/>
                          <a:pt x="11" y="84"/>
                          <a:pt x="11" y="84"/>
                        </a:cubicBezTo>
                        <a:cubicBezTo>
                          <a:pt x="11" y="84"/>
                          <a:pt x="11" y="83"/>
                          <a:pt x="11" y="83"/>
                        </a:cubicBezTo>
                        <a:cubicBezTo>
                          <a:pt x="10" y="83"/>
                          <a:pt x="9" y="83"/>
                          <a:pt x="7" y="83"/>
                        </a:cubicBezTo>
                        <a:cubicBezTo>
                          <a:pt x="6" y="83"/>
                          <a:pt x="3" y="85"/>
                          <a:pt x="3" y="86"/>
                        </a:cubicBezTo>
                        <a:cubicBezTo>
                          <a:pt x="2" y="88"/>
                          <a:pt x="1" y="90"/>
                          <a:pt x="1" y="91"/>
                        </a:cubicBezTo>
                        <a:cubicBezTo>
                          <a:pt x="0" y="93"/>
                          <a:pt x="3" y="95"/>
                          <a:pt x="4" y="95"/>
                        </a:cubicBezTo>
                        <a:cubicBezTo>
                          <a:pt x="7" y="95"/>
                          <a:pt x="6" y="95"/>
                          <a:pt x="7" y="98"/>
                        </a:cubicBezTo>
                        <a:cubicBezTo>
                          <a:pt x="7" y="99"/>
                          <a:pt x="8" y="99"/>
                          <a:pt x="8" y="101"/>
                        </a:cubicBezTo>
                        <a:cubicBezTo>
                          <a:pt x="8" y="101"/>
                          <a:pt x="7" y="103"/>
                          <a:pt x="7" y="103"/>
                        </a:cubicBezTo>
                        <a:cubicBezTo>
                          <a:pt x="9" y="104"/>
                          <a:pt x="10" y="104"/>
                          <a:pt x="11" y="105"/>
                        </a:cubicBezTo>
                        <a:cubicBezTo>
                          <a:pt x="13" y="107"/>
                          <a:pt x="12" y="109"/>
                          <a:pt x="14" y="110"/>
                        </a:cubicBezTo>
                        <a:cubicBezTo>
                          <a:pt x="16" y="111"/>
                          <a:pt x="18" y="112"/>
                          <a:pt x="20" y="113"/>
                        </a:cubicBezTo>
                        <a:cubicBezTo>
                          <a:pt x="21" y="113"/>
                          <a:pt x="22" y="112"/>
                          <a:pt x="23" y="111"/>
                        </a:cubicBezTo>
                        <a:cubicBezTo>
                          <a:pt x="26" y="109"/>
                          <a:pt x="31" y="110"/>
                          <a:pt x="33" y="113"/>
                        </a:cubicBezTo>
                        <a:cubicBezTo>
                          <a:pt x="34" y="115"/>
                          <a:pt x="32" y="116"/>
                          <a:pt x="31" y="117"/>
                        </a:cubicBezTo>
                        <a:cubicBezTo>
                          <a:pt x="30" y="118"/>
                          <a:pt x="30" y="118"/>
                          <a:pt x="30" y="119"/>
                        </a:cubicBezTo>
                        <a:cubicBezTo>
                          <a:pt x="29" y="121"/>
                          <a:pt x="28" y="121"/>
                          <a:pt x="27" y="121"/>
                        </a:cubicBezTo>
                        <a:cubicBezTo>
                          <a:pt x="24" y="123"/>
                          <a:pt x="32" y="126"/>
                          <a:pt x="29" y="128"/>
                        </a:cubicBezTo>
                        <a:cubicBezTo>
                          <a:pt x="28" y="130"/>
                          <a:pt x="27" y="129"/>
                          <a:pt x="25" y="129"/>
                        </a:cubicBezTo>
                        <a:cubicBezTo>
                          <a:pt x="21" y="128"/>
                          <a:pt x="26" y="132"/>
                          <a:pt x="26" y="132"/>
                        </a:cubicBezTo>
                        <a:cubicBezTo>
                          <a:pt x="26" y="134"/>
                          <a:pt x="25" y="135"/>
                          <a:pt x="27" y="135"/>
                        </a:cubicBezTo>
                        <a:cubicBezTo>
                          <a:pt x="29" y="136"/>
                          <a:pt x="29" y="137"/>
                          <a:pt x="31" y="138"/>
                        </a:cubicBezTo>
                        <a:cubicBezTo>
                          <a:pt x="33" y="138"/>
                          <a:pt x="34" y="140"/>
                          <a:pt x="36" y="141"/>
                        </a:cubicBezTo>
                        <a:cubicBezTo>
                          <a:pt x="36" y="141"/>
                          <a:pt x="37" y="142"/>
                          <a:pt x="38" y="142"/>
                        </a:cubicBezTo>
                        <a:cubicBezTo>
                          <a:pt x="39" y="142"/>
                          <a:pt x="38" y="140"/>
                          <a:pt x="40" y="140"/>
                        </a:cubicBezTo>
                        <a:cubicBezTo>
                          <a:pt x="44" y="140"/>
                          <a:pt x="46" y="147"/>
                          <a:pt x="50" y="147"/>
                        </a:cubicBezTo>
                        <a:cubicBezTo>
                          <a:pt x="52" y="147"/>
                          <a:pt x="52" y="150"/>
                          <a:pt x="54" y="150"/>
                        </a:cubicBezTo>
                        <a:cubicBezTo>
                          <a:pt x="56" y="151"/>
                          <a:pt x="57" y="153"/>
                          <a:pt x="58" y="153"/>
                        </a:cubicBezTo>
                        <a:cubicBezTo>
                          <a:pt x="60" y="151"/>
                          <a:pt x="60" y="154"/>
                          <a:pt x="62" y="154"/>
                        </a:cubicBezTo>
                        <a:cubicBezTo>
                          <a:pt x="63" y="154"/>
                          <a:pt x="63" y="153"/>
                          <a:pt x="64" y="153"/>
                        </a:cubicBezTo>
                        <a:cubicBezTo>
                          <a:pt x="65" y="153"/>
                          <a:pt x="65" y="154"/>
                          <a:pt x="66" y="155"/>
                        </a:cubicBezTo>
                        <a:cubicBezTo>
                          <a:pt x="68" y="155"/>
                          <a:pt x="70" y="155"/>
                          <a:pt x="72" y="154"/>
                        </a:cubicBezTo>
                        <a:cubicBezTo>
                          <a:pt x="75" y="153"/>
                          <a:pt x="73" y="155"/>
                          <a:pt x="74" y="156"/>
                        </a:cubicBezTo>
                        <a:cubicBezTo>
                          <a:pt x="74" y="156"/>
                          <a:pt x="76" y="153"/>
                          <a:pt x="77" y="153"/>
                        </a:cubicBezTo>
                        <a:cubicBezTo>
                          <a:pt x="78" y="152"/>
                          <a:pt x="80" y="152"/>
                          <a:pt x="81" y="153"/>
                        </a:cubicBezTo>
                        <a:cubicBezTo>
                          <a:pt x="83" y="155"/>
                          <a:pt x="85" y="153"/>
                          <a:pt x="87" y="154"/>
                        </a:cubicBezTo>
                        <a:cubicBezTo>
                          <a:pt x="89" y="155"/>
                          <a:pt x="91" y="153"/>
                          <a:pt x="92" y="151"/>
                        </a:cubicBezTo>
                        <a:cubicBezTo>
                          <a:pt x="93" y="151"/>
                          <a:pt x="93" y="150"/>
                          <a:pt x="94" y="150"/>
                        </a:cubicBezTo>
                        <a:cubicBezTo>
                          <a:pt x="95" y="149"/>
                          <a:pt x="96" y="150"/>
                          <a:pt x="97" y="149"/>
                        </a:cubicBezTo>
                        <a:cubicBezTo>
                          <a:pt x="98" y="148"/>
                          <a:pt x="99" y="146"/>
                          <a:pt x="101" y="147"/>
                        </a:cubicBezTo>
                        <a:cubicBezTo>
                          <a:pt x="103" y="148"/>
                          <a:pt x="103" y="148"/>
                          <a:pt x="106" y="146"/>
                        </a:cubicBezTo>
                        <a:cubicBezTo>
                          <a:pt x="107" y="145"/>
                          <a:pt x="109" y="148"/>
                          <a:pt x="109" y="149"/>
                        </a:cubicBezTo>
                        <a:cubicBezTo>
                          <a:pt x="108" y="151"/>
                          <a:pt x="106" y="152"/>
                          <a:pt x="108" y="152"/>
                        </a:cubicBezTo>
                        <a:cubicBezTo>
                          <a:pt x="111" y="152"/>
                          <a:pt x="111" y="152"/>
                          <a:pt x="114" y="151"/>
                        </a:cubicBezTo>
                        <a:cubicBezTo>
                          <a:pt x="115" y="151"/>
                          <a:pt x="116" y="154"/>
                          <a:pt x="116" y="155"/>
                        </a:cubicBezTo>
                        <a:cubicBezTo>
                          <a:pt x="116" y="155"/>
                          <a:pt x="116" y="157"/>
                          <a:pt x="117" y="156"/>
                        </a:cubicBezTo>
                        <a:cubicBezTo>
                          <a:pt x="117" y="156"/>
                          <a:pt x="119" y="156"/>
                          <a:pt x="119" y="157"/>
                        </a:cubicBezTo>
                        <a:cubicBezTo>
                          <a:pt x="119" y="158"/>
                          <a:pt x="117" y="159"/>
                          <a:pt x="118" y="160"/>
                        </a:cubicBezTo>
                        <a:cubicBezTo>
                          <a:pt x="119" y="162"/>
                          <a:pt x="118" y="165"/>
                          <a:pt x="117" y="166"/>
                        </a:cubicBezTo>
                        <a:cubicBezTo>
                          <a:pt x="116" y="168"/>
                          <a:pt x="114" y="169"/>
                          <a:pt x="113" y="170"/>
                        </a:cubicBezTo>
                        <a:cubicBezTo>
                          <a:pt x="113" y="171"/>
                          <a:pt x="113" y="176"/>
                          <a:pt x="112" y="175"/>
                        </a:cubicBezTo>
                        <a:cubicBezTo>
                          <a:pt x="113" y="176"/>
                          <a:pt x="119" y="173"/>
                          <a:pt x="120" y="175"/>
                        </a:cubicBezTo>
                        <a:cubicBezTo>
                          <a:pt x="120" y="175"/>
                          <a:pt x="118" y="176"/>
                          <a:pt x="119" y="178"/>
                        </a:cubicBezTo>
                        <a:cubicBezTo>
                          <a:pt x="120" y="180"/>
                          <a:pt x="123" y="180"/>
                          <a:pt x="122" y="181"/>
                        </a:cubicBezTo>
                        <a:cubicBezTo>
                          <a:pt x="122" y="182"/>
                          <a:pt x="121" y="184"/>
                          <a:pt x="121" y="185"/>
                        </a:cubicBezTo>
                        <a:cubicBezTo>
                          <a:pt x="122" y="186"/>
                          <a:pt x="125" y="185"/>
                          <a:pt x="125" y="186"/>
                        </a:cubicBezTo>
                        <a:cubicBezTo>
                          <a:pt x="125" y="186"/>
                          <a:pt x="125" y="187"/>
                          <a:pt x="125" y="187"/>
                        </a:cubicBezTo>
                        <a:cubicBezTo>
                          <a:pt x="125" y="189"/>
                          <a:pt x="126" y="188"/>
                          <a:pt x="127" y="188"/>
                        </a:cubicBezTo>
                        <a:cubicBezTo>
                          <a:pt x="128" y="188"/>
                          <a:pt x="129" y="187"/>
                          <a:pt x="130" y="188"/>
                        </a:cubicBezTo>
                        <a:cubicBezTo>
                          <a:pt x="131" y="188"/>
                          <a:pt x="132" y="189"/>
                          <a:pt x="133" y="190"/>
                        </a:cubicBezTo>
                        <a:cubicBezTo>
                          <a:pt x="135" y="191"/>
                          <a:pt x="134" y="187"/>
                          <a:pt x="134" y="186"/>
                        </a:cubicBezTo>
                        <a:cubicBezTo>
                          <a:pt x="132" y="182"/>
                          <a:pt x="134" y="184"/>
                          <a:pt x="136" y="182"/>
                        </a:cubicBezTo>
                        <a:cubicBezTo>
                          <a:pt x="138" y="181"/>
                          <a:pt x="137" y="182"/>
                          <a:pt x="139" y="183"/>
                        </a:cubicBezTo>
                        <a:cubicBezTo>
                          <a:pt x="139" y="183"/>
                          <a:pt x="141" y="182"/>
                          <a:pt x="141" y="182"/>
                        </a:cubicBezTo>
                        <a:cubicBezTo>
                          <a:pt x="141" y="183"/>
                          <a:pt x="143" y="181"/>
                          <a:pt x="143" y="182"/>
                        </a:cubicBezTo>
                        <a:cubicBezTo>
                          <a:pt x="144" y="183"/>
                          <a:pt x="144" y="184"/>
                          <a:pt x="146" y="182"/>
                        </a:cubicBezTo>
                        <a:cubicBezTo>
                          <a:pt x="147" y="181"/>
                          <a:pt x="147" y="182"/>
                          <a:pt x="148" y="181"/>
                        </a:cubicBezTo>
                        <a:cubicBezTo>
                          <a:pt x="149" y="180"/>
                          <a:pt x="149" y="178"/>
                          <a:pt x="151" y="178"/>
                        </a:cubicBezTo>
                        <a:cubicBezTo>
                          <a:pt x="152" y="178"/>
                          <a:pt x="153" y="180"/>
                          <a:pt x="155" y="180"/>
                        </a:cubicBezTo>
                        <a:cubicBezTo>
                          <a:pt x="155" y="180"/>
                          <a:pt x="159" y="181"/>
                          <a:pt x="159" y="181"/>
                        </a:cubicBezTo>
                        <a:cubicBezTo>
                          <a:pt x="159" y="182"/>
                          <a:pt x="157" y="183"/>
                          <a:pt x="157" y="184"/>
                        </a:cubicBezTo>
                        <a:cubicBezTo>
                          <a:pt x="158" y="185"/>
                          <a:pt x="160" y="186"/>
                          <a:pt x="161" y="187"/>
                        </a:cubicBezTo>
                        <a:cubicBezTo>
                          <a:pt x="163" y="188"/>
                          <a:pt x="167" y="189"/>
                          <a:pt x="168" y="186"/>
                        </a:cubicBezTo>
                        <a:cubicBezTo>
                          <a:pt x="168" y="186"/>
                          <a:pt x="170" y="188"/>
                          <a:pt x="170" y="188"/>
                        </a:cubicBezTo>
                        <a:cubicBezTo>
                          <a:pt x="171" y="189"/>
                          <a:pt x="172" y="187"/>
                          <a:pt x="174" y="188"/>
                        </a:cubicBezTo>
                        <a:cubicBezTo>
                          <a:pt x="175" y="189"/>
                          <a:pt x="173" y="190"/>
                          <a:pt x="173" y="191"/>
                        </a:cubicBezTo>
                        <a:cubicBezTo>
                          <a:pt x="173" y="192"/>
                          <a:pt x="175" y="194"/>
                          <a:pt x="175" y="195"/>
                        </a:cubicBezTo>
                        <a:cubicBezTo>
                          <a:pt x="176" y="195"/>
                          <a:pt x="177" y="194"/>
                          <a:pt x="178" y="194"/>
                        </a:cubicBezTo>
                        <a:cubicBezTo>
                          <a:pt x="178" y="193"/>
                          <a:pt x="175" y="192"/>
                          <a:pt x="176" y="191"/>
                        </a:cubicBezTo>
                        <a:cubicBezTo>
                          <a:pt x="178" y="188"/>
                          <a:pt x="180" y="188"/>
                          <a:pt x="183" y="187"/>
                        </a:cubicBezTo>
                        <a:cubicBezTo>
                          <a:pt x="185" y="186"/>
                          <a:pt x="187" y="186"/>
                          <a:pt x="189" y="186"/>
                        </a:cubicBezTo>
                        <a:cubicBezTo>
                          <a:pt x="190" y="186"/>
                          <a:pt x="190" y="184"/>
                          <a:pt x="191" y="184"/>
                        </a:cubicBezTo>
                        <a:cubicBezTo>
                          <a:pt x="193" y="184"/>
                          <a:pt x="192" y="183"/>
                          <a:pt x="192" y="182"/>
                        </a:cubicBezTo>
                        <a:cubicBezTo>
                          <a:pt x="192" y="183"/>
                          <a:pt x="196" y="182"/>
                          <a:pt x="196" y="182"/>
                        </a:cubicBezTo>
                        <a:cubicBezTo>
                          <a:pt x="198" y="181"/>
                          <a:pt x="200" y="182"/>
                          <a:pt x="202" y="182"/>
                        </a:cubicBezTo>
                        <a:cubicBezTo>
                          <a:pt x="204" y="182"/>
                          <a:pt x="205" y="181"/>
                          <a:pt x="207" y="180"/>
                        </a:cubicBezTo>
                        <a:cubicBezTo>
                          <a:pt x="208" y="180"/>
                          <a:pt x="208" y="177"/>
                          <a:pt x="209" y="177"/>
                        </a:cubicBezTo>
                        <a:cubicBezTo>
                          <a:pt x="211" y="177"/>
                          <a:pt x="212" y="176"/>
                          <a:pt x="213" y="175"/>
                        </a:cubicBezTo>
                        <a:cubicBezTo>
                          <a:pt x="214" y="175"/>
                          <a:pt x="215" y="174"/>
                          <a:pt x="215" y="173"/>
                        </a:cubicBezTo>
                        <a:cubicBezTo>
                          <a:pt x="214" y="173"/>
                          <a:pt x="218" y="172"/>
                          <a:pt x="218" y="172"/>
                        </a:cubicBezTo>
                        <a:cubicBezTo>
                          <a:pt x="219" y="171"/>
                          <a:pt x="220" y="169"/>
                          <a:pt x="221" y="168"/>
                        </a:cubicBezTo>
                        <a:cubicBezTo>
                          <a:pt x="222" y="167"/>
                          <a:pt x="222" y="167"/>
                          <a:pt x="222" y="166"/>
                        </a:cubicBezTo>
                        <a:cubicBezTo>
                          <a:pt x="223" y="164"/>
                          <a:pt x="221" y="165"/>
                          <a:pt x="221" y="164"/>
                        </a:cubicBezTo>
                        <a:cubicBezTo>
                          <a:pt x="221" y="164"/>
                          <a:pt x="226" y="164"/>
                          <a:pt x="223" y="162"/>
                        </a:cubicBezTo>
                        <a:cubicBezTo>
                          <a:pt x="222" y="161"/>
                          <a:pt x="223" y="161"/>
                          <a:pt x="224" y="161"/>
                        </a:cubicBezTo>
                        <a:cubicBezTo>
                          <a:pt x="225" y="161"/>
                          <a:pt x="225" y="160"/>
                          <a:pt x="226" y="159"/>
                        </a:cubicBezTo>
                        <a:cubicBezTo>
                          <a:pt x="227" y="158"/>
                          <a:pt x="227" y="157"/>
                          <a:pt x="228" y="156"/>
                        </a:cubicBezTo>
                        <a:cubicBezTo>
                          <a:pt x="228" y="156"/>
                          <a:pt x="228" y="154"/>
                          <a:pt x="228" y="154"/>
                        </a:cubicBezTo>
                        <a:cubicBezTo>
                          <a:pt x="229" y="153"/>
                          <a:pt x="230" y="153"/>
                          <a:pt x="231" y="152"/>
                        </a:cubicBezTo>
                        <a:cubicBezTo>
                          <a:pt x="232" y="151"/>
                          <a:pt x="231" y="150"/>
                          <a:pt x="231" y="150"/>
                        </a:cubicBezTo>
                        <a:cubicBezTo>
                          <a:pt x="231" y="149"/>
                          <a:pt x="232" y="149"/>
                          <a:pt x="232" y="149"/>
                        </a:cubicBezTo>
                        <a:cubicBezTo>
                          <a:pt x="233" y="149"/>
                          <a:pt x="232" y="147"/>
                          <a:pt x="232" y="147"/>
                        </a:cubicBezTo>
                        <a:cubicBezTo>
                          <a:pt x="232" y="147"/>
                          <a:pt x="234" y="148"/>
                          <a:pt x="234" y="147"/>
                        </a:cubicBezTo>
                        <a:cubicBezTo>
                          <a:pt x="236" y="146"/>
                          <a:pt x="234" y="146"/>
                          <a:pt x="233" y="145"/>
                        </a:cubicBezTo>
                        <a:cubicBezTo>
                          <a:pt x="233" y="145"/>
                          <a:pt x="236" y="143"/>
                          <a:pt x="236" y="143"/>
                        </a:cubicBezTo>
                        <a:cubicBezTo>
                          <a:pt x="235" y="145"/>
                          <a:pt x="232" y="142"/>
                          <a:pt x="231" y="141"/>
                        </a:cubicBezTo>
                        <a:cubicBezTo>
                          <a:pt x="231" y="141"/>
                          <a:pt x="230" y="142"/>
                          <a:pt x="229" y="142"/>
                        </a:cubicBezTo>
                        <a:cubicBezTo>
                          <a:pt x="228" y="143"/>
                          <a:pt x="227" y="141"/>
                          <a:pt x="226" y="142"/>
                        </a:cubicBezTo>
                        <a:cubicBezTo>
                          <a:pt x="228" y="141"/>
                          <a:pt x="230" y="140"/>
                          <a:pt x="231" y="139"/>
                        </a:cubicBezTo>
                        <a:cubicBezTo>
                          <a:pt x="232" y="138"/>
                          <a:pt x="235" y="138"/>
                          <a:pt x="233" y="136"/>
                        </a:cubicBezTo>
                        <a:cubicBezTo>
                          <a:pt x="231" y="135"/>
                          <a:pt x="230" y="134"/>
                          <a:pt x="228" y="132"/>
                        </a:cubicBezTo>
                        <a:cubicBezTo>
                          <a:pt x="228" y="131"/>
                          <a:pt x="223" y="133"/>
                          <a:pt x="223" y="130"/>
                        </a:cubicBezTo>
                        <a:cubicBezTo>
                          <a:pt x="223" y="132"/>
                          <a:pt x="228" y="132"/>
                          <a:pt x="229" y="132"/>
                        </a:cubicBezTo>
                        <a:cubicBezTo>
                          <a:pt x="230" y="132"/>
                          <a:pt x="233" y="135"/>
                          <a:pt x="234" y="133"/>
                        </a:cubicBezTo>
                        <a:cubicBezTo>
                          <a:pt x="235" y="131"/>
                          <a:pt x="229" y="129"/>
                          <a:pt x="229" y="127"/>
                        </a:cubicBezTo>
                        <a:cubicBezTo>
                          <a:pt x="228" y="125"/>
                          <a:pt x="228" y="121"/>
                          <a:pt x="226" y="120"/>
                        </a:cubicBezTo>
                        <a:cubicBezTo>
                          <a:pt x="225" y="118"/>
                          <a:pt x="219" y="118"/>
                          <a:pt x="221" y="115"/>
                        </a:cubicBezTo>
                        <a:cubicBezTo>
                          <a:pt x="222" y="113"/>
                          <a:pt x="223" y="112"/>
                          <a:pt x="224" y="111"/>
                        </a:cubicBezTo>
                        <a:cubicBezTo>
                          <a:pt x="226" y="109"/>
                          <a:pt x="224" y="110"/>
                          <a:pt x="225" y="109"/>
                        </a:cubicBezTo>
                        <a:cubicBezTo>
                          <a:pt x="225" y="108"/>
                          <a:pt x="228" y="109"/>
                          <a:pt x="228" y="109"/>
                        </a:cubicBezTo>
                        <a:cubicBezTo>
                          <a:pt x="229" y="108"/>
                          <a:pt x="227" y="107"/>
                          <a:pt x="229" y="106"/>
                        </a:cubicBezTo>
                        <a:cubicBezTo>
                          <a:pt x="231" y="106"/>
                          <a:pt x="232" y="105"/>
                          <a:pt x="233" y="104"/>
                        </a:cubicBezTo>
                        <a:cubicBezTo>
                          <a:pt x="234" y="104"/>
                          <a:pt x="235" y="104"/>
                          <a:pt x="235" y="104"/>
                        </a:cubicBezTo>
                        <a:cubicBezTo>
                          <a:pt x="236" y="104"/>
                          <a:pt x="235" y="105"/>
                          <a:pt x="236" y="105"/>
                        </a:cubicBezTo>
                        <a:cubicBezTo>
                          <a:pt x="237" y="106"/>
                          <a:pt x="238" y="103"/>
                          <a:pt x="238" y="102"/>
                        </a:cubicBezTo>
                        <a:cubicBezTo>
                          <a:pt x="236" y="100"/>
                          <a:pt x="234" y="101"/>
                          <a:pt x="233" y="101"/>
                        </a:cubicBezTo>
                        <a:cubicBezTo>
                          <a:pt x="231" y="101"/>
                          <a:pt x="230" y="99"/>
                          <a:pt x="228" y="100"/>
                        </a:cubicBezTo>
                        <a:cubicBezTo>
                          <a:pt x="227" y="100"/>
                          <a:pt x="226" y="102"/>
                          <a:pt x="224" y="102"/>
                        </a:cubicBezTo>
                        <a:cubicBezTo>
                          <a:pt x="223" y="103"/>
                          <a:pt x="221" y="103"/>
                          <a:pt x="220" y="102"/>
                        </a:cubicBezTo>
                        <a:cubicBezTo>
                          <a:pt x="219" y="101"/>
                          <a:pt x="221" y="99"/>
                          <a:pt x="220" y="98"/>
                        </a:cubicBezTo>
                        <a:cubicBezTo>
                          <a:pt x="218" y="97"/>
                          <a:pt x="210" y="97"/>
                          <a:pt x="213" y="92"/>
                        </a:cubicBezTo>
                        <a:cubicBezTo>
                          <a:pt x="214" y="91"/>
                          <a:pt x="215" y="92"/>
                          <a:pt x="217" y="92"/>
                        </a:cubicBezTo>
                        <a:cubicBezTo>
                          <a:pt x="218" y="92"/>
                          <a:pt x="220" y="91"/>
                          <a:pt x="221" y="90"/>
                        </a:cubicBezTo>
                        <a:cubicBezTo>
                          <a:pt x="223" y="87"/>
                          <a:pt x="226" y="85"/>
                          <a:pt x="229" y="83"/>
                        </a:cubicBezTo>
                        <a:cubicBezTo>
                          <a:pt x="230" y="81"/>
                          <a:pt x="231" y="81"/>
                          <a:pt x="233" y="81"/>
                        </a:cubicBezTo>
                        <a:cubicBezTo>
                          <a:pt x="233" y="82"/>
                          <a:pt x="236" y="82"/>
                          <a:pt x="236" y="83"/>
                        </a:cubicBezTo>
                        <a:cubicBezTo>
                          <a:pt x="235" y="84"/>
                          <a:pt x="235" y="86"/>
                          <a:pt x="234" y="87"/>
                        </a:cubicBezTo>
                        <a:cubicBezTo>
                          <a:pt x="233" y="87"/>
                          <a:pt x="231" y="88"/>
                          <a:pt x="231" y="89"/>
                        </a:cubicBezTo>
                        <a:cubicBezTo>
                          <a:pt x="231" y="90"/>
                          <a:pt x="234" y="90"/>
                          <a:pt x="234" y="90"/>
                        </a:cubicBezTo>
                        <a:cubicBezTo>
                          <a:pt x="234" y="90"/>
                          <a:pt x="230" y="93"/>
                          <a:pt x="231" y="93"/>
                        </a:cubicBezTo>
                        <a:cubicBezTo>
                          <a:pt x="232" y="94"/>
                          <a:pt x="237" y="89"/>
                          <a:pt x="238" y="89"/>
                        </a:cubicBezTo>
                        <a:cubicBezTo>
                          <a:pt x="240" y="88"/>
                          <a:pt x="242" y="87"/>
                          <a:pt x="244" y="87"/>
                        </a:cubicBezTo>
                        <a:cubicBezTo>
                          <a:pt x="246" y="87"/>
                          <a:pt x="246" y="87"/>
                          <a:pt x="247" y="85"/>
                        </a:cubicBezTo>
                        <a:cubicBezTo>
                          <a:pt x="249" y="84"/>
                          <a:pt x="252" y="83"/>
                          <a:pt x="254" y="81"/>
                        </a:cubicBezTo>
                        <a:cubicBezTo>
                          <a:pt x="255" y="80"/>
                          <a:pt x="257" y="77"/>
                          <a:pt x="259" y="77"/>
                        </a:cubicBezTo>
                        <a:cubicBezTo>
                          <a:pt x="260" y="76"/>
                          <a:pt x="266" y="80"/>
                          <a:pt x="266" y="77"/>
                        </a:cubicBezTo>
                        <a:cubicBezTo>
                          <a:pt x="266" y="76"/>
                          <a:pt x="265" y="75"/>
                          <a:pt x="266" y="74"/>
                        </a:cubicBezTo>
                        <a:cubicBezTo>
                          <a:pt x="267" y="74"/>
                          <a:pt x="268" y="74"/>
                          <a:pt x="269" y="74"/>
                        </a:cubicBezTo>
                        <a:cubicBezTo>
                          <a:pt x="271" y="74"/>
                          <a:pt x="270" y="73"/>
                          <a:pt x="271" y="72"/>
                        </a:cubicBezTo>
                        <a:cubicBezTo>
                          <a:pt x="273" y="71"/>
                          <a:pt x="274" y="72"/>
                          <a:pt x="274" y="70"/>
                        </a:cubicBezTo>
                        <a:cubicBezTo>
                          <a:pt x="274" y="67"/>
                          <a:pt x="277" y="70"/>
                          <a:pt x="278" y="71"/>
                        </a:cubicBezTo>
                        <a:cubicBezTo>
                          <a:pt x="278" y="69"/>
                          <a:pt x="281" y="69"/>
                          <a:pt x="281" y="67"/>
                        </a:cubicBezTo>
                        <a:cubicBezTo>
                          <a:pt x="281" y="65"/>
                          <a:pt x="282" y="62"/>
                          <a:pt x="281" y="60"/>
                        </a:cubicBezTo>
                        <a:cubicBezTo>
                          <a:pt x="279" y="57"/>
                          <a:pt x="280" y="58"/>
                          <a:pt x="282" y="56"/>
                        </a:cubicBezTo>
                        <a:cubicBezTo>
                          <a:pt x="284" y="55"/>
                          <a:pt x="285" y="54"/>
                          <a:pt x="287" y="55"/>
                        </a:cubicBezTo>
                        <a:cubicBezTo>
                          <a:pt x="290" y="56"/>
                          <a:pt x="290" y="56"/>
                          <a:pt x="291" y="53"/>
                        </a:cubicBezTo>
                        <a:cubicBezTo>
                          <a:pt x="292" y="51"/>
                          <a:pt x="294" y="50"/>
                          <a:pt x="295" y="47"/>
                        </a:cubicBezTo>
                        <a:cubicBezTo>
                          <a:pt x="295" y="45"/>
                          <a:pt x="296" y="43"/>
                          <a:pt x="298" y="41"/>
                        </a:cubicBezTo>
                        <a:cubicBezTo>
                          <a:pt x="300" y="39"/>
                          <a:pt x="298" y="39"/>
                          <a:pt x="298" y="37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6" name="Freeform 716">
                    <a:extLst>
                      <a:ext uri="{FF2B5EF4-FFF2-40B4-BE49-F238E27FC236}">
                        <a16:creationId xmlns:a16="http://schemas.microsoft.com/office/drawing/2014/main" id="{AC52D6CF-6849-4625-84E5-C51F8F12145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876034" y="3178607"/>
                    <a:ext cx="732675" cy="318553"/>
                  </a:xfrm>
                  <a:custGeom>
                    <a:avLst/>
                    <a:gdLst>
                      <a:gd name="T0" fmla="*/ 0 w 157"/>
                      <a:gd name="T1" fmla="*/ 19 h 68"/>
                      <a:gd name="T2" fmla="*/ 7 w 157"/>
                      <a:gd name="T3" fmla="*/ 26 h 68"/>
                      <a:gd name="T4" fmla="*/ 12 w 157"/>
                      <a:gd name="T5" fmla="*/ 29 h 68"/>
                      <a:gd name="T6" fmla="*/ 15 w 157"/>
                      <a:gd name="T7" fmla="*/ 36 h 68"/>
                      <a:gd name="T8" fmla="*/ 15 w 157"/>
                      <a:gd name="T9" fmla="*/ 38 h 68"/>
                      <a:gd name="T10" fmla="*/ 15 w 157"/>
                      <a:gd name="T11" fmla="*/ 40 h 68"/>
                      <a:gd name="T12" fmla="*/ 16 w 157"/>
                      <a:gd name="T13" fmla="*/ 45 h 68"/>
                      <a:gd name="T14" fmla="*/ 28 w 157"/>
                      <a:gd name="T15" fmla="*/ 47 h 68"/>
                      <a:gd name="T16" fmla="*/ 36 w 157"/>
                      <a:gd name="T17" fmla="*/ 54 h 68"/>
                      <a:gd name="T18" fmla="*/ 39 w 157"/>
                      <a:gd name="T19" fmla="*/ 59 h 68"/>
                      <a:gd name="T20" fmla="*/ 44 w 157"/>
                      <a:gd name="T21" fmla="*/ 60 h 68"/>
                      <a:gd name="T22" fmla="*/ 56 w 157"/>
                      <a:gd name="T23" fmla="*/ 60 h 68"/>
                      <a:gd name="T24" fmla="*/ 64 w 157"/>
                      <a:gd name="T25" fmla="*/ 61 h 68"/>
                      <a:gd name="T26" fmla="*/ 69 w 157"/>
                      <a:gd name="T27" fmla="*/ 64 h 68"/>
                      <a:gd name="T28" fmla="*/ 76 w 157"/>
                      <a:gd name="T29" fmla="*/ 66 h 68"/>
                      <a:gd name="T30" fmla="*/ 81 w 157"/>
                      <a:gd name="T31" fmla="*/ 67 h 68"/>
                      <a:gd name="T32" fmla="*/ 93 w 157"/>
                      <a:gd name="T33" fmla="*/ 62 h 68"/>
                      <a:gd name="T34" fmla="*/ 106 w 157"/>
                      <a:gd name="T35" fmla="*/ 61 h 68"/>
                      <a:gd name="T36" fmla="*/ 113 w 157"/>
                      <a:gd name="T37" fmla="*/ 55 h 68"/>
                      <a:gd name="T38" fmla="*/ 114 w 157"/>
                      <a:gd name="T39" fmla="*/ 51 h 68"/>
                      <a:gd name="T40" fmla="*/ 115 w 157"/>
                      <a:gd name="T41" fmla="*/ 47 h 68"/>
                      <a:gd name="T42" fmla="*/ 126 w 157"/>
                      <a:gd name="T43" fmla="*/ 46 h 68"/>
                      <a:gd name="T44" fmla="*/ 130 w 157"/>
                      <a:gd name="T45" fmla="*/ 44 h 68"/>
                      <a:gd name="T46" fmla="*/ 137 w 157"/>
                      <a:gd name="T47" fmla="*/ 42 h 68"/>
                      <a:gd name="T48" fmla="*/ 139 w 157"/>
                      <a:gd name="T49" fmla="*/ 38 h 68"/>
                      <a:gd name="T50" fmla="*/ 143 w 157"/>
                      <a:gd name="T51" fmla="*/ 37 h 68"/>
                      <a:gd name="T52" fmla="*/ 154 w 157"/>
                      <a:gd name="T53" fmla="*/ 36 h 68"/>
                      <a:gd name="T54" fmla="*/ 150 w 157"/>
                      <a:gd name="T55" fmla="*/ 29 h 68"/>
                      <a:gd name="T56" fmla="*/ 145 w 157"/>
                      <a:gd name="T57" fmla="*/ 28 h 68"/>
                      <a:gd name="T58" fmla="*/ 141 w 157"/>
                      <a:gd name="T59" fmla="*/ 29 h 68"/>
                      <a:gd name="T60" fmla="*/ 136 w 157"/>
                      <a:gd name="T61" fmla="*/ 28 h 68"/>
                      <a:gd name="T62" fmla="*/ 134 w 157"/>
                      <a:gd name="T63" fmla="*/ 27 h 68"/>
                      <a:gd name="T64" fmla="*/ 137 w 157"/>
                      <a:gd name="T65" fmla="*/ 19 h 68"/>
                      <a:gd name="T66" fmla="*/ 137 w 157"/>
                      <a:gd name="T67" fmla="*/ 14 h 68"/>
                      <a:gd name="T68" fmla="*/ 131 w 157"/>
                      <a:gd name="T69" fmla="*/ 14 h 68"/>
                      <a:gd name="T70" fmla="*/ 124 w 157"/>
                      <a:gd name="T71" fmla="*/ 15 h 68"/>
                      <a:gd name="T72" fmla="*/ 114 w 157"/>
                      <a:gd name="T73" fmla="*/ 19 h 68"/>
                      <a:gd name="T74" fmla="*/ 103 w 157"/>
                      <a:gd name="T75" fmla="*/ 19 h 68"/>
                      <a:gd name="T76" fmla="*/ 98 w 157"/>
                      <a:gd name="T77" fmla="*/ 17 h 68"/>
                      <a:gd name="T78" fmla="*/ 94 w 157"/>
                      <a:gd name="T79" fmla="*/ 15 h 68"/>
                      <a:gd name="T80" fmla="*/ 83 w 157"/>
                      <a:gd name="T81" fmla="*/ 11 h 68"/>
                      <a:gd name="T82" fmla="*/ 77 w 157"/>
                      <a:gd name="T83" fmla="*/ 13 h 68"/>
                      <a:gd name="T84" fmla="*/ 71 w 157"/>
                      <a:gd name="T85" fmla="*/ 12 h 68"/>
                      <a:gd name="T86" fmla="*/ 68 w 157"/>
                      <a:gd name="T87" fmla="*/ 8 h 68"/>
                      <a:gd name="T88" fmla="*/ 64 w 157"/>
                      <a:gd name="T89" fmla="*/ 5 h 68"/>
                      <a:gd name="T90" fmla="*/ 58 w 157"/>
                      <a:gd name="T91" fmla="*/ 3 h 68"/>
                      <a:gd name="T92" fmla="*/ 52 w 157"/>
                      <a:gd name="T93" fmla="*/ 1 h 68"/>
                      <a:gd name="T94" fmla="*/ 45 w 157"/>
                      <a:gd name="T95" fmla="*/ 7 h 68"/>
                      <a:gd name="T96" fmla="*/ 47 w 157"/>
                      <a:gd name="T97" fmla="*/ 13 h 68"/>
                      <a:gd name="T98" fmla="*/ 41 w 157"/>
                      <a:gd name="T99" fmla="*/ 15 h 68"/>
                      <a:gd name="T100" fmla="*/ 37 w 157"/>
                      <a:gd name="T101" fmla="*/ 14 h 68"/>
                      <a:gd name="T102" fmla="*/ 34 w 157"/>
                      <a:gd name="T103" fmla="*/ 14 h 68"/>
                      <a:gd name="T104" fmla="*/ 28 w 157"/>
                      <a:gd name="T105" fmla="*/ 10 h 68"/>
                      <a:gd name="T106" fmla="*/ 21 w 157"/>
                      <a:gd name="T107" fmla="*/ 9 h 68"/>
                      <a:gd name="T108" fmla="*/ 13 w 157"/>
                      <a:gd name="T109" fmla="*/ 13 h 68"/>
                      <a:gd name="T110" fmla="*/ 7 w 157"/>
                      <a:gd name="T111" fmla="*/ 17 h 68"/>
                      <a:gd name="T112" fmla="*/ 0 w 157"/>
                      <a:gd name="T113" fmla="*/ 19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57" h="68">
                        <a:moveTo>
                          <a:pt x="0" y="19"/>
                        </a:moveTo>
                        <a:cubicBezTo>
                          <a:pt x="1" y="23"/>
                          <a:pt x="3" y="25"/>
                          <a:pt x="7" y="26"/>
                        </a:cubicBezTo>
                        <a:cubicBezTo>
                          <a:pt x="9" y="27"/>
                          <a:pt x="10" y="28"/>
                          <a:pt x="12" y="29"/>
                        </a:cubicBezTo>
                        <a:cubicBezTo>
                          <a:pt x="13" y="31"/>
                          <a:pt x="14" y="34"/>
                          <a:pt x="15" y="36"/>
                        </a:cubicBezTo>
                        <a:cubicBezTo>
                          <a:pt x="16" y="37"/>
                          <a:pt x="15" y="37"/>
                          <a:pt x="15" y="38"/>
                        </a:cubicBezTo>
                        <a:cubicBezTo>
                          <a:pt x="14" y="38"/>
                          <a:pt x="15" y="39"/>
                          <a:pt x="15" y="40"/>
                        </a:cubicBezTo>
                        <a:cubicBezTo>
                          <a:pt x="14" y="43"/>
                          <a:pt x="13" y="43"/>
                          <a:pt x="16" y="45"/>
                        </a:cubicBezTo>
                        <a:cubicBezTo>
                          <a:pt x="20" y="46"/>
                          <a:pt x="24" y="45"/>
                          <a:pt x="28" y="47"/>
                        </a:cubicBezTo>
                        <a:cubicBezTo>
                          <a:pt x="30" y="49"/>
                          <a:pt x="34" y="52"/>
                          <a:pt x="36" y="54"/>
                        </a:cubicBezTo>
                        <a:cubicBezTo>
                          <a:pt x="37" y="55"/>
                          <a:pt x="38" y="57"/>
                          <a:pt x="39" y="59"/>
                        </a:cubicBezTo>
                        <a:cubicBezTo>
                          <a:pt x="40" y="61"/>
                          <a:pt x="43" y="60"/>
                          <a:pt x="44" y="60"/>
                        </a:cubicBezTo>
                        <a:cubicBezTo>
                          <a:pt x="48" y="60"/>
                          <a:pt x="52" y="60"/>
                          <a:pt x="56" y="60"/>
                        </a:cubicBezTo>
                        <a:cubicBezTo>
                          <a:pt x="58" y="60"/>
                          <a:pt x="62" y="60"/>
                          <a:pt x="64" y="61"/>
                        </a:cubicBezTo>
                        <a:cubicBezTo>
                          <a:pt x="66" y="62"/>
                          <a:pt x="67" y="64"/>
                          <a:pt x="69" y="64"/>
                        </a:cubicBezTo>
                        <a:cubicBezTo>
                          <a:pt x="71" y="65"/>
                          <a:pt x="74" y="66"/>
                          <a:pt x="76" y="66"/>
                        </a:cubicBezTo>
                        <a:cubicBezTo>
                          <a:pt x="78" y="65"/>
                          <a:pt x="80" y="68"/>
                          <a:pt x="81" y="67"/>
                        </a:cubicBezTo>
                        <a:cubicBezTo>
                          <a:pt x="85" y="65"/>
                          <a:pt x="88" y="63"/>
                          <a:pt x="93" y="62"/>
                        </a:cubicBezTo>
                        <a:cubicBezTo>
                          <a:pt x="97" y="62"/>
                          <a:pt x="103" y="63"/>
                          <a:pt x="106" y="61"/>
                        </a:cubicBezTo>
                        <a:cubicBezTo>
                          <a:pt x="109" y="59"/>
                          <a:pt x="110" y="56"/>
                          <a:pt x="113" y="55"/>
                        </a:cubicBezTo>
                        <a:cubicBezTo>
                          <a:pt x="116" y="54"/>
                          <a:pt x="116" y="53"/>
                          <a:pt x="114" y="51"/>
                        </a:cubicBezTo>
                        <a:cubicBezTo>
                          <a:pt x="113" y="50"/>
                          <a:pt x="113" y="48"/>
                          <a:pt x="115" y="47"/>
                        </a:cubicBezTo>
                        <a:cubicBezTo>
                          <a:pt x="118" y="44"/>
                          <a:pt x="122" y="50"/>
                          <a:pt x="126" y="46"/>
                        </a:cubicBezTo>
                        <a:cubicBezTo>
                          <a:pt x="127" y="45"/>
                          <a:pt x="128" y="44"/>
                          <a:pt x="130" y="44"/>
                        </a:cubicBezTo>
                        <a:cubicBezTo>
                          <a:pt x="133" y="43"/>
                          <a:pt x="134" y="44"/>
                          <a:pt x="137" y="42"/>
                        </a:cubicBezTo>
                        <a:cubicBezTo>
                          <a:pt x="138" y="41"/>
                          <a:pt x="138" y="38"/>
                          <a:pt x="139" y="38"/>
                        </a:cubicBezTo>
                        <a:cubicBezTo>
                          <a:pt x="141" y="37"/>
                          <a:pt x="142" y="37"/>
                          <a:pt x="143" y="37"/>
                        </a:cubicBezTo>
                        <a:cubicBezTo>
                          <a:pt x="147" y="36"/>
                          <a:pt x="150" y="35"/>
                          <a:pt x="154" y="36"/>
                        </a:cubicBezTo>
                        <a:cubicBezTo>
                          <a:pt x="157" y="36"/>
                          <a:pt x="151" y="29"/>
                          <a:pt x="150" y="29"/>
                        </a:cubicBezTo>
                        <a:cubicBezTo>
                          <a:pt x="149" y="28"/>
                          <a:pt x="147" y="27"/>
                          <a:pt x="145" y="28"/>
                        </a:cubicBezTo>
                        <a:cubicBezTo>
                          <a:pt x="143" y="28"/>
                          <a:pt x="143" y="30"/>
                          <a:pt x="141" y="29"/>
                        </a:cubicBezTo>
                        <a:cubicBezTo>
                          <a:pt x="140" y="28"/>
                          <a:pt x="137" y="27"/>
                          <a:pt x="136" y="28"/>
                        </a:cubicBezTo>
                        <a:cubicBezTo>
                          <a:pt x="135" y="30"/>
                          <a:pt x="134" y="29"/>
                          <a:pt x="134" y="27"/>
                        </a:cubicBezTo>
                        <a:cubicBezTo>
                          <a:pt x="134" y="25"/>
                          <a:pt x="137" y="21"/>
                          <a:pt x="137" y="19"/>
                        </a:cubicBezTo>
                        <a:cubicBezTo>
                          <a:pt x="138" y="17"/>
                          <a:pt x="141" y="14"/>
                          <a:pt x="137" y="14"/>
                        </a:cubicBezTo>
                        <a:cubicBezTo>
                          <a:pt x="134" y="14"/>
                          <a:pt x="134" y="15"/>
                          <a:pt x="131" y="14"/>
                        </a:cubicBezTo>
                        <a:cubicBezTo>
                          <a:pt x="128" y="13"/>
                          <a:pt x="127" y="13"/>
                          <a:pt x="124" y="15"/>
                        </a:cubicBezTo>
                        <a:cubicBezTo>
                          <a:pt x="121" y="17"/>
                          <a:pt x="117" y="18"/>
                          <a:pt x="114" y="19"/>
                        </a:cubicBezTo>
                        <a:cubicBezTo>
                          <a:pt x="109" y="20"/>
                          <a:pt x="107" y="19"/>
                          <a:pt x="103" y="19"/>
                        </a:cubicBezTo>
                        <a:cubicBezTo>
                          <a:pt x="101" y="18"/>
                          <a:pt x="100" y="18"/>
                          <a:pt x="98" y="17"/>
                        </a:cubicBezTo>
                        <a:cubicBezTo>
                          <a:pt x="97" y="17"/>
                          <a:pt x="96" y="15"/>
                          <a:pt x="94" y="15"/>
                        </a:cubicBezTo>
                        <a:cubicBezTo>
                          <a:pt x="90" y="14"/>
                          <a:pt x="88" y="12"/>
                          <a:pt x="83" y="11"/>
                        </a:cubicBezTo>
                        <a:cubicBezTo>
                          <a:pt x="81" y="11"/>
                          <a:pt x="79" y="12"/>
                          <a:pt x="77" y="13"/>
                        </a:cubicBezTo>
                        <a:cubicBezTo>
                          <a:pt x="75" y="14"/>
                          <a:pt x="73" y="13"/>
                          <a:pt x="71" y="12"/>
                        </a:cubicBezTo>
                        <a:cubicBezTo>
                          <a:pt x="69" y="11"/>
                          <a:pt x="68" y="11"/>
                          <a:pt x="68" y="8"/>
                        </a:cubicBezTo>
                        <a:cubicBezTo>
                          <a:pt x="67" y="6"/>
                          <a:pt x="67" y="6"/>
                          <a:pt x="64" y="5"/>
                        </a:cubicBezTo>
                        <a:cubicBezTo>
                          <a:pt x="62" y="4"/>
                          <a:pt x="60" y="3"/>
                          <a:pt x="58" y="3"/>
                        </a:cubicBezTo>
                        <a:cubicBezTo>
                          <a:pt x="56" y="3"/>
                          <a:pt x="53" y="0"/>
                          <a:pt x="52" y="1"/>
                        </a:cubicBezTo>
                        <a:cubicBezTo>
                          <a:pt x="50" y="1"/>
                          <a:pt x="46" y="5"/>
                          <a:pt x="45" y="7"/>
                        </a:cubicBezTo>
                        <a:cubicBezTo>
                          <a:pt x="45" y="9"/>
                          <a:pt x="48" y="11"/>
                          <a:pt x="47" y="13"/>
                        </a:cubicBezTo>
                        <a:cubicBezTo>
                          <a:pt x="46" y="15"/>
                          <a:pt x="43" y="17"/>
                          <a:pt x="41" y="15"/>
                        </a:cubicBezTo>
                        <a:cubicBezTo>
                          <a:pt x="39" y="15"/>
                          <a:pt x="38" y="14"/>
                          <a:pt x="37" y="14"/>
                        </a:cubicBezTo>
                        <a:cubicBezTo>
                          <a:pt x="36" y="14"/>
                          <a:pt x="35" y="14"/>
                          <a:pt x="34" y="14"/>
                        </a:cubicBezTo>
                        <a:cubicBezTo>
                          <a:pt x="31" y="13"/>
                          <a:pt x="31" y="11"/>
                          <a:pt x="28" y="10"/>
                        </a:cubicBezTo>
                        <a:cubicBezTo>
                          <a:pt x="26" y="9"/>
                          <a:pt x="23" y="8"/>
                          <a:pt x="21" y="9"/>
                        </a:cubicBezTo>
                        <a:cubicBezTo>
                          <a:pt x="18" y="10"/>
                          <a:pt x="16" y="12"/>
                          <a:pt x="13" y="13"/>
                        </a:cubicBezTo>
                        <a:cubicBezTo>
                          <a:pt x="11" y="14"/>
                          <a:pt x="9" y="16"/>
                          <a:pt x="7" y="17"/>
                        </a:cubicBezTo>
                        <a:cubicBezTo>
                          <a:pt x="4" y="17"/>
                          <a:pt x="2" y="19"/>
                          <a:pt x="0" y="1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7" name="Freeform 717">
                    <a:extLst>
                      <a:ext uri="{FF2B5EF4-FFF2-40B4-BE49-F238E27FC236}">
                        <a16:creationId xmlns:a16="http://schemas.microsoft.com/office/drawing/2014/main" id="{544997D3-9AD3-4A76-AF19-8048032587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243" y="2566982"/>
                    <a:ext cx="293070" cy="504910"/>
                  </a:xfrm>
                  <a:custGeom>
                    <a:avLst/>
                    <a:gdLst>
                      <a:gd name="T0" fmla="*/ 61 w 63"/>
                      <a:gd name="T1" fmla="*/ 25 h 108"/>
                      <a:gd name="T2" fmla="*/ 61 w 63"/>
                      <a:gd name="T3" fmla="*/ 20 h 108"/>
                      <a:gd name="T4" fmla="*/ 61 w 63"/>
                      <a:gd name="T5" fmla="*/ 16 h 108"/>
                      <a:gd name="T6" fmla="*/ 60 w 63"/>
                      <a:gd name="T7" fmla="*/ 13 h 108"/>
                      <a:gd name="T8" fmla="*/ 60 w 63"/>
                      <a:gd name="T9" fmla="*/ 11 h 108"/>
                      <a:gd name="T10" fmla="*/ 57 w 63"/>
                      <a:gd name="T11" fmla="*/ 7 h 108"/>
                      <a:gd name="T12" fmla="*/ 51 w 63"/>
                      <a:gd name="T13" fmla="*/ 5 h 108"/>
                      <a:gd name="T14" fmla="*/ 44 w 63"/>
                      <a:gd name="T15" fmla="*/ 1 h 108"/>
                      <a:gd name="T16" fmla="*/ 44 w 63"/>
                      <a:gd name="T17" fmla="*/ 5 h 108"/>
                      <a:gd name="T18" fmla="*/ 34 w 63"/>
                      <a:gd name="T19" fmla="*/ 5 h 108"/>
                      <a:gd name="T20" fmla="*/ 34 w 63"/>
                      <a:gd name="T21" fmla="*/ 10 h 108"/>
                      <a:gd name="T22" fmla="*/ 29 w 63"/>
                      <a:gd name="T23" fmla="*/ 10 h 108"/>
                      <a:gd name="T24" fmla="*/ 27 w 63"/>
                      <a:gd name="T25" fmla="*/ 12 h 108"/>
                      <a:gd name="T26" fmla="*/ 25 w 63"/>
                      <a:gd name="T27" fmla="*/ 15 h 108"/>
                      <a:gd name="T28" fmla="*/ 25 w 63"/>
                      <a:gd name="T29" fmla="*/ 18 h 108"/>
                      <a:gd name="T30" fmla="*/ 24 w 63"/>
                      <a:gd name="T31" fmla="*/ 20 h 108"/>
                      <a:gd name="T32" fmla="*/ 20 w 63"/>
                      <a:gd name="T33" fmla="*/ 25 h 108"/>
                      <a:gd name="T34" fmla="*/ 17 w 63"/>
                      <a:gd name="T35" fmla="*/ 27 h 108"/>
                      <a:gd name="T36" fmla="*/ 16 w 63"/>
                      <a:gd name="T37" fmla="*/ 33 h 108"/>
                      <a:gd name="T38" fmla="*/ 13 w 63"/>
                      <a:gd name="T39" fmla="*/ 38 h 108"/>
                      <a:gd name="T40" fmla="*/ 15 w 63"/>
                      <a:gd name="T41" fmla="*/ 42 h 108"/>
                      <a:gd name="T42" fmla="*/ 9 w 63"/>
                      <a:gd name="T43" fmla="*/ 44 h 108"/>
                      <a:gd name="T44" fmla="*/ 5 w 63"/>
                      <a:gd name="T45" fmla="*/ 51 h 108"/>
                      <a:gd name="T46" fmla="*/ 6 w 63"/>
                      <a:gd name="T47" fmla="*/ 57 h 108"/>
                      <a:gd name="T48" fmla="*/ 8 w 63"/>
                      <a:gd name="T49" fmla="*/ 63 h 108"/>
                      <a:gd name="T50" fmla="*/ 7 w 63"/>
                      <a:gd name="T51" fmla="*/ 67 h 108"/>
                      <a:gd name="T52" fmla="*/ 7 w 63"/>
                      <a:gd name="T53" fmla="*/ 74 h 108"/>
                      <a:gd name="T54" fmla="*/ 4 w 63"/>
                      <a:gd name="T55" fmla="*/ 78 h 108"/>
                      <a:gd name="T56" fmla="*/ 3 w 63"/>
                      <a:gd name="T57" fmla="*/ 83 h 108"/>
                      <a:gd name="T58" fmla="*/ 0 w 63"/>
                      <a:gd name="T59" fmla="*/ 82 h 108"/>
                      <a:gd name="T60" fmla="*/ 4 w 63"/>
                      <a:gd name="T61" fmla="*/ 90 h 108"/>
                      <a:gd name="T62" fmla="*/ 7 w 63"/>
                      <a:gd name="T63" fmla="*/ 97 h 108"/>
                      <a:gd name="T64" fmla="*/ 8 w 63"/>
                      <a:gd name="T65" fmla="*/ 102 h 108"/>
                      <a:gd name="T66" fmla="*/ 10 w 63"/>
                      <a:gd name="T67" fmla="*/ 107 h 108"/>
                      <a:gd name="T68" fmla="*/ 14 w 63"/>
                      <a:gd name="T69" fmla="*/ 108 h 108"/>
                      <a:gd name="T70" fmla="*/ 15 w 63"/>
                      <a:gd name="T71" fmla="*/ 105 h 108"/>
                      <a:gd name="T72" fmla="*/ 24 w 63"/>
                      <a:gd name="T73" fmla="*/ 101 h 108"/>
                      <a:gd name="T74" fmla="*/ 27 w 63"/>
                      <a:gd name="T75" fmla="*/ 92 h 108"/>
                      <a:gd name="T76" fmla="*/ 26 w 63"/>
                      <a:gd name="T77" fmla="*/ 87 h 108"/>
                      <a:gd name="T78" fmla="*/ 28 w 63"/>
                      <a:gd name="T79" fmla="*/ 84 h 108"/>
                      <a:gd name="T80" fmla="*/ 32 w 63"/>
                      <a:gd name="T81" fmla="*/ 82 h 108"/>
                      <a:gd name="T82" fmla="*/ 32 w 63"/>
                      <a:gd name="T83" fmla="*/ 81 h 108"/>
                      <a:gd name="T84" fmla="*/ 35 w 63"/>
                      <a:gd name="T85" fmla="*/ 80 h 108"/>
                      <a:gd name="T86" fmla="*/ 34 w 63"/>
                      <a:gd name="T87" fmla="*/ 78 h 108"/>
                      <a:gd name="T88" fmla="*/ 36 w 63"/>
                      <a:gd name="T89" fmla="*/ 77 h 108"/>
                      <a:gd name="T90" fmla="*/ 35 w 63"/>
                      <a:gd name="T91" fmla="*/ 73 h 108"/>
                      <a:gd name="T92" fmla="*/ 29 w 63"/>
                      <a:gd name="T93" fmla="*/ 66 h 108"/>
                      <a:gd name="T94" fmla="*/ 30 w 63"/>
                      <a:gd name="T95" fmla="*/ 60 h 108"/>
                      <a:gd name="T96" fmla="*/ 30 w 63"/>
                      <a:gd name="T97" fmla="*/ 56 h 108"/>
                      <a:gd name="T98" fmla="*/ 33 w 63"/>
                      <a:gd name="T99" fmla="*/ 53 h 108"/>
                      <a:gd name="T100" fmla="*/ 39 w 63"/>
                      <a:gd name="T101" fmla="*/ 48 h 108"/>
                      <a:gd name="T102" fmla="*/ 49 w 63"/>
                      <a:gd name="T103" fmla="*/ 41 h 108"/>
                      <a:gd name="T104" fmla="*/ 50 w 63"/>
                      <a:gd name="T105" fmla="*/ 35 h 108"/>
                      <a:gd name="T106" fmla="*/ 50 w 63"/>
                      <a:gd name="T107" fmla="*/ 32 h 108"/>
                      <a:gd name="T108" fmla="*/ 54 w 63"/>
                      <a:gd name="T109" fmla="*/ 30 h 108"/>
                      <a:gd name="T110" fmla="*/ 58 w 63"/>
                      <a:gd name="T111" fmla="*/ 29 h 108"/>
                      <a:gd name="T112" fmla="*/ 60 w 63"/>
                      <a:gd name="T113" fmla="*/ 28 h 108"/>
                      <a:gd name="T114" fmla="*/ 63 w 63"/>
                      <a:gd name="T115" fmla="*/ 28 h 108"/>
                      <a:gd name="T116" fmla="*/ 61 w 63"/>
                      <a:gd name="T117" fmla="*/ 25 h 108"/>
                      <a:gd name="T118" fmla="*/ 61 w 63"/>
                      <a:gd name="T119" fmla="*/ 25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63" h="108">
                        <a:moveTo>
                          <a:pt x="61" y="25"/>
                        </a:moveTo>
                        <a:cubicBezTo>
                          <a:pt x="60" y="24"/>
                          <a:pt x="62" y="22"/>
                          <a:pt x="61" y="20"/>
                        </a:cubicBezTo>
                        <a:cubicBezTo>
                          <a:pt x="60" y="18"/>
                          <a:pt x="61" y="18"/>
                          <a:pt x="61" y="16"/>
                        </a:cubicBezTo>
                        <a:cubicBezTo>
                          <a:pt x="61" y="15"/>
                          <a:pt x="60" y="14"/>
                          <a:pt x="60" y="13"/>
                        </a:cubicBezTo>
                        <a:cubicBezTo>
                          <a:pt x="59" y="12"/>
                          <a:pt x="60" y="12"/>
                          <a:pt x="60" y="11"/>
                        </a:cubicBezTo>
                        <a:cubicBezTo>
                          <a:pt x="59" y="9"/>
                          <a:pt x="59" y="8"/>
                          <a:pt x="57" y="7"/>
                        </a:cubicBezTo>
                        <a:cubicBezTo>
                          <a:pt x="55" y="6"/>
                          <a:pt x="53" y="6"/>
                          <a:pt x="51" y="5"/>
                        </a:cubicBezTo>
                        <a:cubicBezTo>
                          <a:pt x="49" y="3"/>
                          <a:pt x="47" y="0"/>
                          <a:pt x="44" y="1"/>
                        </a:cubicBezTo>
                        <a:cubicBezTo>
                          <a:pt x="43" y="1"/>
                          <a:pt x="44" y="4"/>
                          <a:pt x="44" y="5"/>
                        </a:cubicBezTo>
                        <a:cubicBezTo>
                          <a:pt x="43" y="8"/>
                          <a:pt x="37" y="6"/>
                          <a:pt x="34" y="5"/>
                        </a:cubicBezTo>
                        <a:cubicBezTo>
                          <a:pt x="34" y="7"/>
                          <a:pt x="34" y="8"/>
                          <a:pt x="34" y="10"/>
                        </a:cubicBezTo>
                        <a:cubicBezTo>
                          <a:pt x="33" y="10"/>
                          <a:pt x="31" y="9"/>
                          <a:pt x="29" y="10"/>
                        </a:cubicBezTo>
                        <a:cubicBezTo>
                          <a:pt x="28" y="10"/>
                          <a:pt x="28" y="11"/>
                          <a:pt x="27" y="12"/>
                        </a:cubicBezTo>
                        <a:cubicBezTo>
                          <a:pt x="27" y="13"/>
                          <a:pt x="25" y="14"/>
                          <a:pt x="25" y="15"/>
                        </a:cubicBezTo>
                        <a:cubicBezTo>
                          <a:pt x="24" y="16"/>
                          <a:pt x="26" y="18"/>
                          <a:pt x="25" y="18"/>
                        </a:cubicBezTo>
                        <a:cubicBezTo>
                          <a:pt x="25" y="19"/>
                          <a:pt x="24" y="19"/>
                          <a:pt x="24" y="20"/>
                        </a:cubicBezTo>
                        <a:cubicBezTo>
                          <a:pt x="22" y="21"/>
                          <a:pt x="20" y="23"/>
                          <a:pt x="20" y="25"/>
                        </a:cubicBezTo>
                        <a:cubicBezTo>
                          <a:pt x="20" y="27"/>
                          <a:pt x="18" y="25"/>
                          <a:pt x="17" y="27"/>
                        </a:cubicBezTo>
                        <a:cubicBezTo>
                          <a:pt x="17" y="29"/>
                          <a:pt x="17" y="31"/>
                          <a:pt x="16" y="33"/>
                        </a:cubicBezTo>
                        <a:cubicBezTo>
                          <a:pt x="16" y="35"/>
                          <a:pt x="13" y="36"/>
                          <a:pt x="13" y="38"/>
                        </a:cubicBezTo>
                        <a:cubicBezTo>
                          <a:pt x="13" y="39"/>
                          <a:pt x="16" y="41"/>
                          <a:pt x="15" y="42"/>
                        </a:cubicBezTo>
                        <a:cubicBezTo>
                          <a:pt x="13" y="44"/>
                          <a:pt x="11" y="43"/>
                          <a:pt x="9" y="44"/>
                        </a:cubicBezTo>
                        <a:cubicBezTo>
                          <a:pt x="6" y="45"/>
                          <a:pt x="5" y="48"/>
                          <a:pt x="5" y="51"/>
                        </a:cubicBezTo>
                        <a:cubicBezTo>
                          <a:pt x="6" y="53"/>
                          <a:pt x="6" y="55"/>
                          <a:pt x="6" y="57"/>
                        </a:cubicBezTo>
                        <a:cubicBezTo>
                          <a:pt x="6" y="60"/>
                          <a:pt x="4" y="61"/>
                          <a:pt x="8" y="63"/>
                        </a:cubicBezTo>
                        <a:cubicBezTo>
                          <a:pt x="10" y="65"/>
                          <a:pt x="9" y="66"/>
                          <a:pt x="7" y="67"/>
                        </a:cubicBezTo>
                        <a:cubicBezTo>
                          <a:pt x="6" y="68"/>
                          <a:pt x="8" y="72"/>
                          <a:pt x="7" y="74"/>
                        </a:cubicBezTo>
                        <a:cubicBezTo>
                          <a:pt x="7" y="76"/>
                          <a:pt x="4" y="76"/>
                          <a:pt x="4" y="78"/>
                        </a:cubicBezTo>
                        <a:cubicBezTo>
                          <a:pt x="4" y="79"/>
                          <a:pt x="4" y="83"/>
                          <a:pt x="3" y="83"/>
                        </a:cubicBezTo>
                        <a:cubicBezTo>
                          <a:pt x="3" y="83"/>
                          <a:pt x="1" y="82"/>
                          <a:pt x="0" y="82"/>
                        </a:cubicBezTo>
                        <a:cubicBezTo>
                          <a:pt x="0" y="86"/>
                          <a:pt x="4" y="87"/>
                          <a:pt x="4" y="90"/>
                        </a:cubicBezTo>
                        <a:cubicBezTo>
                          <a:pt x="3" y="91"/>
                          <a:pt x="6" y="96"/>
                          <a:pt x="7" y="97"/>
                        </a:cubicBezTo>
                        <a:cubicBezTo>
                          <a:pt x="9" y="99"/>
                          <a:pt x="8" y="100"/>
                          <a:pt x="8" y="102"/>
                        </a:cubicBezTo>
                        <a:cubicBezTo>
                          <a:pt x="8" y="103"/>
                          <a:pt x="10" y="105"/>
                          <a:pt x="10" y="107"/>
                        </a:cubicBezTo>
                        <a:cubicBezTo>
                          <a:pt x="9" y="108"/>
                          <a:pt x="13" y="107"/>
                          <a:pt x="14" y="108"/>
                        </a:cubicBezTo>
                        <a:cubicBezTo>
                          <a:pt x="16" y="108"/>
                          <a:pt x="15" y="107"/>
                          <a:pt x="15" y="105"/>
                        </a:cubicBezTo>
                        <a:cubicBezTo>
                          <a:pt x="15" y="100"/>
                          <a:pt x="23" y="104"/>
                          <a:pt x="24" y="101"/>
                        </a:cubicBezTo>
                        <a:cubicBezTo>
                          <a:pt x="25" y="98"/>
                          <a:pt x="26" y="95"/>
                          <a:pt x="27" y="92"/>
                        </a:cubicBezTo>
                        <a:cubicBezTo>
                          <a:pt x="27" y="90"/>
                          <a:pt x="27" y="88"/>
                          <a:pt x="26" y="87"/>
                        </a:cubicBezTo>
                        <a:cubicBezTo>
                          <a:pt x="25" y="85"/>
                          <a:pt x="26" y="85"/>
                          <a:pt x="28" y="84"/>
                        </a:cubicBezTo>
                        <a:cubicBezTo>
                          <a:pt x="29" y="84"/>
                          <a:pt x="32" y="83"/>
                          <a:pt x="32" y="82"/>
                        </a:cubicBezTo>
                        <a:cubicBezTo>
                          <a:pt x="32" y="82"/>
                          <a:pt x="32" y="81"/>
                          <a:pt x="32" y="81"/>
                        </a:cubicBezTo>
                        <a:cubicBezTo>
                          <a:pt x="33" y="81"/>
                          <a:pt x="35" y="81"/>
                          <a:pt x="35" y="80"/>
                        </a:cubicBezTo>
                        <a:cubicBezTo>
                          <a:pt x="35" y="79"/>
                          <a:pt x="34" y="79"/>
                          <a:pt x="34" y="78"/>
                        </a:cubicBezTo>
                        <a:cubicBezTo>
                          <a:pt x="35" y="78"/>
                          <a:pt x="36" y="77"/>
                          <a:pt x="36" y="77"/>
                        </a:cubicBezTo>
                        <a:cubicBezTo>
                          <a:pt x="38" y="75"/>
                          <a:pt x="37" y="74"/>
                          <a:pt x="35" y="73"/>
                        </a:cubicBezTo>
                        <a:cubicBezTo>
                          <a:pt x="33" y="71"/>
                          <a:pt x="29" y="70"/>
                          <a:pt x="29" y="66"/>
                        </a:cubicBezTo>
                        <a:cubicBezTo>
                          <a:pt x="29" y="64"/>
                          <a:pt x="29" y="62"/>
                          <a:pt x="30" y="60"/>
                        </a:cubicBezTo>
                        <a:cubicBezTo>
                          <a:pt x="31" y="58"/>
                          <a:pt x="31" y="58"/>
                          <a:pt x="30" y="56"/>
                        </a:cubicBezTo>
                        <a:cubicBezTo>
                          <a:pt x="29" y="56"/>
                          <a:pt x="33" y="53"/>
                          <a:pt x="33" y="53"/>
                        </a:cubicBezTo>
                        <a:cubicBezTo>
                          <a:pt x="35" y="51"/>
                          <a:pt x="36" y="49"/>
                          <a:pt x="39" y="48"/>
                        </a:cubicBezTo>
                        <a:cubicBezTo>
                          <a:pt x="42" y="47"/>
                          <a:pt x="47" y="44"/>
                          <a:pt x="49" y="41"/>
                        </a:cubicBezTo>
                        <a:cubicBezTo>
                          <a:pt x="51" y="38"/>
                          <a:pt x="46" y="36"/>
                          <a:pt x="50" y="35"/>
                        </a:cubicBezTo>
                        <a:cubicBezTo>
                          <a:pt x="52" y="34"/>
                          <a:pt x="51" y="34"/>
                          <a:pt x="50" y="32"/>
                        </a:cubicBezTo>
                        <a:cubicBezTo>
                          <a:pt x="50" y="31"/>
                          <a:pt x="53" y="30"/>
                          <a:pt x="54" y="30"/>
                        </a:cubicBezTo>
                        <a:cubicBezTo>
                          <a:pt x="56" y="28"/>
                          <a:pt x="57" y="27"/>
                          <a:pt x="58" y="29"/>
                        </a:cubicBezTo>
                        <a:cubicBezTo>
                          <a:pt x="59" y="29"/>
                          <a:pt x="60" y="28"/>
                          <a:pt x="60" y="28"/>
                        </a:cubicBezTo>
                        <a:cubicBezTo>
                          <a:pt x="61" y="28"/>
                          <a:pt x="62" y="28"/>
                          <a:pt x="63" y="28"/>
                        </a:cubicBezTo>
                        <a:cubicBezTo>
                          <a:pt x="63" y="27"/>
                          <a:pt x="62" y="27"/>
                          <a:pt x="61" y="25"/>
                        </a:cubicBezTo>
                        <a:cubicBezTo>
                          <a:pt x="60" y="24"/>
                          <a:pt x="61" y="26"/>
                          <a:pt x="61" y="2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8" name="Freeform 718">
                    <a:extLst>
                      <a:ext uri="{FF2B5EF4-FFF2-40B4-BE49-F238E27FC236}">
                        <a16:creationId xmlns:a16="http://schemas.microsoft.com/office/drawing/2014/main" id="{00A74CD9-E9E4-4806-87EC-E1A9D9156D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26268" y="2528756"/>
                    <a:ext cx="251658" cy="393415"/>
                  </a:xfrm>
                  <a:custGeom>
                    <a:avLst/>
                    <a:gdLst>
                      <a:gd name="T0" fmla="*/ 53 w 54"/>
                      <a:gd name="T1" fmla="*/ 59 h 84"/>
                      <a:gd name="T2" fmla="*/ 47 w 54"/>
                      <a:gd name="T3" fmla="*/ 55 h 84"/>
                      <a:gd name="T4" fmla="*/ 49 w 54"/>
                      <a:gd name="T5" fmla="*/ 51 h 84"/>
                      <a:gd name="T6" fmla="*/ 44 w 54"/>
                      <a:gd name="T7" fmla="*/ 44 h 84"/>
                      <a:gd name="T8" fmla="*/ 46 w 54"/>
                      <a:gd name="T9" fmla="*/ 43 h 84"/>
                      <a:gd name="T10" fmla="*/ 44 w 54"/>
                      <a:gd name="T11" fmla="*/ 38 h 84"/>
                      <a:gd name="T12" fmla="*/ 45 w 54"/>
                      <a:gd name="T13" fmla="*/ 36 h 84"/>
                      <a:gd name="T14" fmla="*/ 44 w 54"/>
                      <a:gd name="T15" fmla="*/ 32 h 84"/>
                      <a:gd name="T16" fmla="*/ 42 w 54"/>
                      <a:gd name="T17" fmla="*/ 26 h 84"/>
                      <a:gd name="T18" fmla="*/ 45 w 54"/>
                      <a:gd name="T19" fmla="*/ 23 h 84"/>
                      <a:gd name="T20" fmla="*/ 44 w 54"/>
                      <a:gd name="T21" fmla="*/ 19 h 84"/>
                      <a:gd name="T22" fmla="*/ 38 w 54"/>
                      <a:gd name="T23" fmla="*/ 13 h 84"/>
                      <a:gd name="T24" fmla="*/ 40 w 54"/>
                      <a:gd name="T25" fmla="*/ 12 h 84"/>
                      <a:gd name="T26" fmla="*/ 39 w 54"/>
                      <a:gd name="T27" fmla="*/ 10 h 84"/>
                      <a:gd name="T28" fmla="*/ 41 w 54"/>
                      <a:gd name="T29" fmla="*/ 3 h 84"/>
                      <a:gd name="T30" fmla="*/ 37 w 54"/>
                      <a:gd name="T31" fmla="*/ 1 h 84"/>
                      <a:gd name="T32" fmla="*/ 34 w 54"/>
                      <a:gd name="T33" fmla="*/ 0 h 84"/>
                      <a:gd name="T34" fmla="*/ 29 w 54"/>
                      <a:gd name="T35" fmla="*/ 1 h 84"/>
                      <a:gd name="T36" fmla="*/ 25 w 54"/>
                      <a:gd name="T37" fmla="*/ 5 h 84"/>
                      <a:gd name="T38" fmla="*/ 24 w 54"/>
                      <a:gd name="T39" fmla="*/ 10 h 84"/>
                      <a:gd name="T40" fmla="*/ 21 w 54"/>
                      <a:gd name="T41" fmla="*/ 13 h 84"/>
                      <a:gd name="T42" fmla="*/ 17 w 54"/>
                      <a:gd name="T43" fmla="*/ 11 h 84"/>
                      <a:gd name="T44" fmla="*/ 14 w 54"/>
                      <a:gd name="T45" fmla="*/ 12 h 84"/>
                      <a:gd name="T46" fmla="*/ 7 w 54"/>
                      <a:gd name="T47" fmla="*/ 10 h 84"/>
                      <a:gd name="T48" fmla="*/ 4 w 54"/>
                      <a:gd name="T49" fmla="*/ 7 h 84"/>
                      <a:gd name="T50" fmla="*/ 0 w 54"/>
                      <a:gd name="T51" fmla="*/ 9 h 84"/>
                      <a:gd name="T52" fmla="*/ 8 w 54"/>
                      <a:gd name="T53" fmla="*/ 14 h 84"/>
                      <a:gd name="T54" fmla="*/ 12 w 54"/>
                      <a:gd name="T55" fmla="*/ 16 h 84"/>
                      <a:gd name="T56" fmla="*/ 14 w 54"/>
                      <a:gd name="T57" fmla="*/ 19 h 84"/>
                      <a:gd name="T58" fmla="*/ 14 w 54"/>
                      <a:gd name="T59" fmla="*/ 21 h 84"/>
                      <a:gd name="T60" fmla="*/ 15 w 54"/>
                      <a:gd name="T61" fmla="*/ 24 h 84"/>
                      <a:gd name="T62" fmla="*/ 15 w 54"/>
                      <a:gd name="T63" fmla="*/ 27 h 84"/>
                      <a:gd name="T64" fmla="*/ 16 w 54"/>
                      <a:gd name="T65" fmla="*/ 29 h 84"/>
                      <a:gd name="T66" fmla="*/ 15 w 54"/>
                      <a:gd name="T67" fmla="*/ 33 h 84"/>
                      <a:gd name="T68" fmla="*/ 17 w 54"/>
                      <a:gd name="T69" fmla="*/ 36 h 84"/>
                      <a:gd name="T70" fmla="*/ 21 w 54"/>
                      <a:gd name="T71" fmla="*/ 38 h 84"/>
                      <a:gd name="T72" fmla="*/ 22 w 54"/>
                      <a:gd name="T73" fmla="*/ 41 h 84"/>
                      <a:gd name="T74" fmla="*/ 23 w 54"/>
                      <a:gd name="T75" fmla="*/ 44 h 84"/>
                      <a:gd name="T76" fmla="*/ 20 w 54"/>
                      <a:gd name="T77" fmla="*/ 44 h 84"/>
                      <a:gd name="T78" fmla="*/ 16 w 54"/>
                      <a:gd name="T79" fmla="*/ 49 h 84"/>
                      <a:gd name="T80" fmla="*/ 13 w 54"/>
                      <a:gd name="T81" fmla="*/ 51 h 84"/>
                      <a:gd name="T82" fmla="*/ 10 w 54"/>
                      <a:gd name="T83" fmla="*/ 54 h 84"/>
                      <a:gd name="T84" fmla="*/ 4 w 54"/>
                      <a:gd name="T85" fmla="*/ 57 h 84"/>
                      <a:gd name="T86" fmla="*/ 2 w 54"/>
                      <a:gd name="T87" fmla="*/ 62 h 84"/>
                      <a:gd name="T88" fmla="*/ 4 w 54"/>
                      <a:gd name="T89" fmla="*/ 67 h 84"/>
                      <a:gd name="T90" fmla="*/ 4 w 54"/>
                      <a:gd name="T91" fmla="*/ 73 h 84"/>
                      <a:gd name="T92" fmla="*/ 4 w 54"/>
                      <a:gd name="T93" fmla="*/ 78 h 84"/>
                      <a:gd name="T94" fmla="*/ 7 w 54"/>
                      <a:gd name="T95" fmla="*/ 80 h 84"/>
                      <a:gd name="T96" fmla="*/ 5 w 54"/>
                      <a:gd name="T97" fmla="*/ 81 h 84"/>
                      <a:gd name="T98" fmla="*/ 8 w 54"/>
                      <a:gd name="T99" fmla="*/ 79 h 84"/>
                      <a:gd name="T100" fmla="*/ 8 w 54"/>
                      <a:gd name="T101" fmla="*/ 83 h 84"/>
                      <a:gd name="T102" fmla="*/ 11 w 54"/>
                      <a:gd name="T103" fmla="*/ 80 h 84"/>
                      <a:gd name="T104" fmla="*/ 11 w 54"/>
                      <a:gd name="T105" fmla="*/ 83 h 84"/>
                      <a:gd name="T106" fmla="*/ 23 w 54"/>
                      <a:gd name="T107" fmla="*/ 80 h 84"/>
                      <a:gd name="T108" fmla="*/ 36 w 54"/>
                      <a:gd name="T109" fmla="*/ 78 h 84"/>
                      <a:gd name="T110" fmla="*/ 46 w 54"/>
                      <a:gd name="T111" fmla="*/ 68 h 84"/>
                      <a:gd name="T112" fmla="*/ 53 w 54"/>
                      <a:gd name="T113" fmla="*/ 59 h 84"/>
                      <a:gd name="T114" fmla="*/ 53 w 54"/>
                      <a:gd name="T115" fmla="*/ 59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54" h="84">
                        <a:moveTo>
                          <a:pt x="53" y="59"/>
                        </a:moveTo>
                        <a:cubicBezTo>
                          <a:pt x="52" y="57"/>
                          <a:pt x="49" y="56"/>
                          <a:pt x="47" y="55"/>
                        </a:cubicBezTo>
                        <a:cubicBezTo>
                          <a:pt x="44" y="53"/>
                          <a:pt x="48" y="53"/>
                          <a:pt x="49" y="51"/>
                        </a:cubicBezTo>
                        <a:cubicBezTo>
                          <a:pt x="49" y="51"/>
                          <a:pt x="45" y="45"/>
                          <a:pt x="44" y="44"/>
                        </a:cubicBezTo>
                        <a:cubicBezTo>
                          <a:pt x="44" y="44"/>
                          <a:pt x="46" y="43"/>
                          <a:pt x="46" y="43"/>
                        </a:cubicBezTo>
                        <a:cubicBezTo>
                          <a:pt x="46" y="42"/>
                          <a:pt x="44" y="39"/>
                          <a:pt x="44" y="38"/>
                        </a:cubicBezTo>
                        <a:cubicBezTo>
                          <a:pt x="44" y="37"/>
                          <a:pt x="45" y="37"/>
                          <a:pt x="45" y="36"/>
                        </a:cubicBezTo>
                        <a:cubicBezTo>
                          <a:pt x="46" y="35"/>
                          <a:pt x="44" y="33"/>
                          <a:pt x="44" y="32"/>
                        </a:cubicBezTo>
                        <a:cubicBezTo>
                          <a:pt x="42" y="30"/>
                          <a:pt x="40" y="28"/>
                          <a:pt x="42" y="26"/>
                        </a:cubicBezTo>
                        <a:cubicBezTo>
                          <a:pt x="43" y="25"/>
                          <a:pt x="45" y="24"/>
                          <a:pt x="45" y="23"/>
                        </a:cubicBezTo>
                        <a:cubicBezTo>
                          <a:pt x="46" y="21"/>
                          <a:pt x="44" y="20"/>
                          <a:pt x="44" y="19"/>
                        </a:cubicBezTo>
                        <a:cubicBezTo>
                          <a:pt x="43" y="18"/>
                          <a:pt x="36" y="15"/>
                          <a:pt x="38" y="13"/>
                        </a:cubicBezTo>
                        <a:cubicBezTo>
                          <a:pt x="38" y="13"/>
                          <a:pt x="40" y="12"/>
                          <a:pt x="40" y="12"/>
                        </a:cubicBezTo>
                        <a:cubicBezTo>
                          <a:pt x="40" y="12"/>
                          <a:pt x="37" y="10"/>
                          <a:pt x="39" y="10"/>
                        </a:cubicBezTo>
                        <a:cubicBezTo>
                          <a:pt x="42" y="10"/>
                          <a:pt x="44" y="5"/>
                          <a:pt x="41" y="3"/>
                        </a:cubicBezTo>
                        <a:cubicBezTo>
                          <a:pt x="40" y="2"/>
                          <a:pt x="38" y="2"/>
                          <a:pt x="37" y="1"/>
                        </a:cubicBezTo>
                        <a:cubicBezTo>
                          <a:pt x="36" y="0"/>
                          <a:pt x="35" y="0"/>
                          <a:pt x="34" y="0"/>
                        </a:cubicBezTo>
                        <a:cubicBezTo>
                          <a:pt x="32" y="1"/>
                          <a:pt x="31" y="0"/>
                          <a:pt x="29" y="1"/>
                        </a:cubicBezTo>
                        <a:cubicBezTo>
                          <a:pt x="28" y="2"/>
                          <a:pt x="26" y="4"/>
                          <a:pt x="25" y="5"/>
                        </a:cubicBezTo>
                        <a:cubicBezTo>
                          <a:pt x="25" y="6"/>
                          <a:pt x="25" y="10"/>
                          <a:pt x="24" y="10"/>
                        </a:cubicBezTo>
                        <a:cubicBezTo>
                          <a:pt x="23" y="11"/>
                          <a:pt x="22" y="12"/>
                          <a:pt x="21" y="13"/>
                        </a:cubicBezTo>
                        <a:cubicBezTo>
                          <a:pt x="20" y="13"/>
                          <a:pt x="18" y="11"/>
                          <a:pt x="17" y="11"/>
                        </a:cubicBezTo>
                        <a:cubicBezTo>
                          <a:pt x="16" y="11"/>
                          <a:pt x="15" y="12"/>
                          <a:pt x="14" y="12"/>
                        </a:cubicBezTo>
                        <a:cubicBezTo>
                          <a:pt x="11" y="13"/>
                          <a:pt x="9" y="12"/>
                          <a:pt x="7" y="10"/>
                        </a:cubicBezTo>
                        <a:cubicBezTo>
                          <a:pt x="7" y="9"/>
                          <a:pt x="5" y="7"/>
                          <a:pt x="4" y="7"/>
                        </a:cubicBezTo>
                        <a:cubicBezTo>
                          <a:pt x="3" y="7"/>
                          <a:pt x="1" y="9"/>
                          <a:pt x="0" y="9"/>
                        </a:cubicBezTo>
                        <a:cubicBezTo>
                          <a:pt x="2" y="11"/>
                          <a:pt x="5" y="13"/>
                          <a:pt x="8" y="14"/>
                        </a:cubicBezTo>
                        <a:cubicBezTo>
                          <a:pt x="9" y="14"/>
                          <a:pt x="11" y="15"/>
                          <a:pt x="12" y="16"/>
                        </a:cubicBezTo>
                        <a:cubicBezTo>
                          <a:pt x="13" y="17"/>
                          <a:pt x="13" y="18"/>
                          <a:pt x="14" y="19"/>
                        </a:cubicBezTo>
                        <a:cubicBezTo>
                          <a:pt x="14" y="20"/>
                          <a:pt x="13" y="20"/>
                          <a:pt x="14" y="21"/>
                        </a:cubicBezTo>
                        <a:cubicBezTo>
                          <a:pt x="14" y="22"/>
                          <a:pt x="16" y="23"/>
                          <a:pt x="15" y="24"/>
                        </a:cubicBezTo>
                        <a:cubicBezTo>
                          <a:pt x="15" y="25"/>
                          <a:pt x="14" y="26"/>
                          <a:pt x="15" y="27"/>
                        </a:cubicBezTo>
                        <a:cubicBezTo>
                          <a:pt x="15" y="27"/>
                          <a:pt x="16" y="29"/>
                          <a:pt x="16" y="29"/>
                        </a:cubicBezTo>
                        <a:cubicBezTo>
                          <a:pt x="15" y="30"/>
                          <a:pt x="15" y="32"/>
                          <a:pt x="15" y="33"/>
                        </a:cubicBezTo>
                        <a:cubicBezTo>
                          <a:pt x="15" y="33"/>
                          <a:pt x="17" y="36"/>
                          <a:pt x="17" y="36"/>
                        </a:cubicBezTo>
                        <a:cubicBezTo>
                          <a:pt x="18" y="37"/>
                          <a:pt x="20" y="38"/>
                          <a:pt x="21" y="38"/>
                        </a:cubicBezTo>
                        <a:cubicBezTo>
                          <a:pt x="22" y="39"/>
                          <a:pt x="22" y="40"/>
                          <a:pt x="22" y="41"/>
                        </a:cubicBezTo>
                        <a:cubicBezTo>
                          <a:pt x="22" y="42"/>
                          <a:pt x="23" y="43"/>
                          <a:pt x="23" y="44"/>
                        </a:cubicBezTo>
                        <a:cubicBezTo>
                          <a:pt x="23" y="45"/>
                          <a:pt x="21" y="44"/>
                          <a:pt x="20" y="44"/>
                        </a:cubicBezTo>
                        <a:cubicBezTo>
                          <a:pt x="19" y="44"/>
                          <a:pt x="16" y="48"/>
                          <a:pt x="16" y="49"/>
                        </a:cubicBezTo>
                        <a:cubicBezTo>
                          <a:pt x="15" y="50"/>
                          <a:pt x="14" y="50"/>
                          <a:pt x="13" y="51"/>
                        </a:cubicBezTo>
                        <a:cubicBezTo>
                          <a:pt x="12" y="52"/>
                          <a:pt x="11" y="53"/>
                          <a:pt x="10" y="54"/>
                        </a:cubicBezTo>
                        <a:cubicBezTo>
                          <a:pt x="9" y="54"/>
                          <a:pt x="4" y="58"/>
                          <a:pt x="4" y="57"/>
                        </a:cubicBezTo>
                        <a:cubicBezTo>
                          <a:pt x="4" y="59"/>
                          <a:pt x="2" y="60"/>
                          <a:pt x="2" y="62"/>
                        </a:cubicBezTo>
                        <a:cubicBezTo>
                          <a:pt x="3" y="64"/>
                          <a:pt x="2" y="67"/>
                          <a:pt x="4" y="67"/>
                        </a:cubicBezTo>
                        <a:cubicBezTo>
                          <a:pt x="5" y="67"/>
                          <a:pt x="4" y="72"/>
                          <a:pt x="4" y="73"/>
                        </a:cubicBezTo>
                        <a:cubicBezTo>
                          <a:pt x="4" y="75"/>
                          <a:pt x="2" y="77"/>
                          <a:pt x="4" y="78"/>
                        </a:cubicBezTo>
                        <a:cubicBezTo>
                          <a:pt x="4" y="78"/>
                          <a:pt x="8" y="79"/>
                          <a:pt x="7" y="80"/>
                        </a:cubicBezTo>
                        <a:cubicBezTo>
                          <a:pt x="7" y="80"/>
                          <a:pt x="5" y="81"/>
                          <a:pt x="5" y="81"/>
                        </a:cubicBezTo>
                        <a:cubicBezTo>
                          <a:pt x="7" y="81"/>
                          <a:pt x="7" y="79"/>
                          <a:pt x="8" y="79"/>
                        </a:cubicBezTo>
                        <a:cubicBezTo>
                          <a:pt x="10" y="78"/>
                          <a:pt x="8" y="83"/>
                          <a:pt x="8" y="83"/>
                        </a:cubicBezTo>
                        <a:cubicBezTo>
                          <a:pt x="8" y="83"/>
                          <a:pt x="11" y="80"/>
                          <a:pt x="11" y="80"/>
                        </a:cubicBezTo>
                        <a:cubicBezTo>
                          <a:pt x="12" y="79"/>
                          <a:pt x="11" y="83"/>
                          <a:pt x="11" y="83"/>
                        </a:cubicBezTo>
                        <a:cubicBezTo>
                          <a:pt x="14" y="84"/>
                          <a:pt x="20" y="81"/>
                          <a:pt x="23" y="80"/>
                        </a:cubicBezTo>
                        <a:cubicBezTo>
                          <a:pt x="27" y="79"/>
                          <a:pt x="31" y="79"/>
                          <a:pt x="36" y="78"/>
                        </a:cubicBezTo>
                        <a:cubicBezTo>
                          <a:pt x="39" y="74"/>
                          <a:pt x="43" y="71"/>
                          <a:pt x="46" y="68"/>
                        </a:cubicBezTo>
                        <a:cubicBezTo>
                          <a:pt x="48" y="66"/>
                          <a:pt x="54" y="62"/>
                          <a:pt x="53" y="59"/>
                        </a:cubicBezTo>
                        <a:cubicBezTo>
                          <a:pt x="52" y="57"/>
                          <a:pt x="54" y="62"/>
                          <a:pt x="53" y="5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09" name="Freeform 719">
                    <a:extLst>
                      <a:ext uri="{FF2B5EF4-FFF2-40B4-BE49-F238E27FC236}">
                        <a16:creationId xmlns:a16="http://schemas.microsoft.com/office/drawing/2014/main" id="{0D4D4E86-B15F-4F89-9945-062151C9FC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66300" y="2482565"/>
                    <a:ext cx="597290" cy="500131"/>
                  </a:xfrm>
                  <a:custGeom>
                    <a:avLst/>
                    <a:gdLst>
                      <a:gd name="T0" fmla="*/ 38 w 128"/>
                      <a:gd name="T1" fmla="*/ 87 h 107"/>
                      <a:gd name="T2" fmla="*/ 38 w 128"/>
                      <a:gd name="T3" fmla="*/ 63 h 107"/>
                      <a:gd name="T4" fmla="*/ 47 w 128"/>
                      <a:gd name="T5" fmla="*/ 52 h 107"/>
                      <a:gd name="T6" fmla="*/ 56 w 128"/>
                      <a:gd name="T7" fmla="*/ 34 h 107"/>
                      <a:gd name="T8" fmla="*/ 72 w 128"/>
                      <a:gd name="T9" fmla="*/ 25 h 107"/>
                      <a:gd name="T10" fmla="*/ 86 w 128"/>
                      <a:gd name="T11" fmla="*/ 22 h 107"/>
                      <a:gd name="T12" fmla="*/ 102 w 128"/>
                      <a:gd name="T13" fmla="*/ 20 h 107"/>
                      <a:gd name="T14" fmla="*/ 112 w 128"/>
                      <a:gd name="T15" fmla="*/ 10 h 107"/>
                      <a:gd name="T16" fmla="*/ 120 w 128"/>
                      <a:gd name="T17" fmla="*/ 13 h 107"/>
                      <a:gd name="T18" fmla="*/ 127 w 128"/>
                      <a:gd name="T19" fmla="*/ 6 h 107"/>
                      <a:gd name="T20" fmla="*/ 114 w 128"/>
                      <a:gd name="T21" fmla="*/ 5 h 107"/>
                      <a:gd name="T22" fmla="*/ 116 w 128"/>
                      <a:gd name="T23" fmla="*/ 2 h 107"/>
                      <a:gd name="T24" fmla="*/ 106 w 128"/>
                      <a:gd name="T25" fmla="*/ 3 h 107"/>
                      <a:gd name="T26" fmla="*/ 100 w 128"/>
                      <a:gd name="T27" fmla="*/ 1 h 107"/>
                      <a:gd name="T28" fmla="*/ 95 w 128"/>
                      <a:gd name="T29" fmla="*/ 3 h 107"/>
                      <a:gd name="T30" fmla="*/ 91 w 128"/>
                      <a:gd name="T31" fmla="*/ 6 h 107"/>
                      <a:gd name="T32" fmla="*/ 90 w 128"/>
                      <a:gd name="T33" fmla="*/ 11 h 107"/>
                      <a:gd name="T34" fmla="*/ 84 w 128"/>
                      <a:gd name="T35" fmla="*/ 10 h 107"/>
                      <a:gd name="T36" fmla="*/ 80 w 128"/>
                      <a:gd name="T37" fmla="*/ 13 h 107"/>
                      <a:gd name="T38" fmla="*/ 76 w 128"/>
                      <a:gd name="T39" fmla="*/ 15 h 107"/>
                      <a:gd name="T40" fmla="*/ 72 w 128"/>
                      <a:gd name="T41" fmla="*/ 16 h 107"/>
                      <a:gd name="T42" fmla="*/ 68 w 128"/>
                      <a:gd name="T43" fmla="*/ 10 h 107"/>
                      <a:gd name="T44" fmla="*/ 67 w 128"/>
                      <a:gd name="T45" fmla="*/ 14 h 107"/>
                      <a:gd name="T46" fmla="*/ 65 w 128"/>
                      <a:gd name="T47" fmla="*/ 14 h 107"/>
                      <a:gd name="T48" fmla="*/ 62 w 128"/>
                      <a:gd name="T49" fmla="*/ 18 h 107"/>
                      <a:gd name="T50" fmla="*/ 61 w 128"/>
                      <a:gd name="T51" fmla="*/ 21 h 107"/>
                      <a:gd name="T52" fmla="*/ 57 w 128"/>
                      <a:gd name="T53" fmla="*/ 20 h 107"/>
                      <a:gd name="T54" fmla="*/ 54 w 128"/>
                      <a:gd name="T55" fmla="*/ 20 h 107"/>
                      <a:gd name="T56" fmla="*/ 51 w 128"/>
                      <a:gd name="T57" fmla="*/ 22 h 107"/>
                      <a:gd name="T58" fmla="*/ 49 w 128"/>
                      <a:gd name="T59" fmla="*/ 23 h 107"/>
                      <a:gd name="T60" fmla="*/ 54 w 128"/>
                      <a:gd name="T61" fmla="*/ 25 h 107"/>
                      <a:gd name="T62" fmla="*/ 56 w 128"/>
                      <a:gd name="T63" fmla="*/ 25 h 107"/>
                      <a:gd name="T64" fmla="*/ 57 w 128"/>
                      <a:gd name="T65" fmla="*/ 28 h 107"/>
                      <a:gd name="T66" fmla="*/ 49 w 128"/>
                      <a:gd name="T67" fmla="*/ 31 h 107"/>
                      <a:gd name="T68" fmla="*/ 53 w 128"/>
                      <a:gd name="T69" fmla="*/ 33 h 107"/>
                      <a:gd name="T70" fmla="*/ 49 w 128"/>
                      <a:gd name="T71" fmla="*/ 35 h 107"/>
                      <a:gd name="T72" fmla="*/ 43 w 128"/>
                      <a:gd name="T73" fmla="*/ 40 h 107"/>
                      <a:gd name="T74" fmla="*/ 42 w 128"/>
                      <a:gd name="T75" fmla="*/ 43 h 107"/>
                      <a:gd name="T76" fmla="*/ 39 w 128"/>
                      <a:gd name="T77" fmla="*/ 45 h 107"/>
                      <a:gd name="T78" fmla="*/ 39 w 128"/>
                      <a:gd name="T79" fmla="*/ 49 h 107"/>
                      <a:gd name="T80" fmla="*/ 39 w 128"/>
                      <a:gd name="T81" fmla="*/ 52 h 107"/>
                      <a:gd name="T82" fmla="*/ 35 w 128"/>
                      <a:gd name="T83" fmla="*/ 56 h 107"/>
                      <a:gd name="T84" fmla="*/ 27 w 128"/>
                      <a:gd name="T85" fmla="*/ 62 h 107"/>
                      <a:gd name="T86" fmla="*/ 31 w 128"/>
                      <a:gd name="T87" fmla="*/ 64 h 107"/>
                      <a:gd name="T88" fmla="*/ 28 w 128"/>
                      <a:gd name="T89" fmla="*/ 66 h 107"/>
                      <a:gd name="T90" fmla="*/ 19 w 128"/>
                      <a:gd name="T91" fmla="*/ 68 h 107"/>
                      <a:gd name="T92" fmla="*/ 16 w 128"/>
                      <a:gd name="T93" fmla="*/ 72 h 107"/>
                      <a:gd name="T94" fmla="*/ 10 w 128"/>
                      <a:gd name="T95" fmla="*/ 73 h 107"/>
                      <a:gd name="T96" fmla="*/ 10 w 128"/>
                      <a:gd name="T97" fmla="*/ 74 h 107"/>
                      <a:gd name="T98" fmla="*/ 5 w 128"/>
                      <a:gd name="T99" fmla="*/ 75 h 107"/>
                      <a:gd name="T100" fmla="*/ 4 w 128"/>
                      <a:gd name="T101" fmla="*/ 81 h 107"/>
                      <a:gd name="T102" fmla="*/ 1 w 128"/>
                      <a:gd name="T103" fmla="*/ 86 h 107"/>
                      <a:gd name="T104" fmla="*/ 6 w 128"/>
                      <a:gd name="T105" fmla="*/ 92 h 107"/>
                      <a:gd name="T106" fmla="*/ 7 w 128"/>
                      <a:gd name="T107" fmla="*/ 94 h 107"/>
                      <a:gd name="T108" fmla="*/ 3 w 128"/>
                      <a:gd name="T109" fmla="*/ 93 h 107"/>
                      <a:gd name="T110" fmla="*/ 5 w 128"/>
                      <a:gd name="T111" fmla="*/ 97 h 107"/>
                      <a:gd name="T112" fmla="*/ 5 w 128"/>
                      <a:gd name="T113" fmla="*/ 103 h 107"/>
                      <a:gd name="T114" fmla="*/ 27 w 128"/>
                      <a:gd name="T115" fmla="*/ 99 h 107"/>
                      <a:gd name="T116" fmla="*/ 34 w 128"/>
                      <a:gd name="T117" fmla="*/ 101 h 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128" h="107">
                        <a:moveTo>
                          <a:pt x="34" y="101"/>
                        </a:moveTo>
                        <a:cubicBezTo>
                          <a:pt x="34" y="101"/>
                          <a:pt x="35" y="98"/>
                          <a:pt x="35" y="97"/>
                        </a:cubicBezTo>
                        <a:cubicBezTo>
                          <a:pt x="35" y="95"/>
                          <a:pt x="36" y="94"/>
                          <a:pt x="38" y="93"/>
                        </a:cubicBezTo>
                        <a:cubicBezTo>
                          <a:pt x="40" y="91"/>
                          <a:pt x="38" y="88"/>
                          <a:pt x="38" y="87"/>
                        </a:cubicBezTo>
                        <a:cubicBezTo>
                          <a:pt x="38" y="84"/>
                          <a:pt x="42" y="84"/>
                          <a:pt x="39" y="82"/>
                        </a:cubicBezTo>
                        <a:cubicBezTo>
                          <a:pt x="37" y="80"/>
                          <a:pt x="36" y="80"/>
                          <a:pt x="37" y="77"/>
                        </a:cubicBezTo>
                        <a:cubicBezTo>
                          <a:pt x="38" y="75"/>
                          <a:pt x="37" y="73"/>
                          <a:pt x="37" y="71"/>
                        </a:cubicBezTo>
                        <a:cubicBezTo>
                          <a:pt x="36" y="68"/>
                          <a:pt x="35" y="65"/>
                          <a:pt x="38" y="63"/>
                        </a:cubicBezTo>
                        <a:cubicBezTo>
                          <a:pt x="39" y="62"/>
                          <a:pt x="41" y="62"/>
                          <a:pt x="42" y="61"/>
                        </a:cubicBezTo>
                        <a:cubicBezTo>
                          <a:pt x="43" y="61"/>
                          <a:pt x="44" y="62"/>
                          <a:pt x="45" y="61"/>
                        </a:cubicBezTo>
                        <a:cubicBezTo>
                          <a:pt x="46" y="59"/>
                          <a:pt x="45" y="58"/>
                          <a:pt x="44" y="57"/>
                        </a:cubicBezTo>
                        <a:cubicBezTo>
                          <a:pt x="44" y="55"/>
                          <a:pt x="46" y="54"/>
                          <a:pt x="47" y="52"/>
                        </a:cubicBezTo>
                        <a:cubicBezTo>
                          <a:pt x="47" y="51"/>
                          <a:pt x="48" y="48"/>
                          <a:pt x="48" y="46"/>
                        </a:cubicBezTo>
                        <a:cubicBezTo>
                          <a:pt x="48" y="44"/>
                          <a:pt x="52" y="44"/>
                          <a:pt x="51" y="43"/>
                        </a:cubicBezTo>
                        <a:cubicBezTo>
                          <a:pt x="51" y="41"/>
                          <a:pt x="53" y="40"/>
                          <a:pt x="54" y="38"/>
                        </a:cubicBezTo>
                        <a:cubicBezTo>
                          <a:pt x="56" y="36"/>
                          <a:pt x="56" y="37"/>
                          <a:pt x="56" y="34"/>
                        </a:cubicBezTo>
                        <a:cubicBezTo>
                          <a:pt x="55" y="33"/>
                          <a:pt x="59" y="28"/>
                          <a:pt x="60" y="28"/>
                        </a:cubicBezTo>
                        <a:cubicBezTo>
                          <a:pt x="61" y="27"/>
                          <a:pt x="64" y="28"/>
                          <a:pt x="65" y="28"/>
                        </a:cubicBezTo>
                        <a:cubicBezTo>
                          <a:pt x="65" y="26"/>
                          <a:pt x="65" y="25"/>
                          <a:pt x="65" y="23"/>
                        </a:cubicBezTo>
                        <a:cubicBezTo>
                          <a:pt x="68" y="24"/>
                          <a:pt x="70" y="24"/>
                          <a:pt x="72" y="25"/>
                        </a:cubicBezTo>
                        <a:cubicBezTo>
                          <a:pt x="76" y="25"/>
                          <a:pt x="74" y="21"/>
                          <a:pt x="75" y="19"/>
                        </a:cubicBezTo>
                        <a:cubicBezTo>
                          <a:pt x="75" y="19"/>
                          <a:pt x="77" y="19"/>
                          <a:pt x="78" y="19"/>
                        </a:cubicBezTo>
                        <a:cubicBezTo>
                          <a:pt x="79" y="18"/>
                          <a:pt x="81" y="16"/>
                          <a:pt x="82" y="18"/>
                        </a:cubicBezTo>
                        <a:cubicBezTo>
                          <a:pt x="84" y="19"/>
                          <a:pt x="84" y="21"/>
                          <a:pt x="86" y="22"/>
                        </a:cubicBezTo>
                        <a:cubicBezTo>
                          <a:pt x="87" y="22"/>
                          <a:pt x="89" y="22"/>
                          <a:pt x="90" y="22"/>
                        </a:cubicBezTo>
                        <a:cubicBezTo>
                          <a:pt x="91" y="22"/>
                          <a:pt x="92" y="21"/>
                          <a:pt x="94" y="21"/>
                        </a:cubicBezTo>
                        <a:cubicBezTo>
                          <a:pt x="95" y="21"/>
                          <a:pt x="96" y="23"/>
                          <a:pt x="98" y="23"/>
                        </a:cubicBezTo>
                        <a:cubicBezTo>
                          <a:pt x="98" y="22"/>
                          <a:pt x="102" y="20"/>
                          <a:pt x="102" y="20"/>
                        </a:cubicBezTo>
                        <a:cubicBezTo>
                          <a:pt x="102" y="17"/>
                          <a:pt x="102" y="16"/>
                          <a:pt x="103" y="14"/>
                        </a:cubicBezTo>
                        <a:cubicBezTo>
                          <a:pt x="104" y="13"/>
                          <a:pt x="106" y="11"/>
                          <a:pt x="107" y="11"/>
                        </a:cubicBezTo>
                        <a:cubicBezTo>
                          <a:pt x="108" y="11"/>
                          <a:pt x="109" y="11"/>
                          <a:pt x="110" y="11"/>
                        </a:cubicBezTo>
                        <a:cubicBezTo>
                          <a:pt x="111" y="11"/>
                          <a:pt x="111" y="10"/>
                          <a:pt x="112" y="10"/>
                        </a:cubicBezTo>
                        <a:cubicBezTo>
                          <a:pt x="113" y="10"/>
                          <a:pt x="115" y="12"/>
                          <a:pt x="116" y="12"/>
                        </a:cubicBezTo>
                        <a:cubicBezTo>
                          <a:pt x="118" y="13"/>
                          <a:pt x="119" y="14"/>
                          <a:pt x="119" y="17"/>
                        </a:cubicBezTo>
                        <a:cubicBezTo>
                          <a:pt x="121" y="17"/>
                          <a:pt x="126" y="14"/>
                          <a:pt x="124" y="12"/>
                        </a:cubicBezTo>
                        <a:cubicBezTo>
                          <a:pt x="126" y="13"/>
                          <a:pt x="121" y="13"/>
                          <a:pt x="120" y="13"/>
                        </a:cubicBezTo>
                        <a:cubicBezTo>
                          <a:pt x="125" y="12"/>
                          <a:pt x="118" y="9"/>
                          <a:pt x="117" y="10"/>
                        </a:cubicBezTo>
                        <a:cubicBezTo>
                          <a:pt x="118" y="9"/>
                          <a:pt x="119" y="10"/>
                          <a:pt x="119" y="10"/>
                        </a:cubicBezTo>
                        <a:cubicBezTo>
                          <a:pt x="121" y="10"/>
                          <a:pt x="123" y="10"/>
                          <a:pt x="124" y="9"/>
                        </a:cubicBezTo>
                        <a:cubicBezTo>
                          <a:pt x="125" y="9"/>
                          <a:pt x="128" y="7"/>
                          <a:pt x="127" y="6"/>
                        </a:cubicBezTo>
                        <a:cubicBezTo>
                          <a:pt x="125" y="5"/>
                          <a:pt x="122" y="4"/>
                          <a:pt x="119" y="3"/>
                        </a:cubicBezTo>
                        <a:cubicBezTo>
                          <a:pt x="118" y="2"/>
                          <a:pt x="117" y="4"/>
                          <a:pt x="116" y="5"/>
                        </a:cubicBezTo>
                        <a:cubicBezTo>
                          <a:pt x="116" y="5"/>
                          <a:pt x="114" y="8"/>
                          <a:pt x="114" y="7"/>
                        </a:cubicBezTo>
                        <a:cubicBezTo>
                          <a:pt x="114" y="7"/>
                          <a:pt x="114" y="6"/>
                          <a:pt x="114" y="5"/>
                        </a:cubicBezTo>
                        <a:cubicBezTo>
                          <a:pt x="114" y="5"/>
                          <a:pt x="112" y="5"/>
                          <a:pt x="112" y="5"/>
                        </a:cubicBezTo>
                        <a:cubicBezTo>
                          <a:pt x="113" y="4"/>
                          <a:pt x="115" y="5"/>
                          <a:pt x="115" y="4"/>
                        </a:cubicBezTo>
                        <a:cubicBezTo>
                          <a:pt x="115" y="4"/>
                          <a:pt x="112" y="4"/>
                          <a:pt x="112" y="4"/>
                        </a:cubicBezTo>
                        <a:cubicBezTo>
                          <a:pt x="112" y="3"/>
                          <a:pt x="116" y="3"/>
                          <a:pt x="116" y="2"/>
                        </a:cubicBezTo>
                        <a:cubicBezTo>
                          <a:pt x="115" y="1"/>
                          <a:pt x="109" y="0"/>
                          <a:pt x="110" y="2"/>
                        </a:cubicBezTo>
                        <a:cubicBezTo>
                          <a:pt x="111" y="3"/>
                          <a:pt x="111" y="3"/>
                          <a:pt x="110" y="4"/>
                        </a:cubicBezTo>
                        <a:cubicBezTo>
                          <a:pt x="109" y="5"/>
                          <a:pt x="107" y="7"/>
                          <a:pt x="106" y="7"/>
                        </a:cubicBezTo>
                        <a:cubicBezTo>
                          <a:pt x="105" y="7"/>
                          <a:pt x="106" y="3"/>
                          <a:pt x="106" y="3"/>
                        </a:cubicBezTo>
                        <a:cubicBezTo>
                          <a:pt x="106" y="2"/>
                          <a:pt x="101" y="9"/>
                          <a:pt x="100" y="9"/>
                        </a:cubicBezTo>
                        <a:cubicBezTo>
                          <a:pt x="97" y="9"/>
                          <a:pt x="100" y="5"/>
                          <a:pt x="101" y="4"/>
                        </a:cubicBezTo>
                        <a:cubicBezTo>
                          <a:pt x="102" y="4"/>
                          <a:pt x="103" y="2"/>
                          <a:pt x="103" y="2"/>
                        </a:cubicBezTo>
                        <a:cubicBezTo>
                          <a:pt x="102" y="1"/>
                          <a:pt x="100" y="0"/>
                          <a:pt x="100" y="1"/>
                        </a:cubicBezTo>
                        <a:cubicBezTo>
                          <a:pt x="100" y="1"/>
                          <a:pt x="101" y="2"/>
                          <a:pt x="101" y="2"/>
                        </a:cubicBezTo>
                        <a:cubicBezTo>
                          <a:pt x="101" y="2"/>
                          <a:pt x="99" y="2"/>
                          <a:pt x="98" y="2"/>
                        </a:cubicBezTo>
                        <a:cubicBezTo>
                          <a:pt x="97" y="3"/>
                          <a:pt x="98" y="2"/>
                          <a:pt x="97" y="1"/>
                        </a:cubicBezTo>
                        <a:cubicBezTo>
                          <a:pt x="97" y="1"/>
                          <a:pt x="95" y="3"/>
                          <a:pt x="95" y="3"/>
                        </a:cubicBezTo>
                        <a:cubicBezTo>
                          <a:pt x="95" y="4"/>
                          <a:pt x="97" y="5"/>
                          <a:pt x="96" y="5"/>
                        </a:cubicBezTo>
                        <a:cubicBezTo>
                          <a:pt x="95" y="5"/>
                          <a:pt x="95" y="5"/>
                          <a:pt x="95" y="5"/>
                        </a:cubicBezTo>
                        <a:cubicBezTo>
                          <a:pt x="94" y="5"/>
                          <a:pt x="94" y="6"/>
                          <a:pt x="94" y="7"/>
                        </a:cubicBezTo>
                        <a:cubicBezTo>
                          <a:pt x="95" y="5"/>
                          <a:pt x="91" y="6"/>
                          <a:pt x="91" y="6"/>
                        </a:cubicBezTo>
                        <a:cubicBezTo>
                          <a:pt x="91" y="6"/>
                          <a:pt x="93" y="5"/>
                          <a:pt x="93" y="4"/>
                        </a:cubicBezTo>
                        <a:cubicBezTo>
                          <a:pt x="93" y="5"/>
                          <a:pt x="89" y="6"/>
                          <a:pt x="88" y="6"/>
                        </a:cubicBezTo>
                        <a:cubicBezTo>
                          <a:pt x="87" y="6"/>
                          <a:pt x="91" y="9"/>
                          <a:pt x="91" y="9"/>
                        </a:cubicBezTo>
                        <a:cubicBezTo>
                          <a:pt x="91" y="9"/>
                          <a:pt x="90" y="11"/>
                          <a:pt x="90" y="11"/>
                        </a:cubicBezTo>
                        <a:cubicBezTo>
                          <a:pt x="90" y="11"/>
                          <a:pt x="87" y="8"/>
                          <a:pt x="87" y="8"/>
                        </a:cubicBezTo>
                        <a:cubicBezTo>
                          <a:pt x="87" y="8"/>
                          <a:pt x="85" y="11"/>
                          <a:pt x="85" y="8"/>
                        </a:cubicBezTo>
                        <a:cubicBezTo>
                          <a:pt x="84" y="7"/>
                          <a:pt x="81" y="9"/>
                          <a:pt x="80" y="8"/>
                        </a:cubicBezTo>
                        <a:cubicBezTo>
                          <a:pt x="81" y="9"/>
                          <a:pt x="84" y="9"/>
                          <a:pt x="84" y="10"/>
                        </a:cubicBezTo>
                        <a:cubicBezTo>
                          <a:pt x="84" y="10"/>
                          <a:pt x="83" y="10"/>
                          <a:pt x="83" y="11"/>
                        </a:cubicBezTo>
                        <a:cubicBezTo>
                          <a:pt x="83" y="12"/>
                          <a:pt x="84" y="12"/>
                          <a:pt x="84" y="13"/>
                        </a:cubicBezTo>
                        <a:cubicBezTo>
                          <a:pt x="84" y="13"/>
                          <a:pt x="81" y="12"/>
                          <a:pt x="81" y="11"/>
                        </a:cubicBezTo>
                        <a:cubicBezTo>
                          <a:pt x="80" y="11"/>
                          <a:pt x="80" y="12"/>
                          <a:pt x="80" y="13"/>
                        </a:cubicBezTo>
                        <a:cubicBezTo>
                          <a:pt x="79" y="13"/>
                          <a:pt x="79" y="12"/>
                          <a:pt x="79" y="11"/>
                        </a:cubicBezTo>
                        <a:cubicBezTo>
                          <a:pt x="79" y="11"/>
                          <a:pt x="77" y="13"/>
                          <a:pt x="77" y="13"/>
                        </a:cubicBezTo>
                        <a:cubicBezTo>
                          <a:pt x="76" y="14"/>
                          <a:pt x="78" y="14"/>
                          <a:pt x="78" y="15"/>
                        </a:cubicBezTo>
                        <a:cubicBezTo>
                          <a:pt x="78" y="15"/>
                          <a:pt x="76" y="15"/>
                          <a:pt x="76" y="15"/>
                        </a:cubicBezTo>
                        <a:cubicBezTo>
                          <a:pt x="75" y="14"/>
                          <a:pt x="76" y="13"/>
                          <a:pt x="76" y="12"/>
                        </a:cubicBezTo>
                        <a:cubicBezTo>
                          <a:pt x="76" y="12"/>
                          <a:pt x="73" y="14"/>
                          <a:pt x="73" y="14"/>
                        </a:cubicBezTo>
                        <a:cubicBezTo>
                          <a:pt x="73" y="14"/>
                          <a:pt x="73" y="14"/>
                          <a:pt x="74" y="14"/>
                        </a:cubicBezTo>
                        <a:cubicBezTo>
                          <a:pt x="73" y="14"/>
                          <a:pt x="72" y="16"/>
                          <a:pt x="72" y="16"/>
                        </a:cubicBezTo>
                        <a:cubicBezTo>
                          <a:pt x="71" y="15"/>
                          <a:pt x="73" y="14"/>
                          <a:pt x="72" y="14"/>
                        </a:cubicBezTo>
                        <a:cubicBezTo>
                          <a:pt x="71" y="13"/>
                          <a:pt x="70" y="13"/>
                          <a:pt x="70" y="12"/>
                        </a:cubicBezTo>
                        <a:cubicBezTo>
                          <a:pt x="70" y="12"/>
                          <a:pt x="72" y="12"/>
                          <a:pt x="72" y="12"/>
                        </a:cubicBezTo>
                        <a:cubicBezTo>
                          <a:pt x="72" y="11"/>
                          <a:pt x="69" y="10"/>
                          <a:pt x="68" y="10"/>
                        </a:cubicBezTo>
                        <a:cubicBezTo>
                          <a:pt x="68" y="11"/>
                          <a:pt x="69" y="13"/>
                          <a:pt x="69" y="13"/>
                        </a:cubicBezTo>
                        <a:cubicBezTo>
                          <a:pt x="69" y="13"/>
                          <a:pt x="65" y="14"/>
                          <a:pt x="66" y="14"/>
                        </a:cubicBezTo>
                        <a:cubicBezTo>
                          <a:pt x="66" y="14"/>
                          <a:pt x="68" y="14"/>
                          <a:pt x="68" y="14"/>
                        </a:cubicBezTo>
                        <a:cubicBezTo>
                          <a:pt x="68" y="14"/>
                          <a:pt x="67" y="14"/>
                          <a:pt x="67" y="14"/>
                        </a:cubicBezTo>
                        <a:cubicBezTo>
                          <a:pt x="68" y="16"/>
                          <a:pt x="70" y="14"/>
                          <a:pt x="69" y="14"/>
                        </a:cubicBezTo>
                        <a:cubicBezTo>
                          <a:pt x="70" y="15"/>
                          <a:pt x="69" y="16"/>
                          <a:pt x="69" y="16"/>
                        </a:cubicBezTo>
                        <a:cubicBezTo>
                          <a:pt x="69" y="17"/>
                          <a:pt x="67" y="15"/>
                          <a:pt x="67" y="15"/>
                        </a:cubicBezTo>
                        <a:cubicBezTo>
                          <a:pt x="66" y="15"/>
                          <a:pt x="66" y="14"/>
                          <a:pt x="65" y="14"/>
                        </a:cubicBezTo>
                        <a:cubicBezTo>
                          <a:pt x="65" y="14"/>
                          <a:pt x="64" y="16"/>
                          <a:pt x="63" y="15"/>
                        </a:cubicBezTo>
                        <a:cubicBezTo>
                          <a:pt x="63" y="14"/>
                          <a:pt x="60" y="16"/>
                          <a:pt x="60" y="16"/>
                        </a:cubicBezTo>
                        <a:cubicBezTo>
                          <a:pt x="60" y="16"/>
                          <a:pt x="60" y="19"/>
                          <a:pt x="60" y="19"/>
                        </a:cubicBezTo>
                        <a:cubicBezTo>
                          <a:pt x="60" y="20"/>
                          <a:pt x="61" y="17"/>
                          <a:pt x="62" y="18"/>
                        </a:cubicBezTo>
                        <a:cubicBezTo>
                          <a:pt x="62" y="18"/>
                          <a:pt x="64" y="19"/>
                          <a:pt x="64" y="18"/>
                        </a:cubicBezTo>
                        <a:cubicBezTo>
                          <a:pt x="64" y="19"/>
                          <a:pt x="63" y="19"/>
                          <a:pt x="63" y="20"/>
                        </a:cubicBezTo>
                        <a:cubicBezTo>
                          <a:pt x="62" y="20"/>
                          <a:pt x="63" y="22"/>
                          <a:pt x="62" y="22"/>
                        </a:cubicBezTo>
                        <a:cubicBezTo>
                          <a:pt x="62" y="23"/>
                          <a:pt x="61" y="21"/>
                          <a:pt x="61" y="21"/>
                        </a:cubicBezTo>
                        <a:cubicBezTo>
                          <a:pt x="60" y="21"/>
                          <a:pt x="60" y="23"/>
                          <a:pt x="59" y="23"/>
                        </a:cubicBezTo>
                        <a:cubicBezTo>
                          <a:pt x="59" y="23"/>
                          <a:pt x="59" y="21"/>
                          <a:pt x="59" y="21"/>
                        </a:cubicBezTo>
                        <a:cubicBezTo>
                          <a:pt x="58" y="21"/>
                          <a:pt x="58" y="22"/>
                          <a:pt x="57" y="22"/>
                        </a:cubicBezTo>
                        <a:cubicBezTo>
                          <a:pt x="57" y="22"/>
                          <a:pt x="57" y="20"/>
                          <a:pt x="57" y="20"/>
                        </a:cubicBezTo>
                        <a:cubicBezTo>
                          <a:pt x="57" y="19"/>
                          <a:pt x="56" y="22"/>
                          <a:pt x="55" y="22"/>
                        </a:cubicBezTo>
                        <a:cubicBezTo>
                          <a:pt x="53" y="23"/>
                          <a:pt x="56" y="17"/>
                          <a:pt x="56" y="17"/>
                        </a:cubicBezTo>
                        <a:cubicBezTo>
                          <a:pt x="55" y="17"/>
                          <a:pt x="53" y="18"/>
                          <a:pt x="53" y="18"/>
                        </a:cubicBezTo>
                        <a:cubicBezTo>
                          <a:pt x="52" y="19"/>
                          <a:pt x="54" y="20"/>
                          <a:pt x="54" y="20"/>
                        </a:cubicBezTo>
                        <a:cubicBezTo>
                          <a:pt x="53" y="20"/>
                          <a:pt x="53" y="20"/>
                          <a:pt x="52" y="20"/>
                        </a:cubicBezTo>
                        <a:cubicBezTo>
                          <a:pt x="52" y="20"/>
                          <a:pt x="52" y="21"/>
                          <a:pt x="51" y="22"/>
                        </a:cubicBezTo>
                        <a:cubicBezTo>
                          <a:pt x="52" y="21"/>
                          <a:pt x="47" y="21"/>
                          <a:pt x="49" y="22"/>
                        </a:cubicBezTo>
                        <a:cubicBezTo>
                          <a:pt x="49" y="23"/>
                          <a:pt x="51" y="22"/>
                          <a:pt x="51" y="22"/>
                        </a:cubicBezTo>
                        <a:cubicBezTo>
                          <a:pt x="51" y="22"/>
                          <a:pt x="50" y="23"/>
                          <a:pt x="51" y="23"/>
                        </a:cubicBezTo>
                        <a:cubicBezTo>
                          <a:pt x="51" y="23"/>
                          <a:pt x="52" y="23"/>
                          <a:pt x="52" y="22"/>
                        </a:cubicBezTo>
                        <a:cubicBezTo>
                          <a:pt x="52" y="22"/>
                          <a:pt x="52" y="24"/>
                          <a:pt x="51" y="24"/>
                        </a:cubicBezTo>
                        <a:cubicBezTo>
                          <a:pt x="50" y="24"/>
                          <a:pt x="50" y="23"/>
                          <a:pt x="49" y="23"/>
                        </a:cubicBezTo>
                        <a:cubicBezTo>
                          <a:pt x="48" y="24"/>
                          <a:pt x="48" y="26"/>
                          <a:pt x="47" y="26"/>
                        </a:cubicBezTo>
                        <a:cubicBezTo>
                          <a:pt x="47" y="26"/>
                          <a:pt x="44" y="26"/>
                          <a:pt x="44" y="26"/>
                        </a:cubicBezTo>
                        <a:cubicBezTo>
                          <a:pt x="44" y="29"/>
                          <a:pt x="51" y="25"/>
                          <a:pt x="51" y="25"/>
                        </a:cubicBezTo>
                        <a:cubicBezTo>
                          <a:pt x="52" y="25"/>
                          <a:pt x="53" y="24"/>
                          <a:pt x="54" y="25"/>
                        </a:cubicBezTo>
                        <a:cubicBezTo>
                          <a:pt x="56" y="25"/>
                          <a:pt x="55" y="23"/>
                          <a:pt x="54" y="23"/>
                        </a:cubicBezTo>
                        <a:cubicBezTo>
                          <a:pt x="55" y="23"/>
                          <a:pt x="55" y="23"/>
                          <a:pt x="55" y="23"/>
                        </a:cubicBezTo>
                        <a:cubicBezTo>
                          <a:pt x="56" y="25"/>
                          <a:pt x="57" y="23"/>
                          <a:pt x="58" y="23"/>
                        </a:cubicBezTo>
                        <a:cubicBezTo>
                          <a:pt x="57" y="23"/>
                          <a:pt x="57" y="25"/>
                          <a:pt x="56" y="25"/>
                        </a:cubicBezTo>
                        <a:cubicBezTo>
                          <a:pt x="57" y="25"/>
                          <a:pt x="58" y="25"/>
                          <a:pt x="58" y="25"/>
                        </a:cubicBezTo>
                        <a:cubicBezTo>
                          <a:pt x="58" y="25"/>
                          <a:pt x="56" y="26"/>
                          <a:pt x="56" y="27"/>
                        </a:cubicBezTo>
                        <a:cubicBezTo>
                          <a:pt x="56" y="27"/>
                          <a:pt x="61" y="25"/>
                          <a:pt x="61" y="26"/>
                        </a:cubicBezTo>
                        <a:cubicBezTo>
                          <a:pt x="60" y="27"/>
                          <a:pt x="57" y="26"/>
                          <a:pt x="57" y="28"/>
                        </a:cubicBezTo>
                        <a:cubicBezTo>
                          <a:pt x="56" y="31"/>
                          <a:pt x="54" y="27"/>
                          <a:pt x="54" y="27"/>
                        </a:cubicBezTo>
                        <a:cubicBezTo>
                          <a:pt x="54" y="26"/>
                          <a:pt x="54" y="29"/>
                          <a:pt x="54" y="29"/>
                        </a:cubicBezTo>
                        <a:cubicBezTo>
                          <a:pt x="54" y="29"/>
                          <a:pt x="53" y="27"/>
                          <a:pt x="52" y="27"/>
                        </a:cubicBezTo>
                        <a:cubicBezTo>
                          <a:pt x="51" y="28"/>
                          <a:pt x="49" y="30"/>
                          <a:pt x="49" y="31"/>
                        </a:cubicBezTo>
                        <a:cubicBezTo>
                          <a:pt x="49" y="31"/>
                          <a:pt x="51" y="30"/>
                          <a:pt x="51" y="30"/>
                        </a:cubicBezTo>
                        <a:cubicBezTo>
                          <a:pt x="51" y="31"/>
                          <a:pt x="53" y="30"/>
                          <a:pt x="53" y="31"/>
                        </a:cubicBezTo>
                        <a:cubicBezTo>
                          <a:pt x="53" y="30"/>
                          <a:pt x="50" y="31"/>
                          <a:pt x="50" y="32"/>
                        </a:cubicBezTo>
                        <a:cubicBezTo>
                          <a:pt x="51" y="33"/>
                          <a:pt x="54" y="31"/>
                          <a:pt x="53" y="33"/>
                        </a:cubicBezTo>
                        <a:cubicBezTo>
                          <a:pt x="54" y="31"/>
                          <a:pt x="47" y="34"/>
                          <a:pt x="47" y="34"/>
                        </a:cubicBezTo>
                        <a:cubicBezTo>
                          <a:pt x="47" y="33"/>
                          <a:pt x="53" y="35"/>
                          <a:pt x="52" y="35"/>
                        </a:cubicBezTo>
                        <a:cubicBezTo>
                          <a:pt x="51" y="36"/>
                          <a:pt x="50" y="34"/>
                          <a:pt x="49" y="35"/>
                        </a:cubicBezTo>
                        <a:cubicBezTo>
                          <a:pt x="49" y="35"/>
                          <a:pt x="49" y="35"/>
                          <a:pt x="49" y="35"/>
                        </a:cubicBezTo>
                        <a:cubicBezTo>
                          <a:pt x="49" y="36"/>
                          <a:pt x="46" y="34"/>
                          <a:pt x="45" y="36"/>
                        </a:cubicBezTo>
                        <a:cubicBezTo>
                          <a:pt x="45" y="36"/>
                          <a:pt x="48" y="36"/>
                          <a:pt x="48" y="36"/>
                        </a:cubicBezTo>
                        <a:cubicBezTo>
                          <a:pt x="46" y="38"/>
                          <a:pt x="44" y="36"/>
                          <a:pt x="45" y="39"/>
                        </a:cubicBezTo>
                        <a:cubicBezTo>
                          <a:pt x="45" y="39"/>
                          <a:pt x="43" y="40"/>
                          <a:pt x="43" y="40"/>
                        </a:cubicBezTo>
                        <a:cubicBezTo>
                          <a:pt x="42" y="41"/>
                          <a:pt x="42" y="41"/>
                          <a:pt x="42" y="41"/>
                        </a:cubicBezTo>
                        <a:cubicBezTo>
                          <a:pt x="42" y="42"/>
                          <a:pt x="41" y="42"/>
                          <a:pt x="41" y="42"/>
                        </a:cubicBezTo>
                        <a:cubicBezTo>
                          <a:pt x="41" y="43"/>
                          <a:pt x="42" y="42"/>
                          <a:pt x="42" y="42"/>
                        </a:cubicBezTo>
                        <a:cubicBezTo>
                          <a:pt x="43" y="42"/>
                          <a:pt x="42" y="43"/>
                          <a:pt x="42" y="43"/>
                        </a:cubicBezTo>
                        <a:cubicBezTo>
                          <a:pt x="43" y="43"/>
                          <a:pt x="45" y="44"/>
                          <a:pt x="46" y="43"/>
                        </a:cubicBezTo>
                        <a:cubicBezTo>
                          <a:pt x="44" y="44"/>
                          <a:pt x="44" y="44"/>
                          <a:pt x="42" y="44"/>
                        </a:cubicBezTo>
                        <a:cubicBezTo>
                          <a:pt x="41" y="44"/>
                          <a:pt x="38" y="44"/>
                          <a:pt x="38" y="45"/>
                        </a:cubicBezTo>
                        <a:cubicBezTo>
                          <a:pt x="38" y="45"/>
                          <a:pt x="39" y="45"/>
                          <a:pt x="39" y="45"/>
                        </a:cubicBezTo>
                        <a:cubicBezTo>
                          <a:pt x="39" y="45"/>
                          <a:pt x="38" y="46"/>
                          <a:pt x="38" y="46"/>
                        </a:cubicBezTo>
                        <a:cubicBezTo>
                          <a:pt x="38" y="46"/>
                          <a:pt x="40" y="45"/>
                          <a:pt x="40" y="46"/>
                        </a:cubicBezTo>
                        <a:cubicBezTo>
                          <a:pt x="40" y="46"/>
                          <a:pt x="38" y="48"/>
                          <a:pt x="38" y="48"/>
                        </a:cubicBezTo>
                        <a:cubicBezTo>
                          <a:pt x="38" y="48"/>
                          <a:pt x="39" y="48"/>
                          <a:pt x="39" y="49"/>
                        </a:cubicBezTo>
                        <a:cubicBezTo>
                          <a:pt x="39" y="49"/>
                          <a:pt x="37" y="49"/>
                          <a:pt x="37" y="49"/>
                        </a:cubicBezTo>
                        <a:cubicBezTo>
                          <a:pt x="37" y="49"/>
                          <a:pt x="39" y="50"/>
                          <a:pt x="39" y="50"/>
                        </a:cubicBezTo>
                        <a:cubicBezTo>
                          <a:pt x="38" y="50"/>
                          <a:pt x="37" y="50"/>
                          <a:pt x="37" y="50"/>
                        </a:cubicBezTo>
                        <a:cubicBezTo>
                          <a:pt x="37" y="51"/>
                          <a:pt x="38" y="52"/>
                          <a:pt x="39" y="52"/>
                        </a:cubicBezTo>
                        <a:cubicBezTo>
                          <a:pt x="37" y="52"/>
                          <a:pt x="35" y="52"/>
                          <a:pt x="34" y="54"/>
                        </a:cubicBezTo>
                        <a:cubicBezTo>
                          <a:pt x="34" y="55"/>
                          <a:pt x="30" y="54"/>
                          <a:pt x="30" y="54"/>
                        </a:cubicBezTo>
                        <a:cubicBezTo>
                          <a:pt x="30" y="57"/>
                          <a:pt x="36" y="54"/>
                          <a:pt x="37" y="54"/>
                        </a:cubicBezTo>
                        <a:cubicBezTo>
                          <a:pt x="36" y="54"/>
                          <a:pt x="35" y="56"/>
                          <a:pt x="35" y="56"/>
                        </a:cubicBezTo>
                        <a:cubicBezTo>
                          <a:pt x="32" y="56"/>
                          <a:pt x="34" y="57"/>
                          <a:pt x="33" y="58"/>
                        </a:cubicBezTo>
                        <a:cubicBezTo>
                          <a:pt x="32" y="59"/>
                          <a:pt x="30" y="57"/>
                          <a:pt x="29" y="58"/>
                        </a:cubicBezTo>
                        <a:cubicBezTo>
                          <a:pt x="29" y="59"/>
                          <a:pt x="26" y="61"/>
                          <a:pt x="26" y="61"/>
                        </a:cubicBezTo>
                        <a:cubicBezTo>
                          <a:pt x="26" y="62"/>
                          <a:pt x="27" y="62"/>
                          <a:pt x="27" y="62"/>
                        </a:cubicBezTo>
                        <a:cubicBezTo>
                          <a:pt x="27" y="63"/>
                          <a:pt x="24" y="63"/>
                          <a:pt x="24" y="63"/>
                        </a:cubicBezTo>
                        <a:cubicBezTo>
                          <a:pt x="24" y="63"/>
                          <a:pt x="25" y="64"/>
                          <a:pt x="25" y="65"/>
                        </a:cubicBezTo>
                        <a:cubicBezTo>
                          <a:pt x="25" y="66"/>
                          <a:pt x="27" y="65"/>
                          <a:pt x="28" y="65"/>
                        </a:cubicBezTo>
                        <a:cubicBezTo>
                          <a:pt x="29" y="64"/>
                          <a:pt x="30" y="65"/>
                          <a:pt x="31" y="64"/>
                        </a:cubicBezTo>
                        <a:cubicBezTo>
                          <a:pt x="31" y="64"/>
                          <a:pt x="30" y="63"/>
                          <a:pt x="30" y="62"/>
                        </a:cubicBezTo>
                        <a:cubicBezTo>
                          <a:pt x="30" y="62"/>
                          <a:pt x="32" y="63"/>
                          <a:pt x="33" y="64"/>
                        </a:cubicBezTo>
                        <a:cubicBezTo>
                          <a:pt x="33" y="64"/>
                          <a:pt x="30" y="66"/>
                          <a:pt x="30" y="66"/>
                        </a:cubicBezTo>
                        <a:cubicBezTo>
                          <a:pt x="29" y="66"/>
                          <a:pt x="28" y="67"/>
                          <a:pt x="28" y="66"/>
                        </a:cubicBezTo>
                        <a:cubicBezTo>
                          <a:pt x="27" y="65"/>
                          <a:pt x="26" y="67"/>
                          <a:pt x="25" y="67"/>
                        </a:cubicBezTo>
                        <a:cubicBezTo>
                          <a:pt x="24" y="66"/>
                          <a:pt x="24" y="63"/>
                          <a:pt x="23" y="66"/>
                        </a:cubicBezTo>
                        <a:cubicBezTo>
                          <a:pt x="21" y="70"/>
                          <a:pt x="20" y="65"/>
                          <a:pt x="21" y="65"/>
                        </a:cubicBezTo>
                        <a:cubicBezTo>
                          <a:pt x="19" y="65"/>
                          <a:pt x="21" y="69"/>
                          <a:pt x="19" y="68"/>
                        </a:cubicBezTo>
                        <a:cubicBezTo>
                          <a:pt x="15" y="68"/>
                          <a:pt x="18" y="70"/>
                          <a:pt x="17" y="71"/>
                        </a:cubicBezTo>
                        <a:cubicBezTo>
                          <a:pt x="16" y="71"/>
                          <a:pt x="16" y="69"/>
                          <a:pt x="16" y="69"/>
                        </a:cubicBezTo>
                        <a:cubicBezTo>
                          <a:pt x="14" y="69"/>
                          <a:pt x="12" y="70"/>
                          <a:pt x="11" y="71"/>
                        </a:cubicBezTo>
                        <a:cubicBezTo>
                          <a:pt x="11" y="72"/>
                          <a:pt x="15" y="72"/>
                          <a:pt x="16" y="72"/>
                        </a:cubicBezTo>
                        <a:cubicBezTo>
                          <a:pt x="16" y="72"/>
                          <a:pt x="19" y="71"/>
                          <a:pt x="19" y="71"/>
                        </a:cubicBezTo>
                        <a:cubicBezTo>
                          <a:pt x="20" y="72"/>
                          <a:pt x="15" y="72"/>
                          <a:pt x="15" y="72"/>
                        </a:cubicBezTo>
                        <a:cubicBezTo>
                          <a:pt x="14" y="72"/>
                          <a:pt x="14" y="73"/>
                          <a:pt x="13" y="73"/>
                        </a:cubicBezTo>
                        <a:cubicBezTo>
                          <a:pt x="12" y="73"/>
                          <a:pt x="11" y="73"/>
                          <a:pt x="10" y="73"/>
                        </a:cubicBezTo>
                        <a:cubicBezTo>
                          <a:pt x="8" y="72"/>
                          <a:pt x="7" y="73"/>
                          <a:pt x="9" y="74"/>
                        </a:cubicBezTo>
                        <a:cubicBezTo>
                          <a:pt x="10" y="74"/>
                          <a:pt x="12" y="74"/>
                          <a:pt x="12" y="76"/>
                        </a:cubicBezTo>
                        <a:cubicBezTo>
                          <a:pt x="12" y="76"/>
                          <a:pt x="11" y="78"/>
                          <a:pt x="11" y="77"/>
                        </a:cubicBezTo>
                        <a:cubicBezTo>
                          <a:pt x="10" y="77"/>
                          <a:pt x="12" y="75"/>
                          <a:pt x="10" y="74"/>
                        </a:cubicBezTo>
                        <a:cubicBezTo>
                          <a:pt x="7" y="74"/>
                          <a:pt x="9" y="75"/>
                          <a:pt x="8" y="76"/>
                        </a:cubicBezTo>
                        <a:cubicBezTo>
                          <a:pt x="8" y="76"/>
                          <a:pt x="8" y="73"/>
                          <a:pt x="7" y="73"/>
                        </a:cubicBezTo>
                        <a:cubicBezTo>
                          <a:pt x="7" y="72"/>
                          <a:pt x="5" y="78"/>
                          <a:pt x="6" y="77"/>
                        </a:cubicBezTo>
                        <a:cubicBezTo>
                          <a:pt x="5" y="77"/>
                          <a:pt x="5" y="75"/>
                          <a:pt x="5" y="75"/>
                        </a:cubicBezTo>
                        <a:cubicBezTo>
                          <a:pt x="4" y="75"/>
                          <a:pt x="4" y="77"/>
                          <a:pt x="4" y="77"/>
                        </a:cubicBezTo>
                        <a:cubicBezTo>
                          <a:pt x="3" y="78"/>
                          <a:pt x="1" y="77"/>
                          <a:pt x="1" y="78"/>
                        </a:cubicBezTo>
                        <a:cubicBezTo>
                          <a:pt x="1" y="79"/>
                          <a:pt x="0" y="80"/>
                          <a:pt x="1" y="80"/>
                        </a:cubicBezTo>
                        <a:cubicBezTo>
                          <a:pt x="2" y="80"/>
                          <a:pt x="3" y="80"/>
                          <a:pt x="4" y="81"/>
                        </a:cubicBezTo>
                        <a:cubicBezTo>
                          <a:pt x="4" y="81"/>
                          <a:pt x="0" y="82"/>
                          <a:pt x="1" y="83"/>
                        </a:cubicBezTo>
                        <a:cubicBezTo>
                          <a:pt x="1" y="84"/>
                          <a:pt x="3" y="84"/>
                          <a:pt x="3" y="84"/>
                        </a:cubicBezTo>
                        <a:cubicBezTo>
                          <a:pt x="3" y="84"/>
                          <a:pt x="6" y="83"/>
                          <a:pt x="6" y="84"/>
                        </a:cubicBezTo>
                        <a:cubicBezTo>
                          <a:pt x="5" y="85"/>
                          <a:pt x="2" y="84"/>
                          <a:pt x="1" y="86"/>
                        </a:cubicBezTo>
                        <a:cubicBezTo>
                          <a:pt x="0" y="87"/>
                          <a:pt x="6" y="87"/>
                          <a:pt x="4" y="89"/>
                        </a:cubicBezTo>
                        <a:cubicBezTo>
                          <a:pt x="4" y="89"/>
                          <a:pt x="3" y="87"/>
                          <a:pt x="2" y="88"/>
                        </a:cubicBezTo>
                        <a:cubicBezTo>
                          <a:pt x="1" y="89"/>
                          <a:pt x="1" y="90"/>
                          <a:pt x="2" y="91"/>
                        </a:cubicBezTo>
                        <a:cubicBezTo>
                          <a:pt x="3" y="91"/>
                          <a:pt x="5" y="92"/>
                          <a:pt x="6" y="92"/>
                        </a:cubicBezTo>
                        <a:cubicBezTo>
                          <a:pt x="7" y="91"/>
                          <a:pt x="8" y="89"/>
                          <a:pt x="9" y="90"/>
                        </a:cubicBezTo>
                        <a:cubicBezTo>
                          <a:pt x="8" y="90"/>
                          <a:pt x="7" y="91"/>
                          <a:pt x="7" y="91"/>
                        </a:cubicBezTo>
                        <a:cubicBezTo>
                          <a:pt x="7" y="92"/>
                          <a:pt x="6" y="92"/>
                          <a:pt x="5" y="92"/>
                        </a:cubicBezTo>
                        <a:cubicBezTo>
                          <a:pt x="5" y="92"/>
                          <a:pt x="7" y="93"/>
                          <a:pt x="7" y="94"/>
                        </a:cubicBezTo>
                        <a:cubicBezTo>
                          <a:pt x="7" y="94"/>
                          <a:pt x="4" y="92"/>
                          <a:pt x="5" y="94"/>
                        </a:cubicBezTo>
                        <a:cubicBezTo>
                          <a:pt x="5" y="95"/>
                          <a:pt x="8" y="96"/>
                          <a:pt x="8" y="96"/>
                        </a:cubicBezTo>
                        <a:cubicBezTo>
                          <a:pt x="8" y="97"/>
                          <a:pt x="5" y="95"/>
                          <a:pt x="4" y="96"/>
                        </a:cubicBezTo>
                        <a:cubicBezTo>
                          <a:pt x="2" y="96"/>
                          <a:pt x="4" y="93"/>
                          <a:pt x="3" y="93"/>
                        </a:cubicBezTo>
                        <a:cubicBezTo>
                          <a:pt x="3" y="93"/>
                          <a:pt x="1" y="95"/>
                          <a:pt x="2" y="96"/>
                        </a:cubicBezTo>
                        <a:cubicBezTo>
                          <a:pt x="3" y="96"/>
                          <a:pt x="2" y="98"/>
                          <a:pt x="2" y="98"/>
                        </a:cubicBezTo>
                        <a:cubicBezTo>
                          <a:pt x="3" y="99"/>
                          <a:pt x="4" y="97"/>
                          <a:pt x="5" y="96"/>
                        </a:cubicBezTo>
                        <a:cubicBezTo>
                          <a:pt x="5" y="96"/>
                          <a:pt x="5" y="97"/>
                          <a:pt x="5" y="97"/>
                        </a:cubicBezTo>
                        <a:cubicBezTo>
                          <a:pt x="6" y="97"/>
                          <a:pt x="6" y="96"/>
                          <a:pt x="7" y="96"/>
                        </a:cubicBezTo>
                        <a:cubicBezTo>
                          <a:pt x="7" y="96"/>
                          <a:pt x="7" y="98"/>
                          <a:pt x="6" y="98"/>
                        </a:cubicBezTo>
                        <a:cubicBezTo>
                          <a:pt x="4" y="99"/>
                          <a:pt x="8" y="101"/>
                          <a:pt x="8" y="100"/>
                        </a:cubicBezTo>
                        <a:cubicBezTo>
                          <a:pt x="8" y="102"/>
                          <a:pt x="1" y="100"/>
                          <a:pt x="5" y="103"/>
                        </a:cubicBezTo>
                        <a:cubicBezTo>
                          <a:pt x="7" y="104"/>
                          <a:pt x="8" y="105"/>
                          <a:pt x="10" y="105"/>
                        </a:cubicBezTo>
                        <a:cubicBezTo>
                          <a:pt x="10" y="105"/>
                          <a:pt x="13" y="107"/>
                          <a:pt x="14" y="107"/>
                        </a:cubicBezTo>
                        <a:cubicBezTo>
                          <a:pt x="17" y="107"/>
                          <a:pt x="21" y="104"/>
                          <a:pt x="23" y="102"/>
                        </a:cubicBezTo>
                        <a:cubicBezTo>
                          <a:pt x="24" y="100"/>
                          <a:pt x="25" y="100"/>
                          <a:pt x="27" y="99"/>
                        </a:cubicBezTo>
                        <a:cubicBezTo>
                          <a:pt x="28" y="98"/>
                          <a:pt x="28" y="95"/>
                          <a:pt x="29" y="95"/>
                        </a:cubicBezTo>
                        <a:cubicBezTo>
                          <a:pt x="29" y="95"/>
                          <a:pt x="29" y="98"/>
                          <a:pt x="30" y="98"/>
                        </a:cubicBezTo>
                        <a:cubicBezTo>
                          <a:pt x="32" y="99"/>
                          <a:pt x="31" y="99"/>
                          <a:pt x="31" y="100"/>
                        </a:cubicBezTo>
                        <a:cubicBezTo>
                          <a:pt x="32" y="100"/>
                          <a:pt x="33" y="100"/>
                          <a:pt x="34" y="101"/>
                        </a:cubicBezTo>
                        <a:cubicBezTo>
                          <a:pt x="34" y="102"/>
                          <a:pt x="33" y="100"/>
                          <a:pt x="34" y="10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0" name="Freeform 720">
                    <a:extLst>
                      <a:ext uri="{FF2B5EF4-FFF2-40B4-BE49-F238E27FC236}">
                        <a16:creationId xmlns:a16="http://schemas.microsoft.com/office/drawing/2014/main" id="{5CF4E649-3A2D-43A2-AA1F-1FC6943987AC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6474394" y="2183123"/>
                    <a:ext cx="3782836" cy="1318816"/>
                  </a:xfrm>
                  <a:custGeom>
                    <a:avLst/>
                    <a:gdLst>
                      <a:gd name="T0" fmla="*/ 785 w 810"/>
                      <a:gd name="T1" fmla="*/ 109 h 282"/>
                      <a:gd name="T2" fmla="*/ 725 w 810"/>
                      <a:gd name="T3" fmla="*/ 77 h 282"/>
                      <a:gd name="T4" fmla="*/ 665 w 810"/>
                      <a:gd name="T5" fmla="*/ 80 h 282"/>
                      <a:gd name="T6" fmla="*/ 607 w 810"/>
                      <a:gd name="T7" fmla="*/ 65 h 282"/>
                      <a:gd name="T8" fmla="*/ 578 w 810"/>
                      <a:gd name="T9" fmla="*/ 56 h 282"/>
                      <a:gd name="T10" fmla="*/ 555 w 810"/>
                      <a:gd name="T11" fmla="*/ 61 h 282"/>
                      <a:gd name="T12" fmla="*/ 521 w 810"/>
                      <a:gd name="T13" fmla="*/ 59 h 282"/>
                      <a:gd name="T14" fmla="*/ 495 w 810"/>
                      <a:gd name="T15" fmla="*/ 44 h 282"/>
                      <a:gd name="T16" fmla="*/ 469 w 810"/>
                      <a:gd name="T17" fmla="*/ 49 h 282"/>
                      <a:gd name="T18" fmla="*/ 423 w 810"/>
                      <a:gd name="T19" fmla="*/ 43 h 282"/>
                      <a:gd name="T20" fmla="*/ 383 w 810"/>
                      <a:gd name="T21" fmla="*/ 50 h 282"/>
                      <a:gd name="T22" fmla="*/ 423 w 810"/>
                      <a:gd name="T23" fmla="*/ 17 h 282"/>
                      <a:gd name="T24" fmla="*/ 378 w 810"/>
                      <a:gd name="T25" fmla="*/ 7 h 282"/>
                      <a:gd name="T26" fmla="*/ 355 w 810"/>
                      <a:gd name="T27" fmla="*/ 17 h 282"/>
                      <a:gd name="T28" fmla="*/ 320 w 810"/>
                      <a:gd name="T29" fmla="*/ 22 h 282"/>
                      <a:gd name="T30" fmla="*/ 297 w 810"/>
                      <a:gd name="T31" fmla="*/ 32 h 282"/>
                      <a:gd name="T32" fmla="*/ 269 w 810"/>
                      <a:gd name="T33" fmla="*/ 49 h 282"/>
                      <a:gd name="T34" fmla="*/ 247 w 810"/>
                      <a:gd name="T35" fmla="*/ 58 h 282"/>
                      <a:gd name="T36" fmla="*/ 242 w 810"/>
                      <a:gd name="T37" fmla="*/ 50 h 282"/>
                      <a:gd name="T38" fmla="*/ 259 w 810"/>
                      <a:gd name="T39" fmla="*/ 97 h 282"/>
                      <a:gd name="T40" fmla="*/ 227 w 810"/>
                      <a:gd name="T41" fmla="*/ 107 h 282"/>
                      <a:gd name="T42" fmla="*/ 231 w 810"/>
                      <a:gd name="T43" fmla="*/ 88 h 282"/>
                      <a:gd name="T44" fmla="*/ 206 w 810"/>
                      <a:gd name="T45" fmla="*/ 60 h 282"/>
                      <a:gd name="T46" fmla="*/ 191 w 810"/>
                      <a:gd name="T47" fmla="*/ 83 h 282"/>
                      <a:gd name="T48" fmla="*/ 131 w 810"/>
                      <a:gd name="T49" fmla="*/ 90 h 282"/>
                      <a:gd name="T50" fmla="*/ 92 w 810"/>
                      <a:gd name="T51" fmla="*/ 100 h 282"/>
                      <a:gd name="T52" fmla="*/ 84 w 810"/>
                      <a:gd name="T53" fmla="*/ 107 h 282"/>
                      <a:gd name="T54" fmla="*/ 53 w 810"/>
                      <a:gd name="T55" fmla="*/ 120 h 282"/>
                      <a:gd name="T56" fmla="*/ 31 w 810"/>
                      <a:gd name="T57" fmla="*/ 102 h 282"/>
                      <a:gd name="T58" fmla="*/ 29 w 810"/>
                      <a:gd name="T59" fmla="*/ 84 h 282"/>
                      <a:gd name="T60" fmla="*/ 5 w 810"/>
                      <a:gd name="T61" fmla="*/ 88 h 282"/>
                      <a:gd name="T62" fmla="*/ 7 w 810"/>
                      <a:gd name="T63" fmla="*/ 152 h 282"/>
                      <a:gd name="T64" fmla="*/ 16 w 810"/>
                      <a:gd name="T65" fmla="*/ 187 h 282"/>
                      <a:gd name="T66" fmla="*/ 40 w 810"/>
                      <a:gd name="T67" fmla="*/ 223 h 282"/>
                      <a:gd name="T68" fmla="*/ 53 w 810"/>
                      <a:gd name="T69" fmla="*/ 244 h 282"/>
                      <a:gd name="T70" fmla="*/ 82 w 810"/>
                      <a:gd name="T71" fmla="*/ 272 h 282"/>
                      <a:gd name="T72" fmla="*/ 109 w 810"/>
                      <a:gd name="T73" fmla="*/ 250 h 282"/>
                      <a:gd name="T74" fmla="*/ 108 w 810"/>
                      <a:gd name="T75" fmla="*/ 222 h 282"/>
                      <a:gd name="T76" fmla="*/ 160 w 810"/>
                      <a:gd name="T77" fmla="*/ 223 h 282"/>
                      <a:gd name="T78" fmla="*/ 196 w 810"/>
                      <a:gd name="T79" fmla="*/ 196 h 282"/>
                      <a:gd name="T80" fmla="*/ 252 w 810"/>
                      <a:gd name="T81" fmla="*/ 204 h 282"/>
                      <a:gd name="T82" fmla="*/ 331 w 810"/>
                      <a:gd name="T83" fmla="*/ 226 h 282"/>
                      <a:gd name="T84" fmla="*/ 415 w 810"/>
                      <a:gd name="T85" fmla="*/ 231 h 282"/>
                      <a:gd name="T86" fmla="*/ 483 w 810"/>
                      <a:gd name="T87" fmla="*/ 207 h 282"/>
                      <a:gd name="T88" fmla="*/ 521 w 810"/>
                      <a:gd name="T89" fmla="*/ 258 h 282"/>
                      <a:gd name="T90" fmla="*/ 558 w 810"/>
                      <a:gd name="T91" fmla="*/ 226 h 282"/>
                      <a:gd name="T92" fmla="*/ 543 w 810"/>
                      <a:gd name="T93" fmla="*/ 199 h 282"/>
                      <a:gd name="T94" fmla="*/ 591 w 810"/>
                      <a:gd name="T95" fmla="*/ 162 h 282"/>
                      <a:gd name="T96" fmla="*/ 627 w 810"/>
                      <a:gd name="T97" fmla="*/ 165 h 282"/>
                      <a:gd name="T98" fmla="*/ 657 w 810"/>
                      <a:gd name="T99" fmla="*/ 153 h 282"/>
                      <a:gd name="T100" fmla="*/ 669 w 810"/>
                      <a:gd name="T101" fmla="*/ 154 h 282"/>
                      <a:gd name="T102" fmla="*/ 649 w 810"/>
                      <a:gd name="T103" fmla="*/ 210 h 282"/>
                      <a:gd name="T104" fmla="*/ 667 w 810"/>
                      <a:gd name="T105" fmla="*/ 171 h 282"/>
                      <a:gd name="T106" fmla="*/ 710 w 810"/>
                      <a:gd name="T107" fmla="*/ 156 h 282"/>
                      <a:gd name="T108" fmla="*/ 738 w 810"/>
                      <a:gd name="T109" fmla="*/ 121 h 282"/>
                      <a:gd name="T110" fmla="*/ 765 w 810"/>
                      <a:gd name="T111" fmla="*/ 116 h 282"/>
                      <a:gd name="T112" fmla="*/ 802 w 810"/>
                      <a:gd name="T113" fmla="*/ 115 h 282"/>
                      <a:gd name="T114" fmla="*/ 388 w 810"/>
                      <a:gd name="T115" fmla="*/ 212 h 2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10" h="282">
                        <a:moveTo>
                          <a:pt x="808" y="111"/>
                        </a:moveTo>
                        <a:cubicBezTo>
                          <a:pt x="806" y="109"/>
                          <a:pt x="803" y="108"/>
                          <a:pt x="801" y="106"/>
                        </a:cubicBezTo>
                        <a:cubicBezTo>
                          <a:pt x="800" y="105"/>
                          <a:pt x="799" y="104"/>
                          <a:pt x="797" y="103"/>
                        </a:cubicBezTo>
                        <a:cubicBezTo>
                          <a:pt x="796" y="103"/>
                          <a:pt x="794" y="103"/>
                          <a:pt x="793" y="102"/>
                        </a:cubicBezTo>
                        <a:cubicBezTo>
                          <a:pt x="793" y="103"/>
                          <a:pt x="794" y="103"/>
                          <a:pt x="794" y="103"/>
                        </a:cubicBezTo>
                        <a:cubicBezTo>
                          <a:pt x="795" y="103"/>
                          <a:pt x="792" y="104"/>
                          <a:pt x="791" y="103"/>
                        </a:cubicBezTo>
                        <a:cubicBezTo>
                          <a:pt x="791" y="103"/>
                          <a:pt x="792" y="103"/>
                          <a:pt x="792" y="102"/>
                        </a:cubicBezTo>
                        <a:cubicBezTo>
                          <a:pt x="791" y="101"/>
                          <a:pt x="786" y="103"/>
                          <a:pt x="785" y="102"/>
                        </a:cubicBezTo>
                        <a:cubicBezTo>
                          <a:pt x="787" y="103"/>
                          <a:pt x="787" y="103"/>
                          <a:pt x="787" y="106"/>
                        </a:cubicBezTo>
                        <a:cubicBezTo>
                          <a:pt x="786" y="107"/>
                          <a:pt x="788" y="109"/>
                          <a:pt x="788" y="109"/>
                        </a:cubicBezTo>
                        <a:cubicBezTo>
                          <a:pt x="787" y="109"/>
                          <a:pt x="787" y="108"/>
                          <a:pt x="787" y="108"/>
                        </a:cubicBezTo>
                        <a:cubicBezTo>
                          <a:pt x="786" y="107"/>
                          <a:pt x="786" y="109"/>
                          <a:pt x="785" y="109"/>
                        </a:cubicBezTo>
                        <a:cubicBezTo>
                          <a:pt x="785" y="109"/>
                          <a:pt x="783" y="105"/>
                          <a:pt x="783" y="105"/>
                        </a:cubicBezTo>
                        <a:cubicBezTo>
                          <a:pt x="783" y="104"/>
                          <a:pt x="783" y="104"/>
                          <a:pt x="783" y="104"/>
                        </a:cubicBezTo>
                        <a:cubicBezTo>
                          <a:pt x="783" y="103"/>
                          <a:pt x="782" y="102"/>
                          <a:pt x="783" y="101"/>
                        </a:cubicBezTo>
                        <a:cubicBezTo>
                          <a:pt x="784" y="99"/>
                          <a:pt x="782" y="100"/>
                          <a:pt x="781" y="99"/>
                        </a:cubicBezTo>
                        <a:cubicBezTo>
                          <a:pt x="781" y="98"/>
                          <a:pt x="779" y="97"/>
                          <a:pt x="778" y="97"/>
                        </a:cubicBezTo>
                        <a:cubicBezTo>
                          <a:pt x="771" y="93"/>
                          <a:pt x="765" y="89"/>
                          <a:pt x="758" y="87"/>
                        </a:cubicBezTo>
                        <a:cubicBezTo>
                          <a:pt x="756" y="86"/>
                          <a:pt x="755" y="85"/>
                          <a:pt x="754" y="84"/>
                        </a:cubicBezTo>
                        <a:cubicBezTo>
                          <a:pt x="753" y="83"/>
                          <a:pt x="751" y="82"/>
                          <a:pt x="749" y="82"/>
                        </a:cubicBezTo>
                        <a:cubicBezTo>
                          <a:pt x="746" y="81"/>
                          <a:pt x="743" y="80"/>
                          <a:pt x="739" y="78"/>
                        </a:cubicBezTo>
                        <a:cubicBezTo>
                          <a:pt x="736" y="78"/>
                          <a:pt x="732" y="78"/>
                          <a:pt x="730" y="78"/>
                        </a:cubicBezTo>
                        <a:cubicBezTo>
                          <a:pt x="728" y="78"/>
                          <a:pt x="727" y="78"/>
                          <a:pt x="726" y="78"/>
                        </a:cubicBezTo>
                        <a:cubicBezTo>
                          <a:pt x="726" y="78"/>
                          <a:pt x="725" y="77"/>
                          <a:pt x="725" y="77"/>
                        </a:cubicBezTo>
                        <a:cubicBezTo>
                          <a:pt x="724" y="78"/>
                          <a:pt x="724" y="79"/>
                          <a:pt x="723" y="78"/>
                        </a:cubicBezTo>
                        <a:cubicBezTo>
                          <a:pt x="720" y="78"/>
                          <a:pt x="717" y="77"/>
                          <a:pt x="714" y="76"/>
                        </a:cubicBezTo>
                        <a:cubicBezTo>
                          <a:pt x="713" y="76"/>
                          <a:pt x="710" y="75"/>
                          <a:pt x="710" y="77"/>
                        </a:cubicBezTo>
                        <a:cubicBezTo>
                          <a:pt x="709" y="79"/>
                          <a:pt x="708" y="79"/>
                          <a:pt x="710" y="80"/>
                        </a:cubicBezTo>
                        <a:cubicBezTo>
                          <a:pt x="712" y="82"/>
                          <a:pt x="714" y="86"/>
                          <a:pt x="709" y="87"/>
                        </a:cubicBezTo>
                        <a:cubicBezTo>
                          <a:pt x="708" y="88"/>
                          <a:pt x="705" y="88"/>
                          <a:pt x="704" y="86"/>
                        </a:cubicBezTo>
                        <a:cubicBezTo>
                          <a:pt x="703" y="85"/>
                          <a:pt x="703" y="84"/>
                          <a:pt x="700" y="84"/>
                        </a:cubicBezTo>
                        <a:cubicBezTo>
                          <a:pt x="697" y="83"/>
                          <a:pt x="699" y="82"/>
                          <a:pt x="698" y="81"/>
                        </a:cubicBezTo>
                        <a:cubicBezTo>
                          <a:pt x="698" y="80"/>
                          <a:pt x="695" y="79"/>
                          <a:pt x="694" y="80"/>
                        </a:cubicBezTo>
                        <a:cubicBezTo>
                          <a:pt x="691" y="83"/>
                          <a:pt x="686" y="80"/>
                          <a:pt x="682" y="80"/>
                        </a:cubicBezTo>
                        <a:cubicBezTo>
                          <a:pt x="678" y="80"/>
                          <a:pt x="674" y="79"/>
                          <a:pt x="670" y="79"/>
                        </a:cubicBezTo>
                        <a:cubicBezTo>
                          <a:pt x="668" y="79"/>
                          <a:pt x="667" y="79"/>
                          <a:pt x="665" y="80"/>
                        </a:cubicBezTo>
                        <a:cubicBezTo>
                          <a:pt x="663" y="81"/>
                          <a:pt x="664" y="84"/>
                          <a:pt x="664" y="86"/>
                        </a:cubicBezTo>
                        <a:cubicBezTo>
                          <a:pt x="664" y="86"/>
                          <a:pt x="664" y="86"/>
                          <a:pt x="664" y="86"/>
                        </a:cubicBezTo>
                        <a:cubicBezTo>
                          <a:pt x="663" y="86"/>
                          <a:pt x="662" y="81"/>
                          <a:pt x="661" y="80"/>
                        </a:cubicBezTo>
                        <a:cubicBezTo>
                          <a:pt x="660" y="80"/>
                          <a:pt x="656" y="80"/>
                          <a:pt x="655" y="78"/>
                        </a:cubicBezTo>
                        <a:cubicBezTo>
                          <a:pt x="655" y="75"/>
                          <a:pt x="659" y="74"/>
                          <a:pt x="655" y="71"/>
                        </a:cubicBezTo>
                        <a:cubicBezTo>
                          <a:pt x="653" y="70"/>
                          <a:pt x="651" y="69"/>
                          <a:pt x="648" y="68"/>
                        </a:cubicBezTo>
                        <a:cubicBezTo>
                          <a:pt x="642" y="66"/>
                          <a:pt x="635" y="68"/>
                          <a:pt x="629" y="69"/>
                        </a:cubicBezTo>
                        <a:cubicBezTo>
                          <a:pt x="626" y="69"/>
                          <a:pt x="623" y="69"/>
                          <a:pt x="619" y="69"/>
                        </a:cubicBezTo>
                        <a:cubicBezTo>
                          <a:pt x="618" y="69"/>
                          <a:pt x="618" y="69"/>
                          <a:pt x="617" y="69"/>
                        </a:cubicBezTo>
                        <a:cubicBezTo>
                          <a:pt x="615" y="68"/>
                          <a:pt x="617" y="68"/>
                          <a:pt x="618" y="67"/>
                        </a:cubicBezTo>
                        <a:cubicBezTo>
                          <a:pt x="618" y="66"/>
                          <a:pt x="613" y="65"/>
                          <a:pt x="613" y="65"/>
                        </a:cubicBezTo>
                        <a:cubicBezTo>
                          <a:pt x="612" y="64"/>
                          <a:pt x="608" y="65"/>
                          <a:pt x="607" y="65"/>
                        </a:cubicBezTo>
                        <a:cubicBezTo>
                          <a:pt x="607" y="65"/>
                          <a:pt x="611" y="64"/>
                          <a:pt x="610" y="63"/>
                        </a:cubicBezTo>
                        <a:cubicBezTo>
                          <a:pt x="609" y="63"/>
                          <a:pt x="608" y="64"/>
                          <a:pt x="607" y="64"/>
                        </a:cubicBezTo>
                        <a:cubicBezTo>
                          <a:pt x="606" y="63"/>
                          <a:pt x="604" y="62"/>
                          <a:pt x="604" y="62"/>
                        </a:cubicBezTo>
                        <a:cubicBezTo>
                          <a:pt x="603" y="62"/>
                          <a:pt x="600" y="60"/>
                          <a:pt x="602" y="60"/>
                        </a:cubicBezTo>
                        <a:cubicBezTo>
                          <a:pt x="603" y="60"/>
                          <a:pt x="605" y="60"/>
                          <a:pt x="606" y="60"/>
                        </a:cubicBezTo>
                        <a:cubicBezTo>
                          <a:pt x="609" y="60"/>
                          <a:pt x="605" y="57"/>
                          <a:pt x="604" y="57"/>
                        </a:cubicBezTo>
                        <a:cubicBezTo>
                          <a:pt x="602" y="55"/>
                          <a:pt x="597" y="56"/>
                          <a:pt x="594" y="55"/>
                        </a:cubicBezTo>
                        <a:cubicBezTo>
                          <a:pt x="592" y="55"/>
                          <a:pt x="591" y="57"/>
                          <a:pt x="589" y="59"/>
                        </a:cubicBezTo>
                        <a:cubicBezTo>
                          <a:pt x="589" y="59"/>
                          <a:pt x="582" y="63"/>
                          <a:pt x="582" y="60"/>
                        </a:cubicBezTo>
                        <a:cubicBezTo>
                          <a:pt x="583" y="58"/>
                          <a:pt x="584" y="60"/>
                          <a:pt x="586" y="59"/>
                        </a:cubicBezTo>
                        <a:cubicBezTo>
                          <a:pt x="586" y="59"/>
                          <a:pt x="585" y="56"/>
                          <a:pt x="584" y="56"/>
                        </a:cubicBezTo>
                        <a:cubicBezTo>
                          <a:pt x="584" y="56"/>
                          <a:pt x="578" y="56"/>
                          <a:pt x="578" y="56"/>
                        </a:cubicBezTo>
                        <a:cubicBezTo>
                          <a:pt x="579" y="55"/>
                          <a:pt x="581" y="54"/>
                          <a:pt x="583" y="54"/>
                        </a:cubicBezTo>
                        <a:cubicBezTo>
                          <a:pt x="584" y="55"/>
                          <a:pt x="591" y="55"/>
                          <a:pt x="591" y="55"/>
                        </a:cubicBezTo>
                        <a:cubicBezTo>
                          <a:pt x="591" y="54"/>
                          <a:pt x="585" y="54"/>
                          <a:pt x="584" y="53"/>
                        </a:cubicBezTo>
                        <a:cubicBezTo>
                          <a:pt x="582" y="53"/>
                          <a:pt x="580" y="53"/>
                          <a:pt x="578" y="53"/>
                        </a:cubicBezTo>
                        <a:cubicBezTo>
                          <a:pt x="574" y="52"/>
                          <a:pt x="570" y="52"/>
                          <a:pt x="566" y="51"/>
                        </a:cubicBezTo>
                        <a:cubicBezTo>
                          <a:pt x="565" y="51"/>
                          <a:pt x="561" y="50"/>
                          <a:pt x="561" y="50"/>
                        </a:cubicBezTo>
                        <a:cubicBezTo>
                          <a:pt x="561" y="51"/>
                          <a:pt x="562" y="52"/>
                          <a:pt x="561" y="52"/>
                        </a:cubicBezTo>
                        <a:cubicBezTo>
                          <a:pt x="560" y="53"/>
                          <a:pt x="559" y="53"/>
                          <a:pt x="558" y="53"/>
                        </a:cubicBezTo>
                        <a:cubicBezTo>
                          <a:pt x="557" y="53"/>
                          <a:pt x="552" y="54"/>
                          <a:pt x="553" y="56"/>
                        </a:cubicBezTo>
                        <a:cubicBezTo>
                          <a:pt x="554" y="58"/>
                          <a:pt x="556" y="55"/>
                          <a:pt x="557" y="56"/>
                        </a:cubicBezTo>
                        <a:cubicBezTo>
                          <a:pt x="557" y="56"/>
                          <a:pt x="554" y="57"/>
                          <a:pt x="555" y="59"/>
                        </a:cubicBezTo>
                        <a:cubicBezTo>
                          <a:pt x="556" y="59"/>
                          <a:pt x="555" y="60"/>
                          <a:pt x="555" y="61"/>
                        </a:cubicBezTo>
                        <a:cubicBezTo>
                          <a:pt x="556" y="61"/>
                          <a:pt x="557" y="62"/>
                          <a:pt x="557" y="63"/>
                        </a:cubicBezTo>
                        <a:cubicBezTo>
                          <a:pt x="557" y="63"/>
                          <a:pt x="553" y="63"/>
                          <a:pt x="552" y="63"/>
                        </a:cubicBezTo>
                        <a:cubicBezTo>
                          <a:pt x="550" y="63"/>
                          <a:pt x="552" y="62"/>
                          <a:pt x="552" y="62"/>
                        </a:cubicBezTo>
                        <a:cubicBezTo>
                          <a:pt x="551" y="61"/>
                          <a:pt x="548" y="62"/>
                          <a:pt x="548" y="62"/>
                        </a:cubicBezTo>
                        <a:cubicBezTo>
                          <a:pt x="546" y="63"/>
                          <a:pt x="544" y="62"/>
                          <a:pt x="543" y="62"/>
                        </a:cubicBezTo>
                        <a:cubicBezTo>
                          <a:pt x="542" y="62"/>
                          <a:pt x="546" y="63"/>
                          <a:pt x="546" y="63"/>
                        </a:cubicBezTo>
                        <a:cubicBezTo>
                          <a:pt x="549" y="64"/>
                          <a:pt x="546" y="66"/>
                          <a:pt x="545" y="65"/>
                        </a:cubicBezTo>
                        <a:cubicBezTo>
                          <a:pt x="544" y="65"/>
                          <a:pt x="544" y="64"/>
                          <a:pt x="544" y="63"/>
                        </a:cubicBezTo>
                        <a:cubicBezTo>
                          <a:pt x="543" y="63"/>
                          <a:pt x="542" y="63"/>
                          <a:pt x="541" y="63"/>
                        </a:cubicBezTo>
                        <a:cubicBezTo>
                          <a:pt x="539" y="62"/>
                          <a:pt x="537" y="61"/>
                          <a:pt x="534" y="62"/>
                        </a:cubicBezTo>
                        <a:cubicBezTo>
                          <a:pt x="531" y="62"/>
                          <a:pt x="529" y="65"/>
                          <a:pt x="526" y="63"/>
                        </a:cubicBezTo>
                        <a:cubicBezTo>
                          <a:pt x="524" y="62"/>
                          <a:pt x="522" y="61"/>
                          <a:pt x="521" y="59"/>
                        </a:cubicBezTo>
                        <a:cubicBezTo>
                          <a:pt x="520" y="58"/>
                          <a:pt x="518" y="62"/>
                          <a:pt x="517" y="62"/>
                        </a:cubicBezTo>
                        <a:cubicBezTo>
                          <a:pt x="516" y="64"/>
                          <a:pt x="515" y="70"/>
                          <a:pt x="512" y="69"/>
                        </a:cubicBezTo>
                        <a:cubicBezTo>
                          <a:pt x="510" y="68"/>
                          <a:pt x="508" y="68"/>
                          <a:pt x="506" y="66"/>
                        </a:cubicBezTo>
                        <a:cubicBezTo>
                          <a:pt x="505" y="65"/>
                          <a:pt x="503" y="63"/>
                          <a:pt x="502" y="62"/>
                        </a:cubicBezTo>
                        <a:cubicBezTo>
                          <a:pt x="501" y="60"/>
                          <a:pt x="499" y="59"/>
                          <a:pt x="498" y="58"/>
                        </a:cubicBezTo>
                        <a:cubicBezTo>
                          <a:pt x="496" y="56"/>
                          <a:pt x="500" y="57"/>
                          <a:pt x="501" y="57"/>
                        </a:cubicBezTo>
                        <a:cubicBezTo>
                          <a:pt x="502" y="57"/>
                          <a:pt x="504" y="56"/>
                          <a:pt x="504" y="55"/>
                        </a:cubicBezTo>
                        <a:cubicBezTo>
                          <a:pt x="504" y="55"/>
                          <a:pt x="499" y="52"/>
                          <a:pt x="499" y="52"/>
                        </a:cubicBezTo>
                        <a:cubicBezTo>
                          <a:pt x="499" y="52"/>
                          <a:pt x="502" y="52"/>
                          <a:pt x="502" y="51"/>
                        </a:cubicBezTo>
                        <a:cubicBezTo>
                          <a:pt x="501" y="50"/>
                          <a:pt x="499" y="50"/>
                          <a:pt x="499" y="50"/>
                        </a:cubicBezTo>
                        <a:cubicBezTo>
                          <a:pt x="499" y="48"/>
                          <a:pt x="504" y="47"/>
                          <a:pt x="499" y="46"/>
                        </a:cubicBezTo>
                        <a:cubicBezTo>
                          <a:pt x="498" y="46"/>
                          <a:pt x="497" y="44"/>
                          <a:pt x="495" y="44"/>
                        </a:cubicBezTo>
                        <a:cubicBezTo>
                          <a:pt x="494" y="44"/>
                          <a:pt x="492" y="43"/>
                          <a:pt x="491" y="44"/>
                        </a:cubicBezTo>
                        <a:cubicBezTo>
                          <a:pt x="490" y="44"/>
                          <a:pt x="490" y="45"/>
                          <a:pt x="489" y="45"/>
                        </a:cubicBezTo>
                        <a:cubicBezTo>
                          <a:pt x="488" y="44"/>
                          <a:pt x="488" y="44"/>
                          <a:pt x="487" y="44"/>
                        </a:cubicBezTo>
                        <a:cubicBezTo>
                          <a:pt x="486" y="44"/>
                          <a:pt x="484" y="44"/>
                          <a:pt x="483" y="43"/>
                        </a:cubicBezTo>
                        <a:cubicBezTo>
                          <a:pt x="482" y="43"/>
                          <a:pt x="481" y="43"/>
                          <a:pt x="480" y="41"/>
                        </a:cubicBezTo>
                        <a:cubicBezTo>
                          <a:pt x="479" y="41"/>
                          <a:pt x="480" y="40"/>
                          <a:pt x="478" y="41"/>
                        </a:cubicBezTo>
                        <a:cubicBezTo>
                          <a:pt x="478" y="41"/>
                          <a:pt x="477" y="42"/>
                          <a:pt x="476" y="42"/>
                        </a:cubicBezTo>
                        <a:cubicBezTo>
                          <a:pt x="475" y="42"/>
                          <a:pt x="475" y="41"/>
                          <a:pt x="474" y="42"/>
                        </a:cubicBezTo>
                        <a:cubicBezTo>
                          <a:pt x="474" y="43"/>
                          <a:pt x="473" y="44"/>
                          <a:pt x="473" y="45"/>
                        </a:cubicBezTo>
                        <a:cubicBezTo>
                          <a:pt x="473" y="46"/>
                          <a:pt x="475" y="46"/>
                          <a:pt x="474" y="47"/>
                        </a:cubicBezTo>
                        <a:cubicBezTo>
                          <a:pt x="473" y="48"/>
                          <a:pt x="474" y="48"/>
                          <a:pt x="473" y="48"/>
                        </a:cubicBezTo>
                        <a:cubicBezTo>
                          <a:pt x="472" y="48"/>
                          <a:pt x="470" y="48"/>
                          <a:pt x="469" y="49"/>
                        </a:cubicBezTo>
                        <a:cubicBezTo>
                          <a:pt x="470" y="48"/>
                          <a:pt x="473" y="50"/>
                          <a:pt x="473" y="50"/>
                        </a:cubicBezTo>
                        <a:cubicBezTo>
                          <a:pt x="472" y="51"/>
                          <a:pt x="469" y="49"/>
                          <a:pt x="467" y="49"/>
                        </a:cubicBezTo>
                        <a:cubicBezTo>
                          <a:pt x="465" y="49"/>
                          <a:pt x="462" y="49"/>
                          <a:pt x="459" y="49"/>
                        </a:cubicBezTo>
                        <a:cubicBezTo>
                          <a:pt x="458" y="49"/>
                          <a:pt x="458" y="48"/>
                          <a:pt x="457" y="48"/>
                        </a:cubicBezTo>
                        <a:cubicBezTo>
                          <a:pt x="456" y="47"/>
                          <a:pt x="453" y="48"/>
                          <a:pt x="452" y="48"/>
                        </a:cubicBezTo>
                        <a:cubicBezTo>
                          <a:pt x="451" y="47"/>
                          <a:pt x="449" y="47"/>
                          <a:pt x="448" y="46"/>
                        </a:cubicBezTo>
                        <a:cubicBezTo>
                          <a:pt x="448" y="45"/>
                          <a:pt x="450" y="45"/>
                          <a:pt x="450" y="44"/>
                        </a:cubicBezTo>
                        <a:cubicBezTo>
                          <a:pt x="451" y="43"/>
                          <a:pt x="442" y="43"/>
                          <a:pt x="441" y="43"/>
                        </a:cubicBezTo>
                        <a:cubicBezTo>
                          <a:pt x="436" y="42"/>
                          <a:pt x="432" y="43"/>
                          <a:pt x="427" y="43"/>
                        </a:cubicBezTo>
                        <a:cubicBezTo>
                          <a:pt x="424" y="43"/>
                          <a:pt x="425" y="43"/>
                          <a:pt x="426" y="45"/>
                        </a:cubicBezTo>
                        <a:cubicBezTo>
                          <a:pt x="426" y="46"/>
                          <a:pt x="424" y="45"/>
                          <a:pt x="424" y="45"/>
                        </a:cubicBezTo>
                        <a:cubicBezTo>
                          <a:pt x="422" y="45"/>
                          <a:pt x="423" y="44"/>
                          <a:pt x="423" y="43"/>
                        </a:cubicBezTo>
                        <a:cubicBezTo>
                          <a:pt x="423" y="41"/>
                          <a:pt x="422" y="38"/>
                          <a:pt x="420" y="40"/>
                        </a:cubicBezTo>
                        <a:cubicBezTo>
                          <a:pt x="420" y="42"/>
                          <a:pt x="416" y="42"/>
                          <a:pt x="414" y="41"/>
                        </a:cubicBezTo>
                        <a:cubicBezTo>
                          <a:pt x="413" y="40"/>
                          <a:pt x="415" y="38"/>
                          <a:pt x="411" y="39"/>
                        </a:cubicBezTo>
                        <a:cubicBezTo>
                          <a:pt x="410" y="39"/>
                          <a:pt x="409" y="39"/>
                          <a:pt x="408" y="39"/>
                        </a:cubicBezTo>
                        <a:cubicBezTo>
                          <a:pt x="407" y="38"/>
                          <a:pt x="406" y="39"/>
                          <a:pt x="404" y="40"/>
                        </a:cubicBezTo>
                        <a:cubicBezTo>
                          <a:pt x="402" y="42"/>
                          <a:pt x="407" y="41"/>
                          <a:pt x="407" y="42"/>
                        </a:cubicBezTo>
                        <a:cubicBezTo>
                          <a:pt x="407" y="44"/>
                          <a:pt x="403" y="43"/>
                          <a:pt x="402" y="44"/>
                        </a:cubicBezTo>
                        <a:cubicBezTo>
                          <a:pt x="401" y="45"/>
                          <a:pt x="399" y="45"/>
                          <a:pt x="397" y="46"/>
                        </a:cubicBezTo>
                        <a:cubicBezTo>
                          <a:pt x="395" y="47"/>
                          <a:pt x="393" y="47"/>
                          <a:pt x="390" y="47"/>
                        </a:cubicBezTo>
                        <a:cubicBezTo>
                          <a:pt x="388" y="47"/>
                          <a:pt x="388" y="47"/>
                          <a:pt x="387" y="49"/>
                        </a:cubicBezTo>
                        <a:cubicBezTo>
                          <a:pt x="386" y="50"/>
                          <a:pt x="382" y="51"/>
                          <a:pt x="381" y="51"/>
                        </a:cubicBezTo>
                        <a:cubicBezTo>
                          <a:pt x="381" y="50"/>
                          <a:pt x="383" y="50"/>
                          <a:pt x="383" y="50"/>
                        </a:cubicBezTo>
                        <a:cubicBezTo>
                          <a:pt x="385" y="49"/>
                          <a:pt x="385" y="47"/>
                          <a:pt x="386" y="46"/>
                        </a:cubicBezTo>
                        <a:cubicBezTo>
                          <a:pt x="387" y="44"/>
                          <a:pt x="388" y="46"/>
                          <a:pt x="389" y="45"/>
                        </a:cubicBezTo>
                        <a:cubicBezTo>
                          <a:pt x="390" y="45"/>
                          <a:pt x="390" y="44"/>
                          <a:pt x="391" y="44"/>
                        </a:cubicBezTo>
                        <a:cubicBezTo>
                          <a:pt x="394" y="42"/>
                          <a:pt x="398" y="41"/>
                          <a:pt x="401" y="39"/>
                        </a:cubicBezTo>
                        <a:cubicBezTo>
                          <a:pt x="403" y="38"/>
                          <a:pt x="405" y="37"/>
                          <a:pt x="407" y="36"/>
                        </a:cubicBezTo>
                        <a:cubicBezTo>
                          <a:pt x="411" y="33"/>
                          <a:pt x="416" y="31"/>
                          <a:pt x="420" y="29"/>
                        </a:cubicBezTo>
                        <a:cubicBezTo>
                          <a:pt x="423" y="28"/>
                          <a:pt x="426" y="26"/>
                          <a:pt x="423" y="23"/>
                        </a:cubicBezTo>
                        <a:cubicBezTo>
                          <a:pt x="422" y="22"/>
                          <a:pt x="422" y="24"/>
                          <a:pt x="421" y="23"/>
                        </a:cubicBezTo>
                        <a:cubicBezTo>
                          <a:pt x="420" y="22"/>
                          <a:pt x="419" y="22"/>
                          <a:pt x="418" y="21"/>
                        </a:cubicBezTo>
                        <a:cubicBezTo>
                          <a:pt x="418" y="20"/>
                          <a:pt x="423" y="22"/>
                          <a:pt x="423" y="22"/>
                        </a:cubicBezTo>
                        <a:cubicBezTo>
                          <a:pt x="424" y="22"/>
                          <a:pt x="427" y="22"/>
                          <a:pt x="425" y="20"/>
                        </a:cubicBezTo>
                        <a:cubicBezTo>
                          <a:pt x="424" y="19"/>
                          <a:pt x="424" y="18"/>
                          <a:pt x="423" y="17"/>
                        </a:cubicBezTo>
                        <a:cubicBezTo>
                          <a:pt x="422" y="15"/>
                          <a:pt x="421" y="19"/>
                          <a:pt x="420" y="19"/>
                        </a:cubicBezTo>
                        <a:cubicBezTo>
                          <a:pt x="420" y="18"/>
                          <a:pt x="420" y="17"/>
                          <a:pt x="420" y="17"/>
                        </a:cubicBezTo>
                        <a:cubicBezTo>
                          <a:pt x="420" y="16"/>
                          <a:pt x="420" y="16"/>
                          <a:pt x="419" y="15"/>
                        </a:cubicBezTo>
                        <a:cubicBezTo>
                          <a:pt x="419" y="14"/>
                          <a:pt x="417" y="13"/>
                          <a:pt x="416" y="13"/>
                        </a:cubicBezTo>
                        <a:cubicBezTo>
                          <a:pt x="414" y="12"/>
                          <a:pt x="413" y="12"/>
                          <a:pt x="411" y="11"/>
                        </a:cubicBezTo>
                        <a:cubicBezTo>
                          <a:pt x="409" y="11"/>
                          <a:pt x="409" y="11"/>
                          <a:pt x="406" y="12"/>
                        </a:cubicBezTo>
                        <a:cubicBezTo>
                          <a:pt x="404" y="12"/>
                          <a:pt x="397" y="9"/>
                          <a:pt x="396" y="12"/>
                        </a:cubicBezTo>
                        <a:cubicBezTo>
                          <a:pt x="395" y="13"/>
                          <a:pt x="389" y="14"/>
                          <a:pt x="388" y="13"/>
                        </a:cubicBezTo>
                        <a:cubicBezTo>
                          <a:pt x="388" y="13"/>
                          <a:pt x="394" y="9"/>
                          <a:pt x="392" y="8"/>
                        </a:cubicBezTo>
                        <a:cubicBezTo>
                          <a:pt x="392" y="8"/>
                          <a:pt x="385" y="9"/>
                          <a:pt x="384" y="8"/>
                        </a:cubicBezTo>
                        <a:cubicBezTo>
                          <a:pt x="384" y="7"/>
                          <a:pt x="386" y="7"/>
                          <a:pt x="386" y="7"/>
                        </a:cubicBezTo>
                        <a:cubicBezTo>
                          <a:pt x="386" y="6"/>
                          <a:pt x="378" y="7"/>
                          <a:pt x="378" y="7"/>
                        </a:cubicBezTo>
                        <a:cubicBezTo>
                          <a:pt x="379" y="5"/>
                          <a:pt x="383" y="6"/>
                          <a:pt x="384" y="5"/>
                        </a:cubicBezTo>
                        <a:cubicBezTo>
                          <a:pt x="385" y="4"/>
                          <a:pt x="387" y="5"/>
                          <a:pt x="386" y="4"/>
                        </a:cubicBezTo>
                        <a:cubicBezTo>
                          <a:pt x="386" y="3"/>
                          <a:pt x="386" y="2"/>
                          <a:pt x="385" y="2"/>
                        </a:cubicBezTo>
                        <a:cubicBezTo>
                          <a:pt x="382" y="2"/>
                          <a:pt x="381" y="1"/>
                          <a:pt x="378" y="1"/>
                        </a:cubicBezTo>
                        <a:cubicBezTo>
                          <a:pt x="376" y="0"/>
                          <a:pt x="374" y="1"/>
                          <a:pt x="372" y="2"/>
                        </a:cubicBezTo>
                        <a:cubicBezTo>
                          <a:pt x="368" y="3"/>
                          <a:pt x="364" y="6"/>
                          <a:pt x="362" y="8"/>
                        </a:cubicBezTo>
                        <a:cubicBezTo>
                          <a:pt x="361" y="9"/>
                          <a:pt x="361" y="9"/>
                          <a:pt x="362" y="10"/>
                        </a:cubicBezTo>
                        <a:cubicBezTo>
                          <a:pt x="363" y="10"/>
                          <a:pt x="362" y="11"/>
                          <a:pt x="362" y="12"/>
                        </a:cubicBezTo>
                        <a:cubicBezTo>
                          <a:pt x="362" y="14"/>
                          <a:pt x="366" y="13"/>
                          <a:pt x="366" y="14"/>
                        </a:cubicBezTo>
                        <a:cubicBezTo>
                          <a:pt x="366" y="13"/>
                          <a:pt x="361" y="14"/>
                          <a:pt x="360" y="14"/>
                        </a:cubicBezTo>
                        <a:cubicBezTo>
                          <a:pt x="359" y="14"/>
                          <a:pt x="353" y="13"/>
                          <a:pt x="352" y="14"/>
                        </a:cubicBezTo>
                        <a:cubicBezTo>
                          <a:pt x="352" y="13"/>
                          <a:pt x="355" y="17"/>
                          <a:pt x="355" y="17"/>
                        </a:cubicBezTo>
                        <a:cubicBezTo>
                          <a:pt x="356" y="18"/>
                          <a:pt x="351" y="16"/>
                          <a:pt x="350" y="16"/>
                        </a:cubicBezTo>
                        <a:cubicBezTo>
                          <a:pt x="349" y="16"/>
                          <a:pt x="347" y="17"/>
                          <a:pt x="345" y="18"/>
                        </a:cubicBezTo>
                        <a:cubicBezTo>
                          <a:pt x="345" y="18"/>
                          <a:pt x="345" y="18"/>
                          <a:pt x="344" y="18"/>
                        </a:cubicBezTo>
                        <a:cubicBezTo>
                          <a:pt x="342" y="18"/>
                          <a:pt x="344" y="18"/>
                          <a:pt x="343" y="17"/>
                        </a:cubicBezTo>
                        <a:cubicBezTo>
                          <a:pt x="343" y="18"/>
                          <a:pt x="338" y="20"/>
                          <a:pt x="338" y="20"/>
                        </a:cubicBezTo>
                        <a:cubicBezTo>
                          <a:pt x="338" y="19"/>
                          <a:pt x="340" y="18"/>
                          <a:pt x="340" y="18"/>
                        </a:cubicBezTo>
                        <a:cubicBezTo>
                          <a:pt x="340" y="17"/>
                          <a:pt x="335" y="18"/>
                          <a:pt x="334" y="17"/>
                        </a:cubicBezTo>
                        <a:cubicBezTo>
                          <a:pt x="334" y="17"/>
                          <a:pt x="336" y="16"/>
                          <a:pt x="336" y="16"/>
                        </a:cubicBezTo>
                        <a:cubicBezTo>
                          <a:pt x="335" y="17"/>
                          <a:pt x="330" y="18"/>
                          <a:pt x="328" y="18"/>
                        </a:cubicBezTo>
                        <a:cubicBezTo>
                          <a:pt x="323" y="19"/>
                          <a:pt x="329" y="19"/>
                          <a:pt x="330" y="20"/>
                        </a:cubicBezTo>
                        <a:cubicBezTo>
                          <a:pt x="329" y="19"/>
                          <a:pt x="324" y="21"/>
                          <a:pt x="323" y="21"/>
                        </a:cubicBezTo>
                        <a:cubicBezTo>
                          <a:pt x="322" y="21"/>
                          <a:pt x="321" y="21"/>
                          <a:pt x="320" y="22"/>
                        </a:cubicBezTo>
                        <a:cubicBezTo>
                          <a:pt x="319" y="23"/>
                          <a:pt x="317" y="22"/>
                          <a:pt x="315" y="22"/>
                        </a:cubicBezTo>
                        <a:cubicBezTo>
                          <a:pt x="314" y="22"/>
                          <a:pt x="313" y="24"/>
                          <a:pt x="311" y="24"/>
                        </a:cubicBezTo>
                        <a:cubicBezTo>
                          <a:pt x="309" y="25"/>
                          <a:pt x="308" y="24"/>
                          <a:pt x="307" y="25"/>
                        </a:cubicBezTo>
                        <a:cubicBezTo>
                          <a:pt x="306" y="26"/>
                          <a:pt x="305" y="27"/>
                          <a:pt x="304" y="27"/>
                        </a:cubicBezTo>
                        <a:cubicBezTo>
                          <a:pt x="302" y="27"/>
                          <a:pt x="300" y="27"/>
                          <a:pt x="299" y="27"/>
                        </a:cubicBezTo>
                        <a:cubicBezTo>
                          <a:pt x="299" y="27"/>
                          <a:pt x="302" y="29"/>
                          <a:pt x="302" y="29"/>
                        </a:cubicBezTo>
                        <a:cubicBezTo>
                          <a:pt x="301" y="30"/>
                          <a:pt x="295" y="30"/>
                          <a:pt x="295" y="30"/>
                        </a:cubicBezTo>
                        <a:cubicBezTo>
                          <a:pt x="295" y="30"/>
                          <a:pt x="299" y="30"/>
                          <a:pt x="299" y="30"/>
                        </a:cubicBezTo>
                        <a:cubicBezTo>
                          <a:pt x="299" y="30"/>
                          <a:pt x="297" y="30"/>
                          <a:pt x="296" y="30"/>
                        </a:cubicBezTo>
                        <a:cubicBezTo>
                          <a:pt x="297" y="30"/>
                          <a:pt x="299" y="31"/>
                          <a:pt x="299" y="31"/>
                        </a:cubicBezTo>
                        <a:cubicBezTo>
                          <a:pt x="298" y="31"/>
                          <a:pt x="298" y="31"/>
                          <a:pt x="297" y="31"/>
                        </a:cubicBezTo>
                        <a:cubicBezTo>
                          <a:pt x="298" y="31"/>
                          <a:pt x="297" y="32"/>
                          <a:pt x="297" y="32"/>
                        </a:cubicBezTo>
                        <a:cubicBezTo>
                          <a:pt x="297" y="33"/>
                          <a:pt x="294" y="32"/>
                          <a:pt x="294" y="32"/>
                        </a:cubicBezTo>
                        <a:cubicBezTo>
                          <a:pt x="294" y="33"/>
                          <a:pt x="296" y="33"/>
                          <a:pt x="296" y="34"/>
                        </a:cubicBezTo>
                        <a:cubicBezTo>
                          <a:pt x="297" y="34"/>
                          <a:pt x="295" y="34"/>
                          <a:pt x="295" y="34"/>
                        </a:cubicBezTo>
                        <a:cubicBezTo>
                          <a:pt x="295" y="36"/>
                          <a:pt x="299" y="34"/>
                          <a:pt x="298" y="36"/>
                        </a:cubicBezTo>
                        <a:cubicBezTo>
                          <a:pt x="296" y="38"/>
                          <a:pt x="301" y="39"/>
                          <a:pt x="298" y="40"/>
                        </a:cubicBezTo>
                        <a:cubicBezTo>
                          <a:pt x="296" y="40"/>
                          <a:pt x="294" y="40"/>
                          <a:pt x="292" y="40"/>
                        </a:cubicBezTo>
                        <a:cubicBezTo>
                          <a:pt x="291" y="41"/>
                          <a:pt x="291" y="42"/>
                          <a:pt x="289" y="41"/>
                        </a:cubicBezTo>
                        <a:cubicBezTo>
                          <a:pt x="288" y="41"/>
                          <a:pt x="287" y="41"/>
                          <a:pt x="286" y="41"/>
                        </a:cubicBezTo>
                        <a:cubicBezTo>
                          <a:pt x="282" y="42"/>
                          <a:pt x="278" y="42"/>
                          <a:pt x="274" y="42"/>
                        </a:cubicBezTo>
                        <a:cubicBezTo>
                          <a:pt x="272" y="42"/>
                          <a:pt x="270" y="42"/>
                          <a:pt x="269" y="43"/>
                        </a:cubicBezTo>
                        <a:cubicBezTo>
                          <a:pt x="268" y="44"/>
                          <a:pt x="267" y="45"/>
                          <a:pt x="267" y="46"/>
                        </a:cubicBezTo>
                        <a:cubicBezTo>
                          <a:pt x="267" y="47"/>
                          <a:pt x="269" y="48"/>
                          <a:pt x="269" y="49"/>
                        </a:cubicBezTo>
                        <a:cubicBezTo>
                          <a:pt x="268" y="51"/>
                          <a:pt x="268" y="52"/>
                          <a:pt x="269" y="53"/>
                        </a:cubicBezTo>
                        <a:cubicBezTo>
                          <a:pt x="271" y="55"/>
                          <a:pt x="274" y="54"/>
                          <a:pt x="276" y="56"/>
                        </a:cubicBezTo>
                        <a:cubicBezTo>
                          <a:pt x="276" y="56"/>
                          <a:pt x="278" y="60"/>
                          <a:pt x="278" y="60"/>
                        </a:cubicBezTo>
                        <a:cubicBezTo>
                          <a:pt x="274" y="60"/>
                          <a:pt x="273" y="60"/>
                          <a:pt x="270" y="58"/>
                        </a:cubicBezTo>
                        <a:cubicBezTo>
                          <a:pt x="267" y="56"/>
                          <a:pt x="262" y="54"/>
                          <a:pt x="258" y="54"/>
                        </a:cubicBezTo>
                        <a:cubicBezTo>
                          <a:pt x="256" y="54"/>
                          <a:pt x="257" y="53"/>
                          <a:pt x="255" y="52"/>
                        </a:cubicBezTo>
                        <a:cubicBezTo>
                          <a:pt x="254" y="52"/>
                          <a:pt x="250" y="52"/>
                          <a:pt x="250" y="54"/>
                        </a:cubicBezTo>
                        <a:cubicBezTo>
                          <a:pt x="250" y="55"/>
                          <a:pt x="254" y="55"/>
                          <a:pt x="254" y="55"/>
                        </a:cubicBezTo>
                        <a:cubicBezTo>
                          <a:pt x="254" y="55"/>
                          <a:pt x="251" y="56"/>
                          <a:pt x="252" y="56"/>
                        </a:cubicBezTo>
                        <a:cubicBezTo>
                          <a:pt x="254" y="57"/>
                          <a:pt x="255" y="56"/>
                          <a:pt x="256" y="58"/>
                        </a:cubicBezTo>
                        <a:cubicBezTo>
                          <a:pt x="256" y="60"/>
                          <a:pt x="253" y="59"/>
                          <a:pt x="252" y="59"/>
                        </a:cubicBezTo>
                        <a:cubicBezTo>
                          <a:pt x="250" y="58"/>
                          <a:pt x="249" y="57"/>
                          <a:pt x="247" y="58"/>
                        </a:cubicBezTo>
                        <a:cubicBezTo>
                          <a:pt x="245" y="58"/>
                          <a:pt x="246" y="61"/>
                          <a:pt x="247" y="62"/>
                        </a:cubicBezTo>
                        <a:cubicBezTo>
                          <a:pt x="248" y="63"/>
                          <a:pt x="250" y="63"/>
                          <a:pt x="251" y="63"/>
                        </a:cubicBezTo>
                        <a:cubicBezTo>
                          <a:pt x="253" y="64"/>
                          <a:pt x="255" y="64"/>
                          <a:pt x="256" y="65"/>
                        </a:cubicBezTo>
                        <a:cubicBezTo>
                          <a:pt x="257" y="66"/>
                          <a:pt x="257" y="67"/>
                          <a:pt x="257" y="67"/>
                        </a:cubicBezTo>
                        <a:cubicBezTo>
                          <a:pt x="258" y="67"/>
                          <a:pt x="259" y="67"/>
                          <a:pt x="260" y="67"/>
                        </a:cubicBezTo>
                        <a:cubicBezTo>
                          <a:pt x="260" y="67"/>
                          <a:pt x="257" y="68"/>
                          <a:pt x="257" y="68"/>
                        </a:cubicBezTo>
                        <a:cubicBezTo>
                          <a:pt x="255" y="68"/>
                          <a:pt x="255" y="67"/>
                          <a:pt x="254" y="66"/>
                        </a:cubicBezTo>
                        <a:cubicBezTo>
                          <a:pt x="252" y="65"/>
                          <a:pt x="249" y="65"/>
                          <a:pt x="246" y="65"/>
                        </a:cubicBezTo>
                        <a:cubicBezTo>
                          <a:pt x="245" y="65"/>
                          <a:pt x="240" y="64"/>
                          <a:pt x="242" y="62"/>
                        </a:cubicBezTo>
                        <a:cubicBezTo>
                          <a:pt x="243" y="62"/>
                          <a:pt x="242" y="61"/>
                          <a:pt x="242" y="60"/>
                        </a:cubicBezTo>
                        <a:cubicBezTo>
                          <a:pt x="241" y="59"/>
                          <a:pt x="242" y="58"/>
                          <a:pt x="242" y="57"/>
                        </a:cubicBezTo>
                        <a:cubicBezTo>
                          <a:pt x="243" y="55"/>
                          <a:pt x="244" y="51"/>
                          <a:pt x="242" y="50"/>
                        </a:cubicBezTo>
                        <a:cubicBezTo>
                          <a:pt x="238" y="49"/>
                          <a:pt x="241" y="54"/>
                          <a:pt x="240" y="56"/>
                        </a:cubicBezTo>
                        <a:cubicBezTo>
                          <a:pt x="238" y="58"/>
                          <a:pt x="235" y="59"/>
                          <a:pt x="233" y="61"/>
                        </a:cubicBezTo>
                        <a:cubicBezTo>
                          <a:pt x="230" y="64"/>
                          <a:pt x="231" y="63"/>
                          <a:pt x="233" y="65"/>
                        </a:cubicBezTo>
                        <a:cubicBezTo>
                          <a:pt x="234" y="66"/>
                          <a:pt x="237" y="69"/>
                          <a:pt x="237" y="71"/>
                        </a:cubicBezTo>
                        <a:cubicBezTo>
                          <a:pt x="237" y="71"/>
                          <a:pt x="236" y="73"/>
                          <a:pt x="235" y="73"/>
                        </a:cubicBezTo>
                        <a:cubicBezTo>
                          <a:pt x="234" y="75"/>
                          <a:pt x="233" y="77"/>
                          <a:pt x="233" y="79"/>
                        </a:cubicBezTo>
                        <a:cubicBezTo>
                          <a:pt x="233" y="79"/>
                          <a:pt x="234" y="84"/>
                          <a:pt x="235" y="84"/>
                        </a:cubicBezTo>
                        <a:cubicBezTo>
                          <a:pt x="237" y="84"/>
                          <a:pt x="239" y="84"/>
                          <a:pt x="241" y="83"/>
                        </a:cubicBezTo>
                        <a:cubicBezTo>
                          <a:pt x="243" y="82"/>
                          <a:pt x="246" y="83"/>
                          <a:pt x="248" y="84"/>
                        </a:cubicBezTo>
                        <a:cubicBezTo>
                          <a:pt x="251" y="84"/>
                          <a:pt x="253" y="86"/>
                          <a:pt x="254" y="89"/>
                        </a:cubicBezTo>
                        <a:cubicBezTo>
                          <a:pt x="255" y="91"/>
                          <a:pt x="251" y="94"/>
                          <a:pt x="253" y="95"/>
                        </a:cubicBezTo>
                        <a:cubicBezTo>
                          <a:pt x="253" y="95"/>
                          <a:pt x="259" y="97"/>
                          <a:pt x="259" y="97"/>
                        </a:cubicBezTo>
                        <a:cubicBezTo>
                          <a:pt x="259" y="98"/>
                          <a:pt x="252" y="96"/>
                          <a:pt x="251" y="96"/>
                        </a:cubicBezTo>
                        <a:cubicBezTo>
                          <a:pt x="251" y="96"/>
                          <a:pt x="250" y="93"/>
                          <a:pt x="250" y="93"/>
                        </a:cubicBezTo>
                        <a:cubicBezTo>
                          <a:pt x="251" y="91"/>
                          <a:pt x="252" y="90"/>
                          <a:pt x="250" y="89"/>
                        </a:cubicBezTo>
                        <a:cubicBezTo>
                          <a:pt x="248" y="88"/>
                          <a:pt x="249" y="86"/>
                          <a:pt x="247" y="85"/>
                        </a:cubicBezTo>
                        <a:cubicBezTo>
                          <a:pt x="245" y="85"/>
                          <a:pt x="243" y="86"/>
                          <a:pt x="241" y="86"/>
                        </a:cubicBezTo>
                        <a:cubicBezTo>
                          <a:pt x="241" y="86"/>
                          <a:pt x="237" y="87"/>
                          <a:pt x="237" y="88"/>
                        </a:cubicBezTo>
                        <a:cubicBezTo>
                          <a:pt x="238" y="88"/>
                          <a:pt x="239" y="88"/>
                          <a:pt x="238" y="88"/>
                        </a:cubicBezTo>
                        <a:cubicBezTo>
                          <a:pt x="238" y="89"/>
                          <a:pt x="236" y="90"/>
                          <a:pt x="237" y="91"/>
                        </a:cubicBezTo>
                        <a:cubicBezTo>
                          <a:pt x="241" y="93"/>
                          <a:pt x="238" y="96"/>
                          <a:pt x="236" y="98"/>
                        </a:cubicBezTo>
                        <a:cubicBezTo>
                          <a:pt x="235" y="99"/>
                          <a:pt x="234" y="101"/>
                          <a:pt x="234" y="102"/>
                        </a:cubicBezTo>
                        <a:cubicBezTo>
                          <a:pt x="233" y="103"/>
                          <a:pt x="231" y="104"/>
                          <a:pt x="229" y="104"/>
                        </a:cubicBezTo>
                        <a:cubicBezTo>
                          <a:pt x="228" y="105"/>
                          <a:pt x="227" y="105"/>
                          <a:pt x="227" y="107"/>
                        </a:cubicBezTo>
                        <a:cubicBezTo>
                          <a:pt x="226" y="109"/>
                          <a:pt x="224" y="108"/>
                          <a:pt x="223" y="108"/>
                        </a:cubicBezTo>
                        <a:cubicBezTo>
                          <a:pt x="220" y="107"/>
                          <a:pt x="218" y="108"/>
                          <a:pt x="216" y="107"/>
                        </a:cubicBezTo>
                        <a:cubicBezTo>
                          <a:pt x="215" y="107"/>
                          <a:pt x="214" y="106"/>
                          <a:pt x="213" y="106"/>
                        </a:cubicBezTo>
                        <a:cubicBezTo>
                          <a:pt x="211" y="106"/>
                          <a:pt x="211" y="105"/>
                          <a:pt x="210" y="104"/>
                        </a:cubicBezTo>
                        <a:cubicBezTo>
                          <a:pt x="210" y="104"/>
                          <a:pt x="212" y="103"/>
                          <a:pt x="212" y="104"/>
                        </a:cubicBezTo>
                        <a:cubicBezTo>
                          <a:pt x="213" y="106"/>
                          <a:pt x="215" y="106"/>
                          <a:pt x="215" y="105"/>
                        </a:cubicBezTo>
                        <a:cubicBezTo>
                          <a:pt x="216" y="104"/>
                          <a:pt x="221" y="107"/>
                          <a:pt x="223" y="105"/>
                        </a:cubicBezTo>
                        <a:cubicBezTo>
                          <a:pt x="223" y="104"/>
                          <a:pt x="221" y="103"/>
                          <a:pt x="223" y="103"/>
                        </a:cubicBezTo>
                        <a:cubicBezTo>
                          <a:pt x="224" y="102"/>
                          <a:pt x="226" y="101"/>
                          <a:pt x="227" y="100"/>
                        </a:cubicBezTo>
                        <a:cubicBezTo>
                          <a:pt x="228" y="98"/>
                          <a:pt x="227" y="98"/>
                          <a:pt x="230" y="97"/>
                        </a:cubicBezTo>
                        <a:cubicBezTo>
                          <a:pt x="233" y="95"/>
                          <a:pt x="229" y="93"/>
                          <a:pt x="231" y="91"/>
                        </a:cubicBezTo>
                        <a:cubicBezTo>
                          <a:pt x="233" y="90"/>
                          <a:pt x="233" y="89"/>
                          <a:pt x="231" y="88"/>
                        </a:cubicBezTo>
                        <a:cubicBezTo>
                          <a:pt x="230" y="88"/>
                          <a:pt x="229" y="87"/>
                          <a:pt x="228" y="86"/>
                        </a:cubicBezTo>
                        <a:cubicBezTo>
                          <a:pt x="227" y="84"/>
                          <a:pt x="228" y="81"/>
                          <a:pt x="228" y="79"/>
                        </a:cubicBezTo>
                        <a:cubicBezTo>
                          <a:pt x="228" y="77"/>
                          <a:pt x="227" y="75"/>
                          <a:pt x="228" y="73"/>
                        </a:cubicBezTo>
                        <a:cubicBezTo>
                          <a:pt x="228" y="71"/>
                          <a:pt x="230" y="71"/>
                          <a:pt x="230" y="69"/>
                        </a:cubicBezTo>
                        <a:cubicBezTo>
                          <a:pt x="229" y="67"/>
                          <a:pt x="227" y="66"/>
                          <a:pt x="226" y="65"/>
                        </a:cubicBezTo>
                        <a:cubicBezTo>
                          <a:pt x="225" y="64"/>
                          <a:pt x="224" y="63"/>
                          <a:pt x="225" y="62"/>
                        </a:cubicBezTo>
                        <a:cubicBezTo>
                          <a:pt x="227" y="61"/>
                          <a:pt x="227" y="59"/>
                          <a:pt x="228" y="57"/>
                        </a:cubicBezTo>
                        <a:cubicBezTo>
                          <a:pt x="229" y="56"/>
                          <a:pt x="230" y="53"/>
                          <a:pt x="229" y="52"/>
                        </a:cubicBezTo>
                        <a:cubicBezTo>
                          <a:pt x="229" y="51"/>
                          <a:pt x="225" y="50"/>
                          <a:pt x="223" y="49"/>
                        </a:cubicBezTo>
                        <a:cubicBezTo>
                          <a:pt x="221" y="49"/>
                          <a:pt x="219" y="49"/>
                          <a:pt x="217" y="49"/>
                        </a:cubicBezTo>
                        <a:cubicBezTo>
                          <a:pt x="216" y="49"/>
                          <a:pt x="213" y="48"/>
                          <a:pt x="212" y="49"/>
                        </a:cubicBezTo>
                        <a:cubicBezTo>
                          <a:pt x="209" y="51"/>
                          <a:pt x="209" y="58"/>
                          <a:pt x="206" y="60"/>
                        </a:cubicBezTo>
                        <a:cubicBezTo>
                          <a:pt x="204" y="63"/>
                          <a:pt x="198" y="64"/>
                          <a:pt x="198" y="68"/>
                        </a:cubicBezTo>
                        <a:cubicBezTo>
                          <a:pt x="198" y="69"/>
                          <a:pt x="201" y="68"/>
                          <a:pt x="201" y="68"/>
                        </a:cubicBezTo>
                        <a:cubicBezTo>
                          <a:pt x="202" y="69"/>
                          <a:pt x="201" y="73"/>
                          <a:pt x="201" y="73"/>
                        </a:cubicBezTo>
                        <a:cubicBezTo>
                          <a:pt x="200" y="75"/>
                          <a:pt x="202" y="76"/>
                          <a:pt x="199" y="76"/>
                        </a:cubicBezTo>
                        <a:cubicBezTo>
                          <a:pt x="199" y="77"/>
                          <a:pt x="198" y="77"/>
                          <a:pt x="198" y="78"/>
                        </a:cubicBezTo>
                        <a:cubicBezTo>
                          <a:pt x="199" y="79"/>
                          <a:pt x="200" y="79"/>
                          <a:pt x="201" y="79"/>
                        </a:cubicBezTo>
                        <a:cubicBezTo>
                          <a:pt x="202" y="79"/>
                          <a:pt x="206" y="79"/>
                          <a:pt x="206" y="80"/>
                        </a:cubicBezTo>
                        <a:cubicBezTo>
                          <a:pt x="206" y="82"/>
                          <a:pt x="206" y="84"/>
                          <a:pt x="208" y="85"/>
                        </a:cubicBezTo>
                        <a:cubicBezTo>
                          <a:pt x="210" y="86"/>
                          <a:pt x="212" y="85"/>
                          <a:pt x="210" y="87"/>
                        </a:cubicBezTo>
                        <a:cubicBezTo>
                          <a:pt x="209" y="88"/>
                          <a:pt x="209" y="90"/>
                          <a:pt x="208" y="91"/>
                        </a:cubicBezTo>
                        <a:cubicBezTo>
                          <a:pt x="207" y="93"/>
                          <a:pt x="202" y="88"/>
                          <a:pt x="201" y="87"/>
                        </a:cubicBezTo>
                        <a:cubicBezTo>
                          <a:pt x="198" y="85"/>
                          <a:pt x="194" y="84"/>
                          <a:pt x="191" y="83"/>
                        </a:cubicBezTo>
                        <a:cubicBezTo>
                          <a:pt x="189" y="82"/>
                          <a:pt x="188" y="81"/>
                          <a:pt x="186" y="80"/>
                        </a:cubicBezTo>
                        <a:cubicBezTo>
                          <a:pt x="185" y="80"/>
                          <a:pt x="183" y="79"/>
                          <a:pt x="182" y="79"/>
                        </a:cubicBezTo>
                        <a:cubicBezTo>
                          <a:pt x="179" y="79"/>
                          <a:pt x="176" y="78"/>
                          <a:pt x="173" y="78"/>
                        </a:cubicBezTo>
                        <a:cubicBezTo>
                          <a:pt x="169" y="78"/>
                          <a:pt x="165" y="78"/>
                          <a:pt x="168" y="83"/>
                        </a:cubicBezTo>
                        <a:cubicBezTo>
                          <a:pt x="170" y="84"/>
                          <a:pt x="169" y="86"/>
                          <a:pt x="167" y="87"/>
                        </a:cubicBezTo>
                        <a:cubicBezTo>
                          <a:pt x="166" y="88"/>
                          <a:pt x="163" y="86"/>
                          <a:pt x="164" y="89"/>
                        </a:cubicBezTo>
                        <a:cubicBezTo>
                          <a:pt x="165" y="90"/>
                          <a:pt x="157" y="90"/>
                          <a:pt x="161" y="87"/>
                        </a:cubicBezTo>
                        <a:cubicBezTo>
                          <a:pt x="162" y="86"/>
                          <a:pt x="159" y="84"/>
                          <a:pt x="158" y="85"/>
                        </a:cubicBezTo>
                        <a:cubicBezTo>
                          <a:pt x="156" y="85"/>
                          <a:pt x="154" y="86"/>
                          <a:pt x="153" y="87"/>
                        </a:cubicBezTo>
                        <a:cubicBezTo>
                          <a:pt x="150" y="89"/>
                          <a:pt x="147" y="87"/>
                          <a:pt x="144" y="88"/>
                        </a:cubicBezTo>
                        <a:cubicBezTo>
                          <a:pt x="141" y="89"/>
                          <a:pt x="139" y="91"/>
                          <a:pt x="137" y="91"/>
                        </a:cubicBezTo>
                        <a:cubicBezTo>
                          <a:pt x="136" y="91"/>
                          <a:pt x="130" y="91"/>
                          <a:pt x="131" y="90"/>
                        </a:cubicBezTo>
                        <a:cubicBezTo>
                          <a:pt x="133" y="90"/>
                          <a:pt x="133" y="90"/>
                          <a:pt x="133" y="89"/>
                        </a:cubicBezTo>
                        <a:cubicBezTo>
                          <a:pt x="133" y="86"/>
                          <a:pt x="135" y="87"/>
                          <a:pt x="135" y="85"/>
                        </a:cubicBezTo>
                        <a:cubicBezTo>
                          <a:pt x="136" y="84"/>
                          <a:pt x="129" y="86"/>
                          <a:pt x="129" y="86"/>
                        </a:cubicBezTo>
                        <a:cubicBezTo>
                          <a:pt x="128" y="86"/>
                          <a:pt x="127" y="86"/>
                          <a:pt x="127" y="87"/>
                        </a:cubicBezTo>
                        <a:cubicBezTo>
                          <a:pt x="127" y="88"/>
                          <a:pt x="127" y="89"/>
                          <a:pt x="127" y="90"/>
                        </a:cubicBezTo>
                        <a:cubicBezTo>
                          <a:pt x="126" y="90"/>
                          <a:pt x="124" y="89"/>
                          <a:pt x="123" y="89"/>
                        </a:cubicBezTo>
                        <a:cubicBezTo>
                          <a:pt x="121" y="89"/>
                          <a:pt x="118" y="90"/>
                          <a:pt x="116" y="91"/>
                        </a:cubicBezTo>
                        <a:cubicBezTo>
                          <a:pt x="113" y="92"/>
                          <a:pt x="110" y="94"/>
                          <a:pt x="107" y="95"/>
                        </a:cubicBezTo>
                        <a:cubicBezTo>
                          <a:pt x="105" y="95"/>
                          <a:pt x="104" y="96"/>
                          <a:pt x="103" y="98"/>
                        </a:cubicBezTo>
                        <a:cubicBezTo>
                          <a:pt x="103" y="99"/>
                          <a:pt x="103" y="102"/>
                          <a:pt x="101" y="102"/>
                        </a:cubicBezTo>
                        <a:cubicBezTo>
                          <a:pt x="99" y="102"/>
                          <a:pt x="97" y="103"/>
                          <a:pt x="95" y="103"/>
                        </a:cubicBezTo>
                        <a:cubicBezTo>
                          <a:pt x="94" y="103"/>
                          <a:pt x="93" y="101"/>
                          <a:pt x="92" y="100"/>
                        </a:cubicBezTo>
                        <a:cubicBezTo>
                          <a:pt x="90" y="98"/>
                          <a:pt x="87" y="99"/>
                          <a:pt x="89" y="96"/>
                        </a:cubicBezTo>
                        <a:cubicBezTo>
                          <a:pt x="90" y="94"/>
                          <a:pt x="93" y="95"/>
                          <a:pt x="94" y="94"/>
                        </a:cubicBezTo>
                        <a:cubicBezTo>
                          <a:pt x="96" y="94"/>
                          <a:pt x="98" y="95"/>
                          <a:pt x="97" y="93"/>
                        </a:cubicBezTo>
                        <a:cubicBezTo>
                          <a:pt x="96" y="92"/>
                          <a:pt x="95" y="90"/>
                          <a:pt x="94" y="89"/>
                        </a:cubicBezTo>
                        <a:cubicBezTo>
                          <a:pt x="92" y="87"/>
                          <a:pt x="89" y="88"/>
                          <a:pt x="87" y="88"/>
                        </a:cubicBezTo>
                        <a:cubicBezTo>
                          <a:pt x="86" y="88"/>
                          <a:pt x="80" y="87"/>
                          <a:pt x="80" y="87"/>
                        </a:cubicBezTo>
                        <a:cubicBezTo>
                          <a:pt x="80" y="87"/>
                          <a:pt x="83" y="88"/>
                          <a:pt x="83" y="88"/>
                        </a:cubicBezTo>
                        <a:cubicBezTo>
                          <a:pt x="84" y="89"/>
                          <a:pt x="84" y="90"/>
                          <a:pt x="84" y="91"/>
                        </a:cubicBezTo>
                        <a:cubicBezTo>
                          <a:pt x="84" y="92"/>
                          <a:pt x="84" y="94"/>
                          <a:pt x="84" y="95"/>
                        </a:cubicBezTo>
                        <a:cubicBezTo>
                          <a:pt x="83" y="96"/>
                          <a:pt x="82" y="97"/>
                          <a:pt x="82" y="98"/>
                        </a:cubicBezTo>
                        <a:cubicBezTo>
                          <a:pt x="83" y="100"/>
                          <a:pt x="87" y="100"/>
                          <a:pt x="86" y="103"/>
                        </a:cubicBezTo>
                        <a:cubicBezTo>
                          <a:pt x="85" y="104"/>
                          <a:pt x="84" y="106"/>
                          <a:pt x="84" y="107"/>
                        </a:cubicBezTo>
                        <a:cubicBezTo>
                          <a:pt x="84" y="107"/>
                          <a:pt x="84" y="111"/>
                          <a:pt x="84" y="111"/>
                        </a:cubicBezTo>
                        <a:cubicBezTo>
                          <a:pt x="84" y="111"/>
                          <a:pt x="83" y="108"/>
                          <a:pt x="83" y="108"/>
                        </a:cubicBezTo>
                        <a:cubicBezTo>
                          <a:pt x="82" y="108"/>
                          <a:pt x="81" y="110"/>
                          <a:pt x="80" y="109"/>
                        </a:cubicBezTo>
                        <a:cubicBezTo>
                          <a:pt x="80" y="109"/>
                          <a:pt x="82" y="108"/>
                          <a:pt x="82" y="107"/>
                        </a:cubicBezTo>
                        <a:cubicBezTo>
                          <a:pt x="81" y="106"/>
                          <a:pt x="79" y="106"/>
                          <a:pt x="78" y="106"/>
                        </a:cubicBezTo>
                        <a:cubicBezTo>
                          <a:pt x="77" y="106"/>
                          <a:pt x="76" y="105"/>
                          <a:pt x="75" y="106"/>
                        </a:cubicBezTo>
                        <a:cubicBezTo>
                          <a:pt x="73" y="106"/>
                          <a:pt x="72" y="108"/>
                          <a:pt x="70" y="108"/>
                        </a:cubicBezTo>
                        <a:cubicBezTo>
                          <a:pt x="68" y="110"/>
                          <a:pt x="67" y="110"/>
                          <a:pt x="65" y="112"/>
                        </a:cubicBezTo>
                        <a:cubicBezTo>
                          <a:pt x="63" y="114"/>
                          <a:pt x="61" y="114"/>
                          <a:pt x="64" y="116"/>
                        </a:cubicBezTo>
                        <a:cubicBezTo>
                          <a:pt x="65" y="117"/>
                          <a:pt x="67" y="120"/>
                          <a:pt x="66" y="121"/>
                        </a:cubicBezTo>
                        <a:cubicBezTo>
                          <a:pt x="65" y="122"/>
                          <a:pt x="59" y="120"/>
                          <a:pt x="58" y="120"/>
                        </a:cubicBezTo>
                        <a:cubicBezTo>
                          <a:pt x="57" y="119"/>
                          <a:pt x="54" y="120"/>
                          <a:pt x="53" y="120"/>
                        </a:cubicBezTo>
                        <a:cubicBezTo>
                          <a:pt x="54" y="119"/>
                          <a:pt x="49" y="115"/>
                          <a:pt x="48" y="117"/>
                        </a:cubicBezTo>
                        <a:cubicBezTo>
                          <a:pt x="43" y="121"/>
                          <a:pt x="54" y="122"/>
                          <a:pt x="54" y="124"/>
                        </a:cubicBezTo>
                        <a:cubicBezTo>
                          <a:pt x="53" y="128"/>
                          <a:pt x="50" y="126"/>
                          <a:pt x="47" y="126"/>
                        </a:cubicBezTo>
                        <a:cubicBezTo>
                          <a:pt x="44" y="125"/>
                          <a:pt x="43" y="123"/>
                          <a:pt x="40" y="122"/>
                        </a:cubicBezTo>
                        <a:cubicBezTo>
                          <a:pt x="38" y="121"/>
                          <a:pt x="38" y="120"/>
                          <a:pt x="37" y="118"/>
                        </a:cubicBezTo>
                        <a:cubicBezTo>
                          <a:pt x="37" y="116"/>
                          <a:pt x="36" y="116"/>
                          <a:pt x="35" y="115"/>
                        </a:cubicBezTo>
                        <a:cubicBezTo>
                          <a:pt x="35" y="114"/>
                          <a:pt x="38" y="112"/>
                          <a:pt x="38" y="112"/>
                        </a:cubicBezTo>
                        <a:cubicBezTo>
                          <a:pt x="39" y="109"/>
                          <a:pt x="34" y="107"/>
                          <a:pt x="32" y="107"/>
                        </a:cubicBezTo>
                        <a:cubicBezTo>
                          <a:pt x="30" y="106"/>
                          <a:pt x="30" y="104"/>
                          <a:pt x="28" y="104"/>
                        </a:cubicBezTo>
                        <a:cubicBezTo>
                          <a:pt x="29" y="103"/>
                          <a:pt x="24" y="99"/>
                          <a:pt x="24" y="99"/>
                        </a:cubicBezTo>
                        <a:cubicBezTo>
                          <a:pt x="26" y="98"/>
                          <a:pt x="28" y="101"/>
                          <a:pt x="29" y="102"/>
                        </a:cubicBezTo>
                        <a:cubicBezTo>
                          <a:pt x="30" y="103"/>
                          <a:pt x="31" y="103"/>
                          <a:pt x="31" y="102"/>
                        </a:cubicBezTo>
                        <a:cubicBezTo>
                          <a:pt x="32" y="102"/>
                          <a:pt x="33" y="103"/>
                          <a:pt x="33" y="103"/>
                        </a:cubicBezTo>
                        <a:cubicBezTo>
                          <a:pt x="36" y="104"/>
                          <a:pt x="38" y="105"/>
                          <a:pt x="41" y="105"/>
                        </a:cubicBezTo>
                        <a:cubicBezTo>
                          <a:pt x="43" y="106"/>
                          <a:pt x="46" y="106"/>
                          <a:pt x="49" y="107"/>
                        </a:cubicBezTo>
                        <a:cubicBezTo>
                          <a:pt x="54" y="109"/>
                          <a:pt x="58" y="109"/>
                          <a:pt x="63" y="106"/>
                        </a:cubicBezTo>
                        <a:cubicBezTo>
                          <a:pt x="65" y="105"/>
                          <a:pt x="66" y="104"/>
                          <a:pt x="68" y="103"/>
                        </a:cubicBezTo>
                        <a:cubicBezTo>
                          <a:pt x="71" y="101"/>
                          <a:pt x="69" y="100"/>
                          <a:pt x="69" y="97"/>
                        </a:cubicBezTo>
                        <a:cubicBezTo>
                          <a:pt x="69" y="94"/>
                          <a:pt x="62" y="93"/>
                          <a:pt x="60" y="91"/>
                        </a:cubicBezTo>
                        <a:cubicBezTo>
                          <a:pt x="57" y="89"/>
                          <a:pt x="53" y="87"/>
                          <a:pt x="50" y="86"/>
                        </a:cubicBezTo>
                        <a:cubicBezTo>
                          <a:pt x="47" y="84"/>
                          <a:pt x="43" y="82"/>
                          <a:pt x="40" y="82"/>
                        </a:cubicBezTo>
                        <a:cubicBezTo>
                          <a:pt x="39" y="81"/>
                          <a:pt x="39" y="82"/>
                          <a:pt x="38" y="82"/>
                        </a:cubicBezTo>
                        <a:cubicBezTo>
                          <a:pt x="37" y="82"/>
                          <a:pt x="36" y="81"/>
                          <a:pt x="35" y="81"/>
                        </a:cubicBezTo>
                        <a:cubicBezTo>
                          <a:pt x="33" y="80"/>
                          <a:pt x="31" y="84"/>
                          <a:pt x="29" y="84"/>
                        </a:cubicBezTo>
                        <a:cubicBezTo>
                          <a:pt x="29" y="83"/>
                          <a:pt x="33" y="80"/>
                          <a:pt x="29" y="80"/>
                        </a:cubicBezTo>
                        <a:cubicBezTo>
                          <a:pt x="28" y="80"/>
                          <a:pt x="24" y="78"/>
                          <a:pt x="24" y="78"/>
                        </a:cubicBezTo>
                        <a:cubicBezTo>
                          <a:pt x="25" y="77"/>
                          <a:pt x="29" y="80"/>
                          <a:pt x="29" y="78"/>
                        </a:cubicBezTo>
                        <a:cubicBezTo>
                          <a:pt x="29" y="77"/>
                          <a:pt x="25" y="75"/>
                          <a:pt x="24" y="75"/>
                        </a:cubicBezTo>
                        <a:cubicBezTo>
                          <a:pt x="23" y="76"/>
                          <a:pt x="20" y="78"/>
                          <a:pt x="20" y="78"/>
                        </a:cubicBezTo>
                        <a:cubicBezTo>
                          <a:pt x="20" y="77"/>
                          <a:pt x="20" y="77"/>
                          <a:pt x="19" y="76"/>
                        </a:cubicBezTo>
                        <a:cubicBezTo>
                          <a:pt x="17" y="76"/>
                          <a:pt x="17" y="77"/>
                          <a:pt x="16" y="78"/>
                        </a:cubicBezTo>
                        <a:cubicBezTo>
                          <a:pt x="16" y="78"/>
                          <a:pt x="16" y="78"/>
                          <a:pt x="16" y="77"/>
                        </a:cubicBezTo>
                        <a:cubicBezTo>
                          <a:pt x="15" y="78"/>
                          <a:pt x="14" y="80"/>
                          <a:pt x="13" y="80"/>
                        </a:cubicBezTo>
                        <a:cubicBezTo>
                          <a:pt x="12" y="81"/>
                          <a:pt x="10" y="81"/>
                          <a:pt x="10" y="81"/>
                        </a:cubicBezTo>
                        <a:cubicBezTo>
                          <a:pt x="9" y="83"/>
                          <a:pt x="5" y="83"/>
                          <a:pt x="6" y="85"/>
                        </a:cubicBezTo>
                        <a:cubicBezTo>
                          <a:pt x="9" y="87"/>
                          <a:pt x="5" y="85"/>
                          <a:pt x="5" y="88"/>
                        </a:cubicBezTo>
                        <a:cubicBezTo>
                          <a:pt x="5" y="90"/>
                          <a:pt x="9" y="91"/>
                          <a:pt x="10" y="92"/>
                        </a:cubicBezTo>
                        <a:cubicBezTo>
                          <a:pt x="12" y="93"/>
                          <a:pt x="14" y="95"/>
                          <a:pt x="13" y="97"/>
                        </a:cubicBezTo>
                        <a:cubicBezTo>
                          <a:pt x="12" y="99"/>
                          <a:pt x="9" y="100"/>
                          <a:pt x="9" y="102"/>
                        </a:cubicBezTo>
                        <a:cubicBezTo>
                          <a:pt x="10" y="104"/>
                          <a:pt x="12" y="106"/>
                          <a:pt x="13" y="108"/>
                        </a:cubicBezTo>
                        <a:cubicBezTo>
                          <a:pt x="14" y="110"/>
                          <a:pt x="12" y="110"/>
                          <a:pt x="12" y="112"/>
                        </a:cubicBezTo>
                        <a:cubicBezTo>
                          <a:pt x="12" y="114"/>
                          <a:pt x="15" y="116"/>
                          <a:pt x="13" y="117"/>
                        </a:cubicBezTo>
                        <a:cubicBezTo>
                          <a:pt x="11" y="118"/>
                          <a:pt x="14" y="121"/>
                          <a:pt x="14" y="122"/>
                        </a:cubicBezTo>
                        <a:cubicBezTo>
                          <a:pt x="16" y="124"/>
                          <a:pt x="18" y="124"/>
                          <a:pt x="15" y="126"/>
                        </a:cubicBezTo>
                        <a:cubicBezTo>
                          <a:pt x="13" y="128"/>
                          <a:pt x="14" y="128"/>
                          <a:pt x="15" y="129"/>
                        </a:cubicBezTo>
                        <a:cubicBezTo>
                          <a:pt x="20" y="132"/>
                          <a:pt x="23" y="134"/>
                          <a:pt x="18" y="138"/>
                        </a:cubicBezTo>
                        <a:cubicBezTo>
                          <a:pt x="13" y="143"/>
                          <a:pt x="8" y="147"/>
                          <a:pt x="4" y="152"/>
                        </a:cubicBezTo>
                        <a:cubicBezTo>
                          <a:pt x="6" y="152"/>
                          <a:pt x="6" y="151"/>
                          <a:pt x="7" y="152"/>
                        </a:cubicBezTo>
                        <a:cubicBezTo>
                          <a:pt x="8" y="154"/>
                          <a:pt x="10" y="154"/>
                          <a:pt x="11" y="155"/>
                        </a:cubicBezTo>
                        <a:cubicBezTo>
                          <a:pt x="17" y="157"/>
                          <a:pt x="9" y="157"/>
                          <a:pt x="7" y="157"/>
                        </a:cubicBezTo>
                        <a:cubicBezTo>
                          <a:pt x="5" y="157"/>
                          <a:pt x="4" y="158"/>
                          <a:pt x="4" y="160"/>
                        </a:cubicBezTo>
                        <a:cubicBezTo>
                          <a:pt x="4" y="162"/>
                          <a:pt x="2" y="163"/>
                          <a:pt x="1" y="165"/>
                        </a:cubicBezTo>
                        <a:cubicBezTo>
                          <a:pt x="0" y="166"/>
                          <a:pt x="1" y="168"/>
                          <a:pt x="2" y="170"/>
                        </a:cubicBezTo>
                        <a:cubicBezTo>
                          <a:pt x="2" y="172"/>
                          <a:pt x="0" y="174"/>
                          <a:pt x="1" y="175"/>
                        </a:cubicBezTo>
                        <a:cubicBezTo>
                          <a:pt x="3" y="176"/>
                          <a:pt x="3" y="176"/>
                          <a:pt x="3" y="178"/>
                        </a:cubicBezTo>
                        <a:cubicBezTo>
                          <a:pt x="2" y="180"/>
                          <a:pt x="4" y="181"/>
                          <a:pt x="4" y="183"/>
                        </a:cubicBezTo>
                        <a:cubicBezTo>
                          <a:pt x="4" y="184"/>
                          <a:pt x="7" y="186"/>
                          <a:pt x="8" y="186"/>
                        </a:cubicBezTo>
                        <a:cubicBezTo>
                          <a:pt x="8" y="186"/>
                          <a:pt x="9" y="185"/>
                          <a:pt x="10" y="185"/>
                        </a:cubicBezTo>
                        <a:cubicBezTo>
                          <a:pt x="11" y="185"/>
                          <a:pt x="11" y="187"/>
                          <a:pt x="12" y="187"/>
                        </a:cubicBezTo>
                        <a:cubicBezTo>
                          <a:pt x="14" y="186"/>
                          <a:pt x="14" y="185"/>
                          <a:pt x="16" y="187"/>
                        </a:cubicBezTo>
                        <a:cubicBezTo>
                          <a:pt x="18" y="188"/>
                          <a:pt x="18" y="188"/>
                          <a:pt x="18" y="190"/>
                        </a:cubicBezTo>
                        <a:cubicBezTo>
                          <a:pt x="17" y="195"/>
                          <a:pt x="21" y="199"/>
                          <a:pt x="24" y="201"/>
                        </a:cubicBezTo>
                        <a:cubicBezTo>
                          <a:pt x="26" y="202"/>
                          <a:pt x="27" y="203"/>
                          <a:pt x="25" y="204"/>
                        </a:cubicBezTo>
                        <a:cubicBezTo>
                          <a:pt x="24" y="206"/>
                          <a:pt x="23" y="205"/>
                          <a:pt x="21" y="205"/>
                        </a:cubicBezTo>
                        <a:cubicBezTo>
                          <a:pt x="19" y="205"/>
                          <a:pt x="22" y="214"/>
                          <a:pt x="24" y="213"/>
                        </a:cubicBezTo>
                        <a:cubicBezTo>
                          <a:pt x="25" y="212"/>
                          <a:pt x="26" y="209"/>
                          <a:pt x="27" y="210"/>
                        </a:cubicBezTo>
                        <a:cubicBezTo>
                          <a:pt x="28" y="210"/>
                          <a:pt x="29" y="211"/>
                          <a:pt x="31" y="211"/>
                        </a:cubicBezTo>
                        <a:cubicBezTo>
                          <a:pt x="33" y="211"/>
                          <a:pt x="35" y="212"/>
                          <a:pt x="35" y="214"/>
                        </a:cubicBezTo>
                        <a:cubicBezTo>
                          <a:pt x="35" y="215"/>
                          <a:pt x="34" y="215"/>
                          <a:pt x="34" y="215"/>
                        </a:cubicBezTo>
                        <a:cubicBezTo>
                          <a:pt x="33" y="216"/>
                          <a:pt x="34" y="218"/>
                          <a:pt x="35" y="218"/>
                        </a:cubicBezTo>
                        <a:cubicBezTo>
                          <a:pt x="36" y="219"/>
                          <a:pt x="38" y="218"/>
                          <a:pt x="39" y="219"/>
                        </a:cubicBezTo>
                        <a:cubicBezTo>
                          <a:pt x="40" y="220"/>
                          <a:pt x="40" y="222"/>
                          <a:pt x="40" y="223"/>
                        </a:cubicBezTo>
                        <a:cubicBezTo>
                          <a:pt x="40" y="224"/>
                          <a:pt x="43" y="223"/>
                          <a:pt x="44" y="223"/>
                        </a:cubicBezTo>
                        <a:cubicBezTo>
                          <a:pt x="45" y="224"/>
                          <a:pt x="47" y="227"/>
                          <a:pt x="48" y="225"/>
                        </a:cubicBezTo>
                        <a:cubicBezTo>
                          <a:pt x="49" y="223"/>
                          <a:pt x="50" y="224"/>
                          <a:pt x="51" y="225"/>
                        </a:cubicBezTo>
                        <a:cubicBezTo>
                          <a:pt x="53" y="227"/>
                          <a:pt x="53" y="226"/>
                          <a:pt x="55" y="226"/>
                        </a:cubicBezTo>
                        <a:cubicBezTo>
                          <a:pt x="56" y="226"/>
                          <a:pt x="57" y="229"/>
                          <a:pt x="58" y="228"/>
                        </a:cubicBezTo>
                        <a:cubicBezTo>
                          <a:pt x="60" y="227"/>
                          <a:pt x="62" y="229"/>
                          <a:pt x="63" y="230"/>
                        </a:cubicBezTo>
                        <a:cubicBezTo>
                          <a:pt x="65" y="231"/>
                          <a:pt x="62" y="232"/>
                          <a:pt x="62" y="232"/>
                        </a:cubicBezTo>
                        <a:cubicBezTo>
                          <a:pt x="60" y="233"/>
                          <a:pt x="63" y="234"/>
                          <a:pt x="63" y="234"/>
                        </a:cubicBezTo>
                        <a:cubicBezTo>
                          <a:pt x="63" y="234"/>
                          <a:pt x="60" y="234"/>
                          <a:pt x="61" y="236"/>
                        </a:cubicBezTo>
                        <a:cubicBezTo>
                          <a:pt x="63" y="237"/>
                          <a:pt x="62" y="238"/>
                          <a:pt x="61" y="239"/>
                        </a:cubicBezTo>
                        <a:cubicBezTo>
                          <a:pt x="61" y="240"/>
                          <a:pt x="58" y="240"/>
                          <a:pt x="57" y="240"/>
                        </a:cubicBezTo>
                        <a:cubicBezTo>
                          <a:pt x="55" y="240"/>
                          <a:pt x="54" y="242"/>
                          <a:pt x="53" y="244"/>
                        </a:cubicBezTo>
                        <a:cubicBezTo>
                          <a:pt x="54" y="244"/>
                          <a:pt x="58" y="244"/>
                          <a:pt x="58" y="245"/>
                        </a:cubicBezTo>
                        <a:cubicBezTo>
                          <a:pt x="58" y="246"/>
                          <a:pt x="53" y="247"/>
                          <a:pt x="53" y="248"/>
                        </a:cubicBezTo>
                        <a:cubicBezTo>
                          <a:pt x="53" y="249"/>
                          <a:pt x="55" y="249"/>
                          <a:pt x="55" y="251"/>
                        </a:cubicBezTo>
                        <a:cubicBezTo>
                          <a:pt x="55" y="251"/>
                          <a:pt x="52" y="252"/>
                          <a:pt x="52" y="252"/>
                        </a:cubicBezTo>
                        <a:cubicBezTo>
                          <a:pt x="51" y="253"/>
                          <a:pt x="51" y="254"/>
                          <a:pt x="50" y="255"/>
                        </a:cubicBezTo>
                        <a:cubicBezTo>
                          <a:pt x="50" y="256"/>
                          <a:pt x="48" y="255"/>
                          <a:pt x="48" y="257"/>
                        </a:cubicBezTo>
                        <a:cubicBezTo>
                          <a:pt x="47" y="258"/>
                          <a:pt x="49" y="260"/>
                          <a:pt x="51" y="260"/>
                        </a:cubicBezTo>
                        <a:cubicBezTo>
                          <a:pt x="53" y="261"/>
                          <a:pt x="55" y="262"/>
                          <a:pt x="58" y="264"/>
                        </a:cubicBezTo>
                        <a:cubicBezTo>
                          <a:pt x="59" y="265"/>
                          <a:pt x="60" y="266"/>
                          <a:pt x="61" y="266"/>
                        </a:cubicBezTo>
                        <a:cubicBezTo>
                          <a:pt x="62" y="268"/>
                          <a:pt x="62" y="267"/>
                          <a:pt x="64" y="266"/>
                        </a:cubicBezTo>
                        <a:cubicBezTo>
                          <a:pt x="67" y="266"/>
                          <a:pt x="70" y="269"/>
                          <a:pt x="73" y="269"/>
                        </a:cubicBezTo>
                        <a:cubicBezTo>
                          <a:pt x="76" y="269"/>
                          <a:pt x="79" y="271"/>
                          <a:pt x="82" y="272"/>
                        </a:cubicBezTo>
                        <a:cubicBezTo>
                          <a:pt x="85" y="273"/>
                          <a:pt x="87" y="272"/>
                          <a:pt x="90" y="272"/>
                        </a:cubicBezTo>
                        <a:cubicBezTo>
                          <a:pt x="91" y="273"/>
                          <a:pt x="92" y="274"/>
                          <a:pt x="92" y="275"/>
                        </a:cubicBezTo>
                        <a:cubicBezTo>
                          <a:pt x="92" y="276"/>
                          <a:pt x="93" y="276"/>
                          <a:pt x="94" y="276"/>
                        </a:cubicBezTo>
                        <a:cubicBezTo>
                          <a:pt x="97" y="277"/>
                          <a:pt x="99" y="282"/>
                          <a:pt x="103" y="280"/>
                        </a:cubicBezTo>
                        <a:cubicBezTo>
                          <a:pt x="104" y="279"/>
                          <a:pt x="106" y="278"/>
                          <a:pt x="105" y="277"/>
                        </a:cubicBezTo>
                        <a:cubicBezTo>
                          <a:pt x="104" y="276"/>
                          <a:pt x="103" y="275"/>
                          <a:pt x="102" y="274"/>
                        </a:cubicBezTo>
                        <a:cubicBezTo>
                          <a:pt x="100" y="272"/>
                          <a:pt x="99" y="270"/>
                          <a:pt x="100" y="267"/>
                        </a:cubicBezTo>
                        <a:cubicBezTo>
                          <a:pt x="100" y="265"/>
                          <a:pt x="99" y="263"/>
                          <a:pt x="97" y="262"/>
                        </a:cubicBezTo>
                        <a:cubicBezTo>
                          <a:pt x="95" y="261"/>
                          <a:pt x="98" y="259"/>
                          <a:pt x="99" y="258"/>
                        </a:cubicBezTo>
                        <a:cubicBezTo>
                          <a:pt x="100" y="256"/>
                          <a:pt x="100" y="254"/>
                          <a:pt x="103" y="254"/>
                        </a:cubicBezTo>
                        <a:cubicBezTo>
                          <a:pt x="104" y="254"/>
                          <a:pt x="105" y="253"/>
                          <a:pt x="106" y="252"/>
                        </a:cubicBezTo>
                        <a:cubicBezTo>
                          <a:pt x="107" y="251"/>
                          <a:pt x="108" y="251"/>
                          <a:pt x="109" y="250"/>
                        </a:cubicBezTo>
                        <a:cubicBezTo>
                          <a:pt x="108" y="250"/>
                          <a:pt x="106" y="249"/>
                          <a:pt x="106" y="248"/>
                        </a:cubicBezTo>
                        <a:cubicBezTo>
                          <a:pt x="106" y="247"/>
                          <a:pt x="108" y="248"/>
                          <a:pt x="108" y="248"/>
                        </a:cubicBezTo>
                        <a:cubicBezTo>
                          <a:pt x="108" y="247"/>
                          <a:pt x="106" y="244"/>
                          <a:pt x="105" y="243"/>
                        </a:cubicBezTo>
                        <a:cubicBezTo>
                          <a:pt x="104" y="241"/>
                          <a:pt x="103" y="241"/>
                          <a:pt x="101" y="241"/>
                        </a:cubicBezTo>
                        <a:cubicBezTo>
                          <a:pt x="98" y="241"/>
                          <a:pt x="100" y="239"/>
                          <a:pt x="98" y="238"/>
                        </a:cubicBezTo>
                        <a:cubicBezTo>
                          <a:pt x="97" y="237"/>
                          <a:pt x="94" y="237"/>
                          <a:pt x="96" y="235"/>
                        </a:cubicBezTo>
                        <a:cubicBezTo>
                          <a:pt x="97" y="233"/>
                          <a:pt x="99" y="232"/>
                          <a:pt x="97" y="231"/>
                        </a:cubicBezTo>
                        <a:cubicBezTo>
                          <a:pt x="96" y="229"/>
                          <a:pt x="98" y="228"/>
                          <a:pt x="99" y="227"/>
                        </a:cubicBezTo>
                        <a:cubicBezTo>
                          <a:pt x="99" y="226"/>
                          <a:pt x="101" y="223"/>
                          <a:pt x="101" y="224"/>
                        </a:cubicBezTo>
                        <a:cubicBezTo>
                          <a:pt x="102" y="225"/>
                          <a:pt x="103" y="227"/>
                          <a:pt x="104" y="228"/>
                        </a:cubicBezTo>
                        <a:cubicBezTo>
                          <a:pt x="106" y="228"/>
                          <a:pt x="107" y="227"/>
                          <a:pt x="107" y="226"/>
                        </a:cubicBezTo>
                        <a:cubicBezTo>
                          <a:pt x="106" y="224"/>
                          <a:pt x="106" y="223"/>
                          <a:pt x="108" y="222"/>
                        </a:cubicBezTo>
                        <a:cubicBezTo>
                          <a:pt x="110" y="221"/>
                          <a:pt x="110" y="219"/>
                          <a:pt x="112" y="219"/>
                        </a:cubicBezTo>
                        <a:cubicBezTo>
                          <a:pt x="114" y="218"/>
                          <a:pt x="116" y="215"/>
                          <a:pt x="118" y="216"/>
                        </a:cubicBezTo>
                        <a:cubicBezTo>
                          <a:pt x="120" y="216"/>
                          <a:pt x="120" y="218"/>
                          <a:pt x="122" y="216"/>
                        </a:cubicBezTo>
                        <a:cubicBezTo>
                          <a:pt x="124" y="215"/>
                          <a:pt x="124" y="216"/>
                          <a:pt x="126" y="217"/>
                        </a:cubicBezTo>
                        <a:cubicBezTo>
                          <a:pt x="128" y="217"/>
                          <a:pt x="130" y="217"/>
                          <a:pt x="132" y="218"/>
                        </a:cubicBezTo>
                        <a:cubicBezTo>
                          <a:pt x="134" y="219"/>
                          <a:pt x="134" y="221"/>
                          <a:pt x="136" y="223"/>
                        </a:cubicBezTo>
                        <a:cubicBezTo>
                          <a:pt x="136" y="223"/>
                          <a:pt x="136" y="220"/>
                          <a:pt x="138" y="221"/>
                        </a:cubicBezTo>
                        <a:cubicBezTo>
                          <a:pt x="139" y="221"/>
                          <a:pt x="140" y="223"/>
                          <a:pt x="142" y="223"/>
                        </a:cubicBezTo>
                        <a:cubicBezTo>
                          <a:pt x="143" y="224"/>
                          <a:pt x="144" y="222"/>
                          <a:pt x="145" y="221"/>
                        </a:cubicBezTo>
                        <a:cubicBezTo>
                          <a:pt x="147" y="219"/>
                          <a:pt x="148" y="221"/>
                          <a:pt x="150" y="221"/>
                        </a:cubicBezTo>
                        <a:cubicBezTo>
                          <a:pt x="152" y="221"/>
                          <a:pt x="153" y="219"/>
                          <a:pt x="155" y="220"/>
                        </a:cubicBezTo>
                        <a:cubicBezTo>
                          <a:pt x="157" y="221"/>
                          <a:pt x="158" y="222"/>
                          <a:pt x="160" y="223"/>
                        </a:cubicBezTo>
                        <a:cubicBezTo>
                          <a:pt x="162" y="224"/>
                          <a:pt x="161" y="223"/>
                          <a:pt x="163" y="222"/>
                        </a:cubicBezTo>
                        <a:cubicBezTo>
                          <a:pt x="164" y="221"/>
                          <a:pt x="168" y="222"/>
                          <a:pt x="169" y="222"/>
                        </a:cubicBezTo>
                        <a:cubicBezTo>
                          <a:pt x="170" y="222"/>
                          <a:pt x="172" y="220"/>
                          <a:pt x="172" y="219"/>
                        </a:cubicBezTo>
                        <a:cubicBezTo>
                          <a:pt x="172" y="217"/>
                          <a:pt x="169" y="217"/>
                          <a:pt x="168" y="216"/>
                        </a:cubicBezTo>
                        <a:cubicBezTo>
                          <a:pt x="161" y="213"/>
                          <a:pt x="171" y="214"/>
                          <a:pt x="169" y="210"/>
                        </a:cubicBezTo>
                        <a:cubicBezTo>
                          <a:pt x="168" y="209"/>
                          <a:pt x="166" y="209"/>
                          <a:pt x="169" y="208"/>
                        </a:cubicBezTo>
                        <a:cubicBezTo>
                          <a:pt x="170" y="207"/>
                          <a:pt x="172" y="208"/>
                          <a:pt x="173" y="207"/>
                        </a:cubicBezTo>
                        <a:cubicBezTo>
                          <a:pt x="177" y="207"/>
                          <a:pt x="166" y="202"/>
                          <a:pt x="171" y="200"/>
                        </a:cubicBezTo>
                        <a:cubicBezTo>
                          <a:pt x="172" y="200"/>
                          <a:pt x="174" y="200"/>
                          <a:pt x="175" y="200"/>
                        </a:cubicBezTo>
                        <a:cubicBezTo>
                          <a:pt x="178" y="200"/>
                          <a:pt x="180" y="200"/>
                          <a:pt x="183" y="199"/>
                        </a:cubicBezTo>
                        <a:cubicBezTo>
                          <a:pt x="185" y="198"/>
                          <a:pt x="187" y="198"/>
                          <a:pt x="189" y="198"/>
                        </a:cubicBezTo>
                        <a:cubicBezTo>
                          <a:pt x="191" y="197"/>
                          <a:pt x="193" y="196"/>
                          <a:pt x="196" y="196"/>
                        </a:cubicBezTo>
                        <a:cubicBezTo>
                          <a:pt x="200" y="195"/>
                          <a:pt x="204" y="194"/>
                          <a:pt x="208" y="192"/>
                        </a:cubicBezTo>
                        <a:cubicBezTo>
                          <a:pt x="211" y="190"/>
                          <a:pt x="217" y="190"/>
                          <a:pt x="219" y="194"/>
                        </a:cubicBezTo>
                        <a:cubicBezTo>
                          <a:pt x="220" y="196"/>
                          <a:pt x="219" y="196"/>
                          <a:pt x="220" y="198"/>
                        </a:cubicBezTo>
                        <a:cubicBezTo>
                          <a:pt x="220" y="201"/>
                          <a:pt x="224" y="198"/>
                          <a:pt x="226" y="199"/>
                        </a:cubicBezTo>
                        <a:cubicBezTo>
                          <a:pt x="227" y="199"/>
                          <a:pt x="226" y="200"/>
                          <a:pt x="227" y="200"/>
                        </a:cubicBezTo>
                        <a:cubicBezTo>
                          <a:pt x="228" y="201"/>
                          <a:pt x="228" y="200"/>
                          <a:pt x="228" y="200"/>
                        </a:cubicBezTo>
                        <a:cubicBezTo>
                          <a:pt x="229" y="199"/>
                          <a:pt x="230" y="200"/>
                          <a:pt x="231" y="201"/>
                        </a:cubicBezTo>
                        <a:cubicBezTo>
                          <a:pt x="232" y="201"/>
                          <a:pt x="232" y="201"/>
                          <a:pt x="231" y="202"/>
                        </a:cubicBezTo>
                        <a:cubicBezTo>
                          <a:pt x="230" y="205"/>
                          <a:pt x="237" y="203"/>
                          <a:pt x="239" y="202"/>
                        </a:cubicBezTo>
                        <a:cubicBezTo>
                          <a:pt x="239" y="202"/>
                          <a:pt x="248" y="197"/>
                          <a:pt x="248" y="198"/>
                        </a:cubicBezTo>
                        <a:cubicBezTo>
                          <a:pt x="248" y="199"/>
                          <a:pt x="246" y="201"/>
                          <a:pt x="248" y="202"/>
                        </a:cubicBezTo>
                        <a:cubicBezTo>
                          <a:pt x="250" y="202"/>
                          <a:pt x="251" y="203"/>
                          <a:pt x="252" y="204"/>
                        </a:cubicBezTo>
                        <a:cubicBezTo>
                          <a:pt x="255" y="207"/>
                          <a:pt x="256" y="210"/>
                          <a:pt x="258" y="213"/>
                        </a:cubicBezTo>
                        <a:cubicBezTo>
                          <a:pt x="260" y="216"/>
                          <a:pt x="261" y="219"/>
                          <a:pt x="263" y="221"/>
                        </a:cubicBezTo>
                        <a:cubicBezTo>
                          <a:pt x="266" y="224"/>
                          <a:pt x="266" y="217"/>
                          <a:pt x="269" y="220"/>
                        </a:cubicBezTo>
                        <a:cubicBezTo>
                          <a:pt x="273" y="224"/>
                          <a:pt x="275" y="222"/>
                          <a:pt x="280" y="221"/>
                        </a:cubicBezTo>
                        <a:cubicBezTo>
                          <a:pt x="282" y="220"/>
                          <a:pt x="283" y="223"/>
                          <a:pt x="284" y="224"/>
                        </a:cubicBezTo>
                        <a:cubicBezTo>
                          <a:pt x="285" y="226"/>
                          <a:pt x="287" y="226"/>
                          <a:pt x="288" y="228"/>
                        </a:cubicBezTo>
                        <a:cubicBezTo>
                          <a:pt x="289" y="230"/>
                          <a:pt x="291" y="230"/>
                          <a:pt x="293" y="230"/>
                        </a:cubicBezTo>
                        <a:cubicBezTo>
                          <a:pt x="296" y="229"/>
                          <a:pt x="295" y="230"/>
                          <a:pt x="296" y="231"/>
                        </a:cubicBezTo>
                        <a:cubicBezTo>
                          <a:pt x="298" y="235"/>
                          <a:pt x="304" y="230"/>
                          <a:pt x="307" y="230"/>
                        </a:cubicBezTo>
                        <a:cubicBezTo>
                          <a:pt x="310" y="229"/>
                          <a:pt x="313" y="226"/>
                          <a:pt x="316" y="225"/>
                        </a:cubicBezTo>
                        <a:cubicBezTo>
                          <a:pt x="320" y="222"/>
                          <a:pt x="322" y="222"/>
                          <a:pt x="327" y="223"/>
                        </a:cubicBezTo>
                        <a:cubicBezTo>
                          <a:pt x="329" y="223"/>
                          <a:pt x="329" y="224"/>
                          <a:pt x="331" y="226"/>
                        </a:cubicBezTo>
                        <a:cubicBezTo>
                          <a:pt x="332" y="227"/>
                          <a:pt x="334" y="227"/>
                          <a:pt x="336" y="227"/>
                        </a:cubicBezTo>
                        <a:cubicBezTo>
                          <a:pt x="338" y="227"/>
                          <a:pt x="339" y="228"/>
                          <a:pt x="341" y="228"/>
                        </a:cubicBezTo>
                        <a:cubicBezTo>
                          <a:pt x="343" y="230"/>
                          <a:pt x="344" y="228"/>
                          <a:pt x="346" y="227"/>
                        </a:cubicBezTo>
                        <a:cubicBezTo>
                          <a:pt x="349" y="224"/>
                          <a:pt x="344" y="222"/>
                          <a:pt x="346" y="219"/>
                        </a:cubicBezTo>
                        <a:cubicBezTo>
                          <a:pt x="347" y="217"/>
                          <a:pt x="351" y="213"/>
                          <a:pt x="353" y="214"/>
                        </a:cubicBezTo>
                        <a:cubicBezTo>
                          <a:pt x="357" y="216"/>
                          <a:pt x="362" y="216"/>
                          <a:pt x="366" y="218"/>
                        </a:cubicBezTo>
                        <a:cubicBezTo>
                          <a:pt x="368" y="219"/>
                          <a:pt x="367" y="221"/>
                          <a:pt x="368" y="222"/>
                        </a:cubicBezTo>
                        <a:cubicBezTo>
                          <a:pt x="369" y="225"/>
                          <a:pt x="371" y="225"/>
                          <a:pt x="374" y="226"/>
                        </a:cubicBezTo>
                        <a:cubicBezTo>
                          <a:pt x="378" y="227"/>
                          <a:pt x="382" y="224"/>
                          <a:pt x="386" y="225"/>
                        </a:cubicBezTo>
                        <a:cubicBezTo>
                          <a:pt x="387" y="225"/>
                          <a:pt x="389" y="225"/>
                          <a:pt x="390" y="226"/>
                        </a:cubicBezTo>
                        <a:cubicBezTo>
                          <a:pt x="392" y="227"/>
                          <a:pt x="394" y="227"/>
                          <a:pt x="396" y="229"/>
                        </a:cubicBezTo>
                        <a:cubicBezTo>
                          <a:pt x="401" y="233"/>
                          <a:pt x="409" y="233"/>
                          <a:pt x="415" y="231"/>
                        </a:cubicBezTo>
                        <a:cubicBezTo>
                          <a:pt x="419" y="230"/>
                          <a:pt x="422" y="228"/>
                          <a:pt x="426" y="227"/>
                        </a:cubicBezTo>
                        <a:cubicBezTo>
                          <a:pt x="428" y="225"/>
                          <a:pt x="431" y="227"/>
                          <a:pt x="433" y="227"/>
                        </a:cubicBezTo>
                        <a:cubicBezTo>
                          <a:pt x="435" y="228"/>
                          <a:pt x="436" y="226"/>
                          <a:pt x="438" y="227"/>
                        </a:cubicBezTo>
                        <a:cubicBezTo>
                          <a:pt x="439" y="228"/>
                          <a:pt x="443" y="231"/>
                          <a:pt x="445" y="230"/>
                        </a:cubicBezTo>
                        <a:cubicBezTo>
                          <a:pt x="446" y="230"/>
                          <a:pt x="448" y="229"/>
                          <a:pt x="449" y="228"/>
                        </a:cubicBezTo>
                        <a:cubicBezTo>
                          <a:pt x="452" y="227"/>
                          <a:pt x="453" y="227"/>
                          <a:pt x="453" y="225"/>
                        </a:cubicBezTo>
                        <a:cubicBezTo>
                          <a:pt x="453" y="221"/>
                          <a:pt x="456" y="217"/>
                          <a:pt x="458" y="215"/>
                        </a:cubicBezTo>
                        <a:cubicBezTo>
                          <a:pt x="459" y="214"/>
                          <a:pt x="460" y="212"/>
                          <a:pt x="459" y="211"/>
                        </a:cubicBezTo>
                        <a:cubicBezTo>
                          <a:pt x="458" y="210"/>
                          <a:pt x="455" y="210"/>
                          <a:pt x="457" y="208"/>
                        </a:cubicBezTo>
                        <a:cubicBezTo>
                          <a:pt x="460" y="205"/>
                          <a:pt x="465" y="205"/>
                          <a:pt x="470" y="204"/>
                        </a:cubicBezTo>
                        <a:cubicBezTo>
                          <a:pt x="472" y="204"/>
                          <a:pt x="474" y="204"/>
                          <a:pt x="476" y="205"/>
                        </a:cubicBezTo>
                        <a:cubicBezTo>
                          <a:pt x="478" y="206"/>
                          <a:pt x="481" y="206"/>
                          <a:pt x="483" y="207"/>
                        </a:cubicBezTo>
                        <a:cubicBezTo>
                          <a:pt x="486" y="208"/>
                          <a:pt x="487" y="212"/>
                          <a:pt x="489" y="215"/>
                        </a:cubicBezTo>
                        <a:cubicBezTo>
                          <a:pt x="490" y="218"/>
                          <a:pt x="492" y="221"/>
                          <a:pt x="493" y="224"/>
                        </a:cubicBezTo>
                        <a:cubicBezTo>
                          <a:pt x="493" y="225"/>
                          <a:pt x="493" y="227"/>
                          <a:pt x="494" y="229"/>
                        </a:cubicBezTo>
                        <a:cubicBezTo>
                          <a:pt x="494" y="230"/>
                          <a:pt x="497" y="230"/>
                          <a:pt x="498" y="230"/>
                        </a:cubicBezTo>
                        <a:cubicBezTo>
                          <a:pt x="502" y="231"/>
                          <a:pt x="507" y="233"/>
                          <a:pt x="508" y="237"/>
                        </a:cubicBezTo>
                        <a:cubicBezTo>
                          <a:pt x="509" y="240"/>
                          <a:pt x="510" y="242"/>
                          <a:pt x="514" y="242"/>
                        </a:cubicBezTo>
                        <a:cubicBezTo>
                          <a:pt x="515" y="242"/>
                          <a:pt x="517" y="242"/>
                          <a:pt x="518" y="242"/>
                        </a:cubicBezTo>
                        <a:cubicBezTo>
                          <a:pt x="520" y="242"/>
                          <a:pt x="520" y="240"/>
                          <a:pt x="522" y="240"/>
                        </a:cubicBezTo>
                        <a:cubicBezTo>
                          <a:pt x="525" y="240"/>
                          <a:pt x="528" y="237"/>
                          <a:pt x="530" y="241"/>
                        </a:cubicBezTo>
                        <a:cubicBezTo>
                          <a:pt x="530" y="243"/>
                          <a:pt x="530" y="243"/>
                          <a:pt x="529" y="244"/>
                        </a:cubicBezTo>
                        <a:cubicBezTo>
                          <a:pt x="527" y="246"/>
                          <a:pt x="527" y="247"/>
                          <a:pt x="526" y="249"/>
                        </a:cubicBezTo>
                        <a:cubicBezTo>
                          <a:pt x="525" y="252"/>
                          <a:pt x="523" y="255"/>
                          <a:pt x="521" y="258"/>
                        </a:cubicBezTo>
                        <a:cubicBezTo>
                          <a:pt x="520" y="260"/>
                          <a:pt x="519" y="259"/>
                          <a:pt x="518" y="258"/>
                        </a:cubicBezTo>
                        <a:cubicBezTo>
                          <a:pt x="516" y="257"/>
                          <a:pt x="516" y="258"/>
                          <a:pt x="514" y="259"/>
                        </a:cubicBezTo>
                        <a:cubicBezTo>
                          <a:pt x="513" y="259"/>
                          <a:pt x="511" y="260"/>
                          <a:pt x="511" y="260"/>
                        </a:cubicBezTo>
                        <a:cubicBezTo>
                          <a:pt x="510" y="261"/>
                          <a:pt x="513" y="265"/>
                          <a:pt x="513" y="267"/>
                        </a:cubicBezTo>
                        <a:cubicBezTo>
                          <a:pt x="512" y="268"/>
                          <a:pt x="512" y="270"/>
                          <a:pt x="512" y="271"/>
                        </a:cubicBezTo>
                        <a:cubicBezTo>
                          <a:pt x="511" y="273"/>
                          <a:pt x="509" y="272"/>
                          <a:pt x="509" y="274"/>
                        </a:cubicBezTo>
                        <a:cubicBezTo>
                          <a:pt x="511" y="273"/>
                          <a:pt x="512" y="274"/>
                          <a:pt x="514" y="272"/>
                        </a:cubicBezTo>
                        <a:cubicBezTo>
                          <a:pt x="515" y="270"/>
                          <a:pt x="517" y="272"/>
                          <a:pt x="519" y="272"/>
                        </a:cubicBezTo>
                        <a:cubicBezTo>
                          <a:pt x="523" y="274"/>
                          <a:pt x="527" y="272"/>
                          <a:pt x="531" y="269"/>
                        </a:cubicBezTo>
                        <a:cubicBezTo>
                          <a:pt x="534" y="266"/>
                          <a:pt x="537" y="262"/>
                          <a:pt x="540" y="259"/>
                        </a:cubicBezTo>
                        <a:cubicBezTo>
                          <a:pt x="543" y="255"/>
                          <a:pt x="546" y="251"/>
                          <a:pt x="549" y="247"/>
                        </a:cubicBezTo>
                        <a:cubicBezTo>
                          <a:pt x="554" y="240"/>
                          <a:pt x="559" y="235"/>
                          <a:pt x="558" y="226"/>
                        </a:cubicBezTo>
                        <a:cubicBezTo>
                          <a:pt x="558" y="222"/>
                          <a:pt x="559" y="220"/>
                          <a:pt x="561" y="217"/>
                        </a:cubicBezTo>
                        <a:cubicBezTo>
                          <a:pt x="562" y="215"/>
                          <a:pt x="562" y="214"/>
                          <a:pt x="563" y="212"/>
                        </a:cubicBezTo>
                        <a:cubicBezTo>
                          <a:pt x="563" y="212"/>
                          <a:pt x="563" y="211"/>
                          <a:pt x="563" y="210"/>
                        </a:cubicBezTo>
                        <a:cubicBezTo>
                          <a:pt x="563" y="209"/>
                          <a:pt x="561" y="208"/>
                          <a:pt x="561" y="207"/>
                        </a:cubicBezTo>
                        <a:cubicBezTo>
                          <a:pt x="561" y="207"/>
                          <a:pt x="563" y="208"/>
                          <a:pt x="563" y="207"/>
                        </a:cubicBezTo>
                        <a:cubicBezTo>
                          <a:pt x="562" y="206"/>
                          <a:pt x="562" y="205"/>
                          <a:pt x="561" y="205"/>
                        </a:cubicBezTo>
                        <a:cubicBezTo>
                          <a:pt x="560" y="204"/>
                          <a:pt x="558" y="201"/>
                          <a:pt x="557" y="200"/>
                        </a:cubicBezTo>
                        <a:cubicBezTo>
                          <a:pt x="556" y="200"/>
                          <a:pt x="551" y="198"/>
                          <a:pt x="550" y="199"/>
                        </a:cubicBezTo>
                        <a:cubicBezTo>
                          <a:pt x="550" y="200"/>
                          <a:pt x="551" y="201"/>
                          <a:pt x="550" y="201"/>
                        </a:cubicBezTo>
                        <a:cubicBezTo>
                          <a:pt x="548" y="201"/>
                          <a:pt x="548" y="203"/>
                          <a:pt x="547" y="203"/>
                        </a:cubicBezTo>
                        <a:cubicBezTo>
                          <a:pt x="545" y="205"/>
                          <a:pt x="544" y="202"/>
                          <a:pt x="544" y="201"/>
                        </a:cubicBezTo>
                        <a:cubicBezTo>
                          <a:pt x="544" y="199"/>
                          <a:pt x="546" y="198"/>
                          <a:pt x="543" y="199"/>
                        </a:cubicBezTo>
                        <a:cubicBezTo>
                          <a:pt x="540" y="200"/>
                          <a:pt x="544" y="202"/>
                          <a:pt x="540" y="202"/>
                        </a:cubicBezTo>
                        <a:cubicBezTo>
                          <a:pt x="539" y="202"/>
                          <a:pt x="541" y="197"/>
                          <a:pt x="540" y="196"/>
                        </a:cubicBezTo>
                        <a:cubicBezTo>
                          <a:pt x="540" y="197"/>
                          <a:pt x="529" y="197"/>
                          <a:pt x="534" y="194"/>
                        </a:cubicBezTo>
                        <a:cubicBezTo>
                          <a:pt x="538" y="191"/>
                          <a:pt x="542" y="188"/>
                          <a:pt x="546" y="185"/>
                        </a:cubicBezTo>
                        <a:cubicBezTo>
                          <a:pt x="547" y="184"/>
                          <a:pt x="548" y="182"/>
                          <a:pt x="549" y="181"/>
                        </a:cubicBezTo>
                        <a:cubicBezTo>
                          <a:pt x="552" y="179"/>
                          <a:pt x="555" y="177"/>
                          <a:pt x="557" y="175"/>
                        </a:cubicBezTo>
                        <a:cubicBezTo>
                          <a:pt x="558" y="174"/>
                          <a:pt x="559" y="172"/>
                          <a:pt x="561" y="171"/>
                        </a:cubicBezTo>
                        <a:cubicBezTo>
                          <a:pt x="563" y="169"/>
                          <a:pt x="565" y="167"/>
                          <a:pt x="567" y="165"/>
                        </a:cubicBezTo>
                        <a:cubicBezTo>
                          <a:pt x="571" y="162"/>
                          <a:pt x="577" y="162"/>
                          <a:pt x="582" y="162"/>
                        </a:cubicBezTo>
                        <a:cubicBezTo>
                          <a:pt x="583" y="162"/>
                          <a:pt x="584" y="162"/>
                          <a:pt x="585" y="162"/>
                        </a:cubicBezTo>
                        <a:cubicBezTo>
                          <a:pt x="586" y="163"/>
                          <a:pt x="586" y="164"/>
                          <a:pt x="587" y="164"/>
                        </a:cubicBezTo>
                        <a:cubicBezTo>
                          <a:pt x="588" y="163"/>
                          <a:pt x="590" y="163"/>
                          <a:pt x="591" y="162"/>
                        </a:cubicBezTo>
                        <a:cubicBezTo>
                          <a:pt x="592" y="162"/>
                          <a:pt x="593" y="163"/>
                          <a:pt x="594" y="163"/>
                        </a:cubicBezTo>
                        <a:cubicBezTo>
                          <a:pt x="595" y="163"/>
                          <a:pt x="596" y="163"/>
                          <a:pt x="597" y="163"/>
                        </a:cubicBezTo>
                        <a:cubicBezTo>
                          <a:pt x="597" y="162"/>
                          <a:pt x="598" y="163"/>
                          <a:pt x="599" y="163"/>
                        </a:cubicBezTo>
                        <a:cubicBezTo>
                          <a:pt x="601" y="163"/>
                          <a:pt x="601" y="160"/>
                          <a:pt x="604" y="160"/>
                        </a:cubicBezTo>
                        <a:cubicBezTo>
                          <a:pt x="605" y="160"/>
                          <a:pt x="607" y="160"/>
                          <a:pt x="608" y="160"/>
                        </a:cubicBezTo>
                        <a:cubicBezTo>
                          <a:pt x="609" y="161"/>
                          <a:pt x="610" y="162"/>
                          <a:pt x="611" y="162"/>
                        </a:cubicBezTo>
                        <a:cubicBezTo>
                          <a:pt x="612" y="163"/>
                          <a:pt x="616" y="161"/>
                          <a:pt x="616" y="164"/>
                        </a:cubicBezTo>
                        <a:cubicBezTo>
                          <a:pt x="616" y="164"/>
                          <a:pt x="613" y="164"/>
                          <a:pt x="613" y="165"/>
                        </a:cubicBezTo>
                        <a:cubicBezTo>
                          <a:pt x="612" y="167"/>
                          <a:pt x="616" y="166"/>
                          <a:pt x="616" y="166"/>
                        </a:cubicBezTo>
                        <a:cubicBezTo>
                          <a:pt x="618" y="166"/>
                          <a:pt x="620" y="166"/>
                          <a:pt x="621" y="166"/>
                        </a:cubicBezTo>
                        <a:cubicBezTo>
                          <a:pt x="622" y="165"/>
                          <a:pt x="622" y="165"/>
                          <a:pt x="623" y="164"/>
                        </a:cubicBezTo>
                        <a:cubicBezTo>
                          <a:pt x="624" y="164"/>
                          <a:pt x="625" y="165"/>
                          <a:pt x="627" y="165"/>
                        </a:cubicBezTo>
                        <a:cubicBezTo>
                          <a:pt x="628" y="165"/>
                          <a:pt x="635" y="163"/>
                          <a:pt x="631" y="162"/>
                        </a:cubicBezTo>
                        <a:cubicBezTo>
                          <a:pt x="629" y="162"/>
                          <a:pt x="628" y="163"/>
                          <a:pt x="628" y="160"/>
                        </a:cubicBezTo>
                        <a:cubicBezTo>
                          <a:pt x="628" y="159"/>
                          <a:pt x="630" y="156"/>
                          <a:pt x="631" y="155"/>
                        </a:cubicBezTo>
                        <a:cubicBezTo>
                          <a:pt x="633" y="154"/>
                          <a:pt x="634" y="153"/>
                          <a:pt x="636" y="151"/>
                        </a:cubicBezTo>
                        <a:cubicBezTo>
                          <a:pt x="637" y="150"/>
                          <a:pt x="639" y="150"/>
                          <a:pt x="640" y="148"/>
                        </a:cubicBezTo>
                        <a:cubicBezTo>
                          <a:pt x="641" y="146"/>
                          <a:pt x="642" y="145"/>
                          <a:pt x="644" y="145"/>
                        </a:cubicBezTo>
                        <a:cubicBezTo>
                          <a:pt x="646" y="145"/>
                          <a:pt x="649" y="144"/>
                          <a:pt x="651" y="144"/>
                        </a:cubicBezTo>
                        <a:cubicBezTo>
                          <a:pt x="653" y="144"/>
                          <a:pt x="654" y="146"/>
                          <a:pt x="655" y="146"/>
                        </a:cubicBezTo>
                        <a:cubicBezTo>
                          <a:pt x="656" y="145"/>
                          <a:pt x="657" y="143"/>
                          <a:pt x="658" y="144"/>
                        </a:cubicBezTo>
                        <a:cubicBezTo>
                          <a:pt x="659" y="145"/>
                          <a:pt x="656" y="148"/>
                          <a:pt x="656" y="149"/>
                        </a:cubicBezTo>
                        <a:cubicBezTo>
                          <a:pt x="656" y="151"/>
                          <a:pt x="657" y="149"/>
                          <a:pt x="659" y="150"/>
                        </a:cubicBezTo>
                        <a:cubicBezTo>
                          <a:pt x="659" y="150"/>
                          <a:pt x="657" y="152"/>
                          <a:pt x="657" y="153"/>
                        </a:cubicBezTo>
                        <a:cubicBezTo>
                          <a:pt x="657" y="154"/>
                          <a:pt x="664" y="149"/>
                          <a:pt x="664" y="149"/>
                        </a:cubicBezTo>
                        <a:cubicBezTo>
                          <a:pt x="665" y="148"/>
                          <a:pt x="666" y="147"/>
                          <a:pt x="668" y="146"/>
                        </a:cubicBezTo>
                        <a:cubicBezTo>
                          <a:pt x="669" y="145"/>
                          <a:pt x="672" y="147"/>
                          <a:pt x="672" y="145"/>
                        </a:cubicBezTo>
                        <a:cubicBezTo>
                          <a:pt x="671" y="143"/>
                          <a:pt x="672" y="139"/>
                          <a:pt x="675" y="139"/>
                        </a:cubicBezTo>
                        <a:cubicBezTo>
                          <a:pt x="676" y="138"/>
                          <a:pt x="678" y="137"/>
                          <a:pt x="679" y="138"/>
                        </a:cubicBezTo>
                        <a:cubicBezTo>
                          <a:pt x="680" y="138"/>
                          <a:pt x="682" y="140"/>
                          <a:pt x="683" y="139"/>
                        </a:cubicBezTo>
                        <a:cubicBezTo>
                          <a:pt x="681" y="140"/>
                          <a:pt x="678" y="139"/>
                          <a:pt x="677" y="142"/>
                        </a:cubicBezTo>
                        <a:cubicBezTo>
                          <a:pt x="677" y="143"/>
                          <a:pt x="677" y="144"/>
                          <a:pt x="677" y="145"/>
                        </a:cubicBezTo>
                        <a:cubicBezTo>
                          <a:pt x="677" y="146"/>
                          <a:pt x="675" y="146"/>
                          <a:pt x="676" y="147"/>
                        </a:cubicBezTo>
                        <a:cubicBezTo>
                          <a:pt x="676" y="148"/>
                          <a:pt x="677" y="148"/>
                          <a:pt x="676" y="149"/>
                        </a:cubicBezTo>
                        <a:cubicBezTo>
                          <a:pt x="675" y="149"/>
                          <a:pt x="674" y="150"/>
                          <a:pt x="675" y="151"/>
                        </a:cubicBezTo>
                        <a:cubicBezTo>
                          <a:pt x="675" y="151"/>
                          <a:pt x="669" y="153"/>
                          <a:pt x="669" y="154"/>
                        </a:cubicBezTo>
                        <a:cubicBezTo>
                          <a:pt x="667" y="155"/>
                          <a:pt x="666" y="157"/>
                          <a:pt x="664" y="158"/>
                        </a:cubicBezTo>
                        <a:cubicBezTo>
                          <a:pt x="662" y="160"/>
                          <a:pt x="660" y="161"/>
                          <a:pt x="658" y="163"/>
                        </a:cubicBezTo>
                        <a:cubicBezTo>
                          <a:pt x="654" y="166"/>
                          <a:pt x="651" y="173"/>
                          <a:pt x="646" y="173"/>
                        </a:cubicBezTo>
                        <a:cubicBezTo>
                          <a:pt x="645" y="173"/>
                          <a:pt x="641" y="174"/>
                          <a:pt x="641" y="175"/>
                        </a:cubicBezTo>
                        <a:cubicBezTo>
                          <a:pt x="641" y="178"/>
                          <a:pt x="641" y="179"/>
                          <a:pt x="638" y="181"/>
                        </a:cubicBezTo>
                        <a:cubicBezTo>
                          <a:pt x="634" y="184"/>
                          <a:pt x="634" y="190"/>
                          <a:pt x="635" y="195"/>
                        </a:cubicBezTo>
                        <a:cubicBezTo>
                          <a:pt x="636" y="200"/>
                          <a:pt x="635" y="206"/>
                          <a:pt x="638" y="210"/>
                        </a:cubicBezTo>
                        <a:cubicBezTo>
                          <a:pt x="639" y="212"/>
                          <a:pt x="639" y="215"/>
                          <a:pt x="639" y="217"/>
                        </a:cubicBezTo>
                        <a:cubicBezTo>
                          <a:pt x="639" y="217"/>
                          <a:pt x="639" y="219"/>
                          <a:pt x="640" y="219"/>
                        </a:cubicBezTo>
                        <a:cubicBezTo>
                          <a:pt x="641" y="219"/>
                          <a:pt x="639" y="222"/>
                          <a:pt x="640" y="222"/>
                        </a:cubicBezTo>
                        <a:cubicBezTo>
                          <a:pt x="640" y="222"/>
                          <a:pt x="645" y="218"/>
                          <a:pt x="645" y="217"/>
                        </a:cubicBezTo>
                        <a:cubicBezTo>
                          <a:pt x="647" y="215"/>
                          <a:pt x="648" y="213"/>
                          <a:pt x="649" y="210"/>
                        </a:cubicBezTo>
                        <a:cubicBezTo>
                          <a:pt x="650" y="208"/>
                          <a:pt x="654" y="206"/>
                          <a:pt x="655" y="206"/>
                        </a:cubicBezTo>
                        <a:cubicBezTo>
                          <a:pt x="658" y="208"/>
                          <a:pt x="655" y="202"/>
                          <a:pt x="656" y="201"/>
                        </a:cubicBezTo>
                        <a:cubicBezTo>
                          <a:pt x="658" y="198"/>
                          <a:pt x="659" y="197"/>
                          <a:pt x="662" y="197"/>
                        </a:cubicBezTo>
                        <a:cubicBezTo>
                          <a:pt x="665" y="197"/>
                          <a:pt x="669" y="197"/>
                          <a:pt x="667" y="194"/>
                        </a:cubicBezTo>
                        <a:cubicBezTo>
                          <a:pt x="664" y="191"/>
                          <a:pt x="666" y="188"/>
                          <a:pt x="669" y="186"/>
                        </a:cubicBezTo>
                        <a:cubicBezTo>
                          <a:pt x="670" y="185"/>
                          <a:pt x="670" y="187"/>
                          <a:pt x="671" y="187"/>
                        </a:cubicBezTo>
                        <a:cubicBezTo>
                          <a:pt x="673" y="187"/>
                          <a:pt x="673" y="184"/>
                          <a:pt x="673" y="183"/>
                        </a:cubicBezTo>
                        <a:cubicBezTo>
                          <a:pt x="671" y="181"/>
                          <a:pt x="669" y="180"/>
                          <a:pt x="671" y="177"/>
                        </a:cubicBezTo>
                        <a:cubicBezTo>
                          <a:pt x="671" y="177"/>
                          <a:pt x="674" y="176"/>
                          <a:pt x="673" y="175"/>
                        </a:cubicBezTo>
                        <a:cubicBezTo>
                          <a:pt x="672" y="175"/>
                          <a:pt x="671" y="173"/>
                          <a:pt x="670" y="173"/>
                        </a:cubicBezTo>
                        <a:cubicBezTo>
                          <a:pt x="669" y="173"/>
                          <a:pt x="670" y="174"/>
                          <a:pt x="669" y="174"/>
                        </a:cubicBezTo>
                        <a:cubicBezTo>
                          <a:pt x="667" y="174"/>
                          <a:pt x="666" y="173"/>
                          <a:pt x="667" y="171"/>
                        </a:cubicBezTo>
                        <a:cubicBezTo>
                          <a:pt x="668" y="169"/>
                          <a:pt x="670" y="168"/>
                          <a:pt x="672" y="165"/>
                        </a:cubicBezTo>
                        <a:cubicBezTo>
                          <a:pt x="673" y="163"/>
                          <a:pt x="673" y="160"/>
                          <a:pt x="676" y="158"/>
                        </a:cubicBezTo>
                        <a:cubicBezTo>
                          <a:pt x="677" y="157"/>
                          <a:pt x="677" y="159"/>
                          <a:pt x="677" y="159"/>
                        </a:cubicBezTo>
                        <a:cubicBezTo>
                          <a:pt x="679" y="159"/>
                          <a:pt x="679" y="157"/>
                          <a:pt x="680" y="158"/>
                        </a:cubicBezTo>
                        <a:cubicBezTo>
                          <a:pt x="681" y="158"/>
                          <a:pt x="681" y="159"/>
                          <a:pt x="682" y="158"/>
                        </a:cubicBezTo>
                        <a:cubicBezTo>
                          <a:pt x="684" y="157"/>
                          <a:pt x="685" y="156"/>
                          <a:pt x="687" y="155"/>
                        </a:cubicBezTo>
                        <a:cubicBezTo>
                          <a:pt x="690" y="154"/>
                          <a:pt x="686" y="158"/>
                          <a:pt x="688" y="159"/>
                        </a:cubicBezTo>
                        <a:cubicBezTo>
                          <a:pt x="688" y="160"/>
                          <a:pt x="692" y="156"/>
                          <a:pt x="693" y="156"/>
                        </a:cubicBezTo>
                        <a:cubicBezTo>
                          <a:pt x="695" y="155"/>
                          <a:pt x="697" y="154"/>
                          <a:pt x="700" y="154"/>
                        </a:cubicBezTo>
                        <a:cubicBezTo>
                          <a:pt x="702" y="154"/>
                          <a:pt x="704" y="154"/>
                          <a:pt x="705" y="156"/>
                        </a:cubicBezTo>
                        <a:cubicBezTo>
                          <a:pt x="706" y="156"/>
                          <a:pt x="707" y="157"/>
                          <a:pt x="708" y="158"/>
                        </a:cubicBezTo>
                        <a:cubicBezTo>
                          <a:pt x="709" y="159"/>
                          <a:pt x="709" y="156"/>
                          <a:pt x="710" y="156"/>
                        </a:cubicBezTo>
                        <a:cubicBezTo>
                          <a:pt x="718" y="149"/>
                          <a:pt x="727" y="146"/>
                          <a:pt x="736" y="142"/>
                        </a:cubicBezTo>
                        <a:cubicBezTo>
                          <a:pt x="738" y="141"/>
                          <a:pt x="741" y="140"/>
                          <a:pt x="742" y="138"/>
                        </a:cubicBezTo>
                        <a:cubicBezTo>
                          <a:pt x="743" y="136"/>
                          <a:pt x="743" y="139"/>
                          <a:pt x="745" y="139"/>
                        </a:cubicBezTo>
                        <a:cubicBezTo>
                          <a:pt x="746" y="139"/>
                          <a:pt x="748" y="139"/>
                          <a:pt x="749" y="139"/>
                        </a:cubicBezTo>
                        <a:cubicBezTo>
                          <a:pt x="750" y="140"/>
                          <a:pt x="751" y="141"/>
                          <a:pt x="752" y="141"/>
                        </a:cubicBezTo>
                        <a:cubicBezTo>
                          <a:pt x="755" y="141"/>
                          <a:pt x="755" y="137"/>
                          <a:pt x="754" y="135"/>
                        </a:cubicBezTo>
                        <a:cubicBezTo>
                          <a:pt x="754" y="134"/>
                          <a:pt x="750" y="132"/>
                          <a:pt x="751" y="131"/>
                        </a:cubicBezTo>
                        <a:cubicBezTo>
                          <a:pt x="751" y="130"/>
                          <a:pt x="749" y="125"/>
                          <a:pt x="748" y="126"/>
                        </a:cubicBezTo>
                        <a:cubicBezTo>
                          <a:pt x="748" y="127"/>
                          <a:pt x="746" y="125"/>
                          <a:pt x="745" y="125"/>
                        </a:cubicBezTo>
                        <a:cubicBezTo>
                          <a:pt x="744" y="124"/>
                          <a:pt x="745" y="123"/>
                          <a:pt x="744" y="122"/>
                        </a:cubicBezTo>
                        <a:cubicBezTo>
                          <a:pt x="744" y="121"/>
                          <a:pt x="741" y="122"/>
                          <a:pt x="741" y="122"/>
                        </a:cubicBezTo>
                        <a:cubicBezTo>
                          <a:pt x="740" y="123"/>
                          <a:pt x="737" y="122"/>
                          <a:pt x="738" y="121"/>
                        </a:cubicBezTo>
                        <a:cubicBezTo>
                          <a:pt x="738" y="120"/>
                          <a:pt x="741" y="121"/>
                          <a:pt x="742" y="121"/>
                        </a:cubicBezTo>
                        <a:cubicBezTo>
                          <a:pt x="742" y="120"/>
                          <a:pt x="739" y="120"/>
                          <a:pt x="739" y="120"/>
                        </a:cubicBezTo>
                        <a:cubicBezTo>
                          <a:pt x="739" y="117"/>
                          <a:pt x="747" y="122"/>
                          <a:pt x="748" y="122"/>
                        </a:cubicBezTo>
                        <a:cubicBezTo>
                          <a:pt x="750" y="123"/>
                          <a:pt x="756" y="121"/>
                          <a:pt x="758" y="119"/>
                        </a:cubicBezTo>
                        <a:cubicBezTo>
                          <a:pt x="759" y="118"/>
                          <a:pt x="757" y="118"/>
                          <a:pt x="757" y="117"/>
                        </a:cubicBezTo>
                        <a:cubicBezTo>
                          <a:pt x="757" y="117"/>
                          <a:pt x="761" y="117"/>
                          <a:pt x="761" y="115"/>
                        </a:cubicBezTo>
                        <a:cubicBezTo>
                          <a:pt x="760" y="114"/>
                          <a:pt x="758" y="113"/>
                          <a:pt x="759" y="112"/>
                        </a:cubicBezTo>
                        <a:cubicBezTo>
                          <a:pt x="759" y="111"/>
                          <a:pt x="761" y="109"/>
                          <a:pt x="761" y="109"/>
                        </a:cubicBezTo>
                        <a:cubicBezTo>
                          <a:pt x="762" y="109"/>
                          <a:pt x="766" y="110"/>
                          <a:pt x="766" y="109"/>
                        </a:cubicBezTo>
                        <a:cubicBezTo>
                          <a:pt x="765" y="110"/>
                          <a:pt x="762" y="111"/>
                          <a:pt x="763" y="112"/>
                        </a:cubicBezTo>
                        <a:cubicBezTo>
                          <a:pt x="764" y="113"/>
                          <a:pt x="765" y="114"/>
                          <a:pt x="765" y="114"/>
                        </a:cubicBezTo>
                        <a:cubicBezTo>
                          <a:pt x="765" y="115"/>
                          <a:pt x="764" y="116"/>
                          <a:pt x="765" y="116"/>
                        </a:cubicBezTo>
                        <a:cubicBezTo>
                          <a:pt x="767" y="116"/>
                          <a:pt x="769" y="115"/>
                          <a:pt x="771" y="115"/>
                        </a:cubicBezTo>
                        <a:cubicBezTo>
                          <a:pt x="773" y="115"/>
                          <a:pt x="775" y="115"/>
                          <a:pt x="777" y="116"/>
                        </a:cubicBezTo>
                        <a:cubicBezTo>
                          <a:pt x="778" y="117"/>
                          <a:pt x="778" y="117"/>
                          <a:pt x="778" y="119"/>
                        </a:cubicBezTo>
                        <a:cubicBezTo>
                          <a:pt x="778" y="120"/>
                          <a:pt x="782" y="121"/>
                          <a:pt x="783" y="121"/>
                        </a:cubicBezTo>
                        <a:cubicBezTo>
                          <a:pt x="784" y="122"/>
                          <a:pt x="790" y="126"/>
                          <a:pt x="791" y="124"/>
                        </a:cubicBezTo>
                        <a:cubicBezTo>
                          <a:pt x="790" y="127"/>
                          <a:pt x="796" y="124"/>
                          <a:pt x="796" y="124"/>
                        </a:cubicBezTo>
                        <a:cubicBezTo>
                          <a:pt x="796" y="123"/>
                          <a:pt x="792" y="123"/>
                          <a:pt x="793" y="122"/>
                        </a:cubicBezTo>
                        <a:cubicBezTo>
                          <a:pt x="793" y="120"/>
                          <a:pt x="796" y="122"/>
                          <a:pt x="796" y="122"/>
                        </a:cubicBezTo>
                        <a:cubicBezTo>
                          <a:pt x="796" y="120"/>
                          <a:pt x="795" y="122"/>
                          <a:pt x="796" y="119"/>
                        </a:cubicBezTo>
                        <a:cubicBezTo>
                          <a:pt x="796" y="118"/>
                          <a:pt x="796" y="117"/>
                          <a:pt x="796" y="116"/>
                        </a:cubicBezTo>
                        <a:cubicBezTo>
                          <a:pt x="795" y="115"/>
                          <a:pt x="794" y="115"/>
                          <a:pt x="794" y="114"/>
                        </a:cubicBezTo>
                        <a:cubicBezTo>
                          <a:pt x="794" y="114"/>
                          <a:pt x="801" y="116"/>
                          <a:pt x="802" y="115"/>
                        </a:cubicBezTo>
                        <a:cubicBezTo>
                          <a:pt x="802" y="115"/>
                          <a:pt x="801" y="114"/>
                          <a:pt x="800" y="114"/>
                        </a:cubicBezTo>
                        <a:cubicBezTo>
                          <a:pt x="801" y="114"/>
                          <a:pt x="804" y="115"/>
                          <a:pt x="805" y="114"/>
                        </a:cubicBezTo>
                        <a:cubicBezTo>
                          <a:pt x="805" y="113"/>
                          <a:pt x="805" y="112"/>
                          <a:pt x="806" y="111"/>
                        </a:cubicBezTo>
                        <a:cubicBezTo>
                          <a:pt x="806" y="111"/>
                          <a:pt x="809" y="111"/>
                          <a:pt x="809" y="111"/>
                        </a:cubicBezTo>
                        <a:cubicBezTo>
                          <a:pt x="809" y="111"/>
                          <a:pt x="808" y="111"/>
                          <a:pt x="808" y="111"/>
                        </a:cubicBezTo>
                        <a:cubicBezTo>
                          <a:pt x="807" y="110"/>
                          <a:pt x="810" y="111"/>
                          <a:pt x="808" y="111"/>
                        </a:cubicBezTo>
                        <a:close/>
                        <a:moveTo>
                          <a:pt x="405" y="192"/>
                        </a:moveTo>
                        <a:cubicBezTo>
                          <a:pt x="404" y="195"/>
                          <a:pt x="404" y="198"/>
                          <a:pt x="403" y="201"/>
                        </a:cubicBezTo>
                        <a:cubicBezTo>
                          <a:pt x="402" y="203"/>
                          <a:pt x="399" y="202"/>
                          <a:pt x="399" y="204"/>
                        </a:cubicBezTo>
                        <a:cubicBezTo>
                          <a:pt x="399" y="204"/>
                          <a:pt x="401" y="204"/>
                          <a:pt x="402" y="204"/>
                        </a:cubicBezTo>
                        <a:cubicBezTo>
                          <a:pt x="402" y="204"/>
                          <a:pt x="393" y="210"/>
                          <a:pt x="392" y="210"/>
                        </a:cubicBezTo>
                        <a:cubicBezTo>
                          <a:pt x="391" y="211"/>
                          <a:pt x="390" y="212"/>
                          <a:pt x="388" y="212"/>
                        </a:cubicBezTo>
                        <a:cubicBezTo>
                          <a:pt x="387" y="213"/>
                          <a:pt x="386" y="215"/>
                          <a:pt x="385" y="216"/>
                        </a:cubicBezTo>
                        <a:cubicBezTo>
                          <a:pt x="384" y="217"/>
                          <a:pt x="377" y="219"/>
                          <a:pt x="376" y="217"/>
                        </a:cubicBezTo>
                        <a:cubicBezTo>
                          <a:pt x="376" y="216"/>
                          <a:pt x="383" y="214"/>
                          <a:pt x="384" y="213"/>
                        </a:cubicBezTo>
                        <a:cubicBezTo>
                          <a:pt x="387" y="211"/>
                          <a:pt x="390" y="208"/>
                          <a:pt x="393" y="206"/>
                        </a:cubicBezTo>
                        <a:cubicBezTo>
                          <a:pt x="395" y="205"/>
                          <a:pt x="395" y="202"/>
                          <a:pt x="397" y="201"/>
                        </a:cubicBezTo>
                        <a:cubicBezTo>
                          <a:pt x="399" y="198"/>
                          <a:pt x="401" y="195"/>
                          <a:pt x="402" y="192"/>
                        </a:cubicBezTo>
                        <a:cubicBezTo>
                          <a:pt x="402" y="190"/>
                          <a:pt x="402" y="190"/>
                          <a:pt x="404" y="189"/>
                        </a:cubicBezTo>
                        <a:cubicBezTo>
                          <a:pt x="406" y="188"/>
                          <a:pt x="405" y="191"/>
                          <a:pt x="405" y="192"/>
                        </a:cubicBezTo>
                        <a:cubicBezTo>
                          <a:pt x="404" y="193"/>
                          <a:pt x="405" y="190"/>
                          <a:pt x="405" y="19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1" name="Freeform 721">
                    <a:extLst>
                      <a:ext uri="{FF2B5EF4-FFF2-40B4-BE49-F238E27FC236}">
                        <a16:creationId xmlns:a16="http://schemas.microsoft.com/office/drawing/2014/main" id="{89634020-772C-484A-A498-E917B76EFE7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99284" y="3113304"/>
                    <a:ext cx="70082" cy="149721"/>
                  </a:xfrm>
                  <a:custGeom>
                    <a:avLst/>
                    <a:gdLst>
                      <a:gd name="T0" fmla="*/ 13 w 15"/>
                      <a:gd name="T1" fmla="*/ 26 h 32"/>
                      <a:gd name="T2" fmla="*/ 10 w 15"/>
                      <a:gd name="T3" fmla="*/ 13 h 32"/>
                      <a:gd name="T4" fmla="*/ 9 w 15"/>
                      <a:gd name="T5" fmla="*/ 4 h 32"/>
                      <a:gd name="T6" fmla="*/ 9 w 15"/>
                      <a:gd name="T7" fmla="*/ 1 h 32"/>
                      <a:gd name="T8" fmla="*/ 6 w 15"/>
                      <a:gd name="T9" fmla="*/ 0 h 32"/>
                      <a:gd name="T10" fmla="*/ 7 w 15"/>
                      <a:gd name="T11" fmla="*/ 3 h 32"/>
                      <a:gd name="T12" fmla="*/ 6 w 15"/>
                      <a:gd name="T13" fmla="*/ 5 h 32"/>
                      <a:gd name="T14" fmla="*/ 4 w 15"/>
                      <a:gd name="T15" fmla="*/ 7 h 32"/>
                      <a:gd name="T16" fmla="*/ 4 w 15"/>
                      <a:gd name="T17" fmla="*/ 9 h 32"/>
                      <a:gd name="T18" fmla="*/ 2 w 15"/>
                      <a:gd name="T19" fmla="*/ 14 h 32"/>
                      <a:gd name="T20" fmla="*/ 5 w 15"/>
                      <a:gd name="T21" fmla="*/ 20 h 32"/>
                      <a:gd name="T22" fmla="*/ 6 w 15"/>
                      <a:gd name="T23" fmla="*/ 32 h 32"/>
                      <a:gd name="T24" fmla="*/ 15 w 15"/>
                      <a:gd name="T25" fmla="*/ 32 h 32"/>
                      <a:gd name="T26" fmla="*/ 13 w 15"/>
                      <a:gd name="T27" fmla="*/ 26 h 32"/>
                      <a:gd name="T28" fmla="*/ 13 w 15"/>
                      <a:gd name="T29" fmla="*/ 2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5" h="32">
                        <a:moveTo>
                          <a:pt x="13" y="26"/>
                        </a:moveTo>
                        <a:cubicBezTo>
                          <a:pt x="13" y="22"/>
                          <a:pt x="9" y="17"/>
                          <a:pt x="10" y="13"/>
                        </a:cubicBezTo>
                        <a:cubicBezTo>
                          <a:pt x="11" y="10"/>
                          <a:pt x="10" y="7"/>
                          <a:pt x="9" y="4"/>
                        </a:cubicBezTo>
                        <a:cubicBezTo>
                          <a:pt x="9" y="3"/>
                          <a:pt x="9" y="2"/>
                          <a:pt x="9" y="1"/>
                        </a:cubicBezTo>
                        <a:cubicBezTo>
                          <a:pt x="9" y="0"/>
                          <a:pt x="6" y="0"/>
                          <a:pt x="6" y="0"/>
                        </a:cubicBezTo>
                        <a:cubicBezTo>
                          <a:pt x="6" y="1"/>
                          <a:pt x="7" y="2"/>
                          <a:pt x="7" y="3"/>
                        </a:cubicBezTo>
                        <a:cubicBezTo>
                          <a:pt x="8" y="4"/>
                          <a:pt x="7" y="5"/>
                          <a:pt x="6" y="5"/>
                        </a:cubicBezTo>
                        <a:cubicBezTo>
                          <a:pt x="5" y="6"/>
                          <a:pt x="4" y="5"/>
                          <a:pt x="4" y="7"/>
                        </a:cubicBezTo>
                        <a:cubicBezTo>
                          <a:pt x="4" y="8"/>
                          <a:pt x="4" y="8"/>
                          <a:pt x="4" y="9"/>
                        </a:cubicBezTo>
                        <a:cubicBezTo>
                          <a:pt x="3" y="11"/>
                          <a:pt x="3" y="13"/>
                          <a:pt x="2" y="14"/>
                        </a:cubicBezTo>
                        <a:cubicBezTo>
                          <a:pt x="0" y="15"/>
                          <a:pt x="4" y="18"/>
                          <a:pt x="5" y="20"/>
                        </a:cubicBezTo>
                        <a:cubicBezTo>
                          <a:pt x="6" y="22"/>
                          <a:pt x="4" y="32"/>
                          <a:pt x="6" y="32"/>
                        </a:cubicBezTo>
                        <a:cubicBezTo>
                          <a:pt x="9" y="32"/>
                          <a:pt x="12" y="32"/>
                          <a:pt x="15" y="32"/>
                        </a:cubicBezTo>
                        <a:cubicBezTo>
                          <a:pt x="15" y="30"/>
                          <a:pt x="14" y="28"/>
                          <a:pt x="13" y="26"/>
                        </a:cubicBezTo>
                        <a:cubicBezTo>
                          <a:pt x="13" y="24"/>
                          <a:pt x="13" y="27"/>
                          <a:pt x="13" y="2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2" name="Freeform 722">
                    <a:extLst>
                      <a:ext uri="{FF2B5EF4-FFF2-40B4-BE49-F238E27FC236}">
                        <a16:creationId xmlns:a16="http://schemas.microsoft.com/office/drawing/2014/main" id="{98F64D91-1B03-4F34-A5E1-1D7361F409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13618" y="3258244"/>
                    <a:ext cx="70082" cy="108308"/>
                  </a:xfrm>
                  <a:custGeom>
                    <a:avLst/>
                    <a:gdLst>
                      <a:gd name="T0" fmla="*/ 12 w 15"/>
                      <a:gd name="T1" fmla="*/ 1 h 23"/>
                      <a:gd name="T2" fmla="*/ 7 w 15"/>
                      <a:gd name="T3" fmla="*/ 1 h 23"/>
                      <a:gd name="T4" fmla="*/ 2 w 15"/>
                      <a:gd name="T5" fmla="*/ 2 h 23"/>
                      <a:gd name="T6" fmla="*/ 1 w 15"/>
                      <a:gd name="T7" fmla="*/ 7 h 23"/>
                      <a:gd name="T8" fmla="*/ 2 w 15"/>
                      <a:gd name="T9" fmla="*/ 11 h 23"/>
                      <a:gd name="T10" fmla="*/ 1 w 15"/>
                      <a:gd name="T11" fmla="*/ 23 h 23"/>
                      <a:gd name="T12" fmla="*/ 4 w 15"/>
                      <a:gd name="T13" fmla="*/ 20 h 23"/>
                      <a:gd name="T14" fmla="*/ 7 w 15"/>
                      <a:gd name="T15" fmla="*/ 20 h 23"/>
                      <a:gd name="T16" fmla="*/ 9 w 15"/>
                      <a:gd name="T17" fmla="*/ 23 h 23"/>
                      <a:gd name="T18" fmla="*/ 9 w 15"/>
                      <a:gd name="T19" fmla="*/ 20 h 23"/>
                      <a:gd name="T20" fmla="*/ 6 w 15"/>
                      <a:gd name="T21" fmla="*/ 16 h 23"/>
                      <a:gd name="T22" fmla="*/ 4 w 15"/>
                      <a:gd name="T23" fmla="*/ 7 h 23"/>
                      <a:gd name="T24" fmla="*/ 9 w 15"/>
                      <a:gd name="T25" fmla="*/ 3 h 23"/>
                      <a:gd name="T26" fmla="*/ 15 w 15"/>
                      <a:gd name="T27" fmla="*/ 6 h 23"/>
                      <a:gd name="T28" fmla="*/ 12 w 15"/>
                      <a:gd name="T29" fmla="*/ 1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5" h="23">
                        <a:moveTo>
                          <a:pt x="12" y="1"/>
                        </a:moveTo>
                        <a:cubicBezTo>
                          <a:pt x="11" y="1"/>
                          <a:pt x="9" y="1"/>
                          <a:pt x="7" y="1"/>
                        </a:cubicBezTo>
                        <a:cubicBezTo>
                          <a:pt x="5" y="1"/>
                          <a:pt x="3" y="0"/>
                          <a:pt x="2" y="2"/>
                        </a:cubicBezTo>
                        <a:cubicBezTo>
                          <a:pt x="2" y="4"/>
                          <a:pt x="1" y="5"/>
                          <a:pt x="1" y="7"/>
                        </a:cubicBezTo>
                        <a:cubicBezTo>
                          <a:pt x="1" y="8"/>
                          <a:pt x="2" y="9"/>
                          <a:pt x="2" y="11"/>
                        </a:cubicBezTo>
                        <a:cubicBezTo>
                          <a:pt x="2" y="12"/>
                          <a:pt x="0" y="23"/>
                          <a:pt x="1" y="23"/>
                        </a:cubicBezTo>
                        <a:cubicBezTo>
                          <a:pt x="3" y="22"/>
                          <a:pt x="1" y="19"/>
                          <a:pt x="4" y="20"/>
                        </a:cubicBezTo>
                        <a:cubicBezTo>
                          <a:pt x="5" y="20"/>
                          <a:pt x="7" y="19"/>
                          <a:pt x="7" y="20"/>
                        </a:cubicBezTo>
                        <a:cubicBezTo>
                          <a:pt x="8" y="20"/>
                          <a:pt x="8" y="23"/>
                          <a:pt x="9" y="23"/>
                        </a:cubicBezTo>
                        <a:cubicBezTo>
                          <a:pt x="9" y="23"/>
                          <a:pt x="9" y="20"/>
                          <a:pt x="9" y="20"/>
                        </a:cubicBezTo>
                        <a:cubicBezTo>
                          <a:pt x="9" y="18"/>
                          <a:pt x="7" y="17"/>
                          <a:pt x="6" y="16"/>
                        </a:cubicBezTo>
                        <a:cubicBezTo>
                          <a:pt x="5" y="14"/>
                          <a:pt x="2" y="9"/>
                          <a:pt x="4" y="7"/>
                        </a:cubicBezTo>
                        <a:cubicBezTo>
                          <a:pt x="7" y="5"/>
                          <a:pt x="6" y="4"/>
                          <a:pt x="9" y="3"/>
                        </a:cubicBezTo>
                        <a:cubicBezTo>
                          <a:pt x="11" y="2"/>
                          <a:pt x="14" y="4"/>
                          <a:pt x="15" y="6"/>
                        </a:cubicBezTo>
                        <a:cubicBezTo>
                          <a:pt x="14" y="4"/>
                          <a:pt x="13" y="2"/>
                          <a:pt x="12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3" name="Freeform 723">
                    <a:extLst>
                      <a:ext uri="{FF2B5EF4-FFF2-40B4-BE49-F238E27FC236}">
                        <a16:creationId xmlns:a16="http://schemas.microsoft.com/office/drawing/2014/main" id="{04F3D695-ADB5-4A2E-9405-BABED21A05D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44095" y="3576800"/>
                    <a:ext cx="98752" cy="117866"/>
                  </a:xfrm>
                  <a:custGeom>
                    <a:avLst/>
                    <a:gdLst>
                      <a:gd name="T0" fmla="*/ 5 w 21"/>
                      <a:gd name="T1" fmla="*/ 1 h 25"/>
                      <a:gd name="T2" fmla="*/ 4 w 21"/>
                      <a:gd name="T3" fmla="*/ 7 h 25"/>
                      <a:gd name="T4" fmla="*/ 1 w 21"/>
                      <a:gd name="T5" fmla="*/ 9 h 25"/>
                      <a:gd name="T6" fmla="*/ 3 w 21"/>
                      <a:gd name="T7" fmla="*/ 11 h 25"/>
                      <a:gd name="T8" fmla="*/ 2 w 21"/>
                      <a:gd name="T9" fmla="*/ 14 h 25"/>
                      <a:gd name="T10" fmla="*/ 3 w 21"/>
                      <a:gd name="T11" fmla="*/ 16 h 25"/>
                      <a:gd name="T12" fmla="*/ 1 w 21"/>
                      <a:gd name="T13" fmla="*/ 20 h 25"/>
                      <a:gd name="T14" fmla="*/ 3 w 21"/>
                      <a:gd name="T15" fmla="*/ 21 h 25"/>
                      <a:gd name="T16" fmla="*/ 0 w 21"/>
                      <a:gd name="T17" fmla="*/ 24 h 25"/>
                      <a:gd name="T18" fmla="*/ 2 w 21"/>
                      <a:gd name="T19" fmla="*/ 23 h 25"/>
                      <a:gd name="T20" fmla="*/ 3 w 21"/>
                      <a:gd name="T21" fmla="*/ 24 h 25"/>
                      <a:gd name="T22" fmla="*/ 6 w 21"/>
                      <a:gd name="T23" fmla="*/ 22 h 25"/>
                      <a:gd name="T24" fmla="*/ 8 w 21"/>
                      <a:gd name="T25" fmla="*/ 22 h 25"/>
                      <a:gd name="T26" fmla="*/ 9 w 21"/>
                      <a:gd name="T27" fmla="*/ 22 h 25"/>
                      <a:gd name="T28" fmla="*/ 12 w 21"/>
                      <a:gd name="T29" fmla="*/ 21 h 25"/>
                      <a:gd name="T30" fmla="*/ 14 w 21"/>
                      <a:gd name="T31" fmla="*/ 20 h 25"/>
                      <a:gd name="T32" fmla="*/ 17 w 21"/>
                      <a:gd name="T33" fmla="*/ 18 h 25"/>
                      <a:gd name="T34" fmla="*/ 20 w 21"/>
                      <a:gd name="T35" fmla="*/ 20 h 25"/>
                      <a:gd name="T36" fmla="*/ 19 w 21"/>
                      <a:gd name="T37" fmla="*/ 16 h 25"/>
                      <a:gd name="T38" fmla="*/ 17 w 21"/>
                      <a:gd name="T39" fmla="*/ 12 h 25"/>
                      <a:gd name="T40" fmla="*/ 12 w 21"/>
                      <a:gd name="T41" fmla="*/ 0 h 25"/>
                      <a:gd name="T42" fmla="*/ 5 w 21"/>
                      <a:gd name="T43" fmla="*/ 1 h 25"/>
                      <a:gd name="T44" fmla="*/ 5 w 21"/>
                      <a:gd name="T45" fmla="*/ 1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1" h="25">
                        <a:moveTo>
                          <a:pt x="5" y="1"/>
                        </a:moveTo>
                        <a:cubicBezTo>
                          <a:pt x="3" y="2"/>
                          <a:pt x="2" y="6"/>
                          <a:pt x="4" y="7"/>
                        </a:cubicBezTo>
                        <a:cubicBezTo>
                          <a:pt x="7" y="10"/>
                          <a:pt x="2" y="9"/>
                          <a:pt x="1" y="9"/>
                        </a:cubicBezTo>
                        <a:cubicBezTo>
                          <a:pt x="1" y="9"/>
                          <a:pt x="3" y="11"/>
                          <a:pt x="3" y="11"/>
                        </a:cubicBezTo>
                        <a:cubicBezTo>
                          <a:pt x="3" y="13"/>
                          <a:pt x="3" y="13"/>
                          <a:pt x="2" y="14"/>
                        </a:cubicBezTo>
                        <a:cubicBezTo>
                          <a:pt x="2" y="14"/>
                          <a:pt x="3" y="15"/>
                          <a:pt x="3" y="16"/>
                        </a:cubicBezTo>
                        <a:cubicBezTo>
                          <a:pt x="2" y="17"/>
                          <a:pt x="1" y="20"/>
                          <a:pt x="1" y="20"/>
                        </a:cubicBezTo>
                        <a:cubicBezTo>
                          <a:pt x="1" y="20"/>
                          <a:pt x="3" y="20"/>
                          <a:pt x="3" y="21"/>
                        </a:cubicBezTo>
                        <a:cubicBezTo>
                          <a:pt x="3" y="21"/>
                          <a:pt x="0" y="23"/>
                          <a:pt x="0" y="24"/>
                        </a:cubicBezTo>
                        <a:cubicBezTo>
                          <a:pt x="0" y="24"/>
                          <a:pt x="1" y="23"/>
                          <a:pt x="2" y="23"/>
                        </a:cubicBezTo>
                        <a:cubicBezTo>
                          <a:pt x="2" y="23"/>
                          <a:pt x="2" y="25"/>
                          <a:pt x="3" y="24"/>
                        </a:cubicBezTo>
                        <a:cubicBezTo>
                          <a:pt x="3" y="23"/>
                          <a:pt x="5" y="22"/>
                          <a:pt x="6" y="22"/>
                        </a:cubicBezTo>
                        <a:cubicBezTo>
                          <a:pt x="7" y="21"/>
                          <a:pt x="6" y="25"/>
                          <a:pt x="8" y="22"/>
                        </a:cubicBezTo>
                        <a:cubicBezTo>
                          <a:pt x="9" y="20"/>
                          <a:pt x="8" y="21"/>
                          <a:pt x="9" y="22"/>
                        </a:cubicBezTo>
                        <a:cubicBezTo>
                          <a:pt x="9" y="22"/>
                          <a:pt x="12" y="21"/>
                          <a:pt x="12" y="21"/>
                        </a:cubicBezTo>
                        <a:cubicBezTo>
                          <a:pt x="14" y="21"/>
                          <a:pt x="13" y="20"/>
                          <a:pt x="14" y="20"/>
                        </a:cubicBezTo>
                        <a:cubicBezTo>
                          <a:pt x="16" y="20"/>
                          <a:pt x="16" y="19"/>
                          <a:pt x="17" y="18"/>
                        </a:cubicBezTo>
                        <a:cubicBezTo>
                          <a:pt x="18" y="16"/>
                          <a:pt x="19" y="19"/>
                          <a:pt x="20" y="20"/>
                        </a:cubicBezTo>
                        <a:cubicBezTo>
                          <a:pt x="21" y="20"/>
                          <a:pt x="19" y="16"/>
                          <a:pt x="19" y="16"/>
                        </a:cubicBezTo>
                        <a:cubicBezTo>
                          <a:pt x="18" y="15"/>
                          <a:pt x="17" y="14"/>
                          <a:pt x="17" y="12"/>
                        </a:cubicBezTo>
                        <a:cubicBezTo>
                          <a:pt x="17" y="7"/>
                          <a:pt x="14" y="4"/>
                          <a:pt x="12" y="0"/>
                        </a:cubicBezTo>
                        <a:cubicBezTo>
                          <a:pt x="10" y="2"/>
                          <a:pt x="8" y="1"/>
                          <a:pt x="5" y="1"/>
                        </a:cubicBezTo>
                        <a:cubicBezTo>
                          <a:pt x="5" y="2"/>
                          <a:pt x="6" y="1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4" name="Freeform 724">
                    <a:extLst>
                      <a:ext uri="{FF2B5EF4-FFF2-40B4-BE49-F238E27FC236}">
                        <a16:creationId xmlns:a16="http://schemas.microsoft.com/office/drawing/2014/main" id="{E8CB8A8D-BB8A-4A35-9DF9-F13681692D1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02684" y="3450971"/>
                    <a:ext cx="149721" cy="144943"/>
                  </a:xfrm>
                  <a:custGeom>
                    <a:avLst/>
                    <a:gdLst>
                      <a:gd name="T0" fmla="*/ 32 w 32"/>
                      <a:gd name="T1" fmla="*/ 3 h 31"/>
                      <a:gd name="T2" fmla="*/ 29 w 32"/>
                      <a:gd name="T3" fmla="*/ 1 h 31"/>
                      <a:gd name="T4" fmla="*/ 27 w 32"/>
                      <a:gd name="T5" fmla="*/ 4 h 31"/>
                      <a:gd name="T6" fmla="*/ 25 w 32"/>
                      <a:gd name="T7" fmla="*/ 5 h 31"/>
                      <a:gd name="T8" fmla="*/ 20 w 32"/>
                      <a:gd name="T9" fmla="*/ 6 h 31"/>
                      <a:gd name="T10" fmla="*/ 20 w 32"/>
                      <a:gd name="T11" fmla="*/ 10 h 31"/>
                      <a:gd name="T12" fmla="*/ 13 w 32"/>
                      <a:gd name="T13" fmla="*/ 9 h 31"/>
                      <a:gd name="T14" fmla="*/ 10 w 32"/>
                      <a:gd name="T15" fmla="*/ 12 h 31"/>
                      <a:gd name="T16" fmla="*/ 0 w 32"/>
                      <a:gd name="T17" fmla="*/ 19 h 31"/>
                      <a:gd name="T18" fmla="*/ 6 w 32"/>
                      <a:gd name="T19" fmla="*/ 21 h 31"/>
                      <a:gd name="T20" fmla="*/ 5 w 32"/>
                      <a:gd name="T21" fmla="*/ 24 h 31"/>
                      <a:gd name="T22" fmla="*/ 6 w 32"/>
                      <a:gd name="T23" fmla="*/ 26 h 31"/>
                      <a:gd name="T24" fmla="*/ 3 w 32"/>
                      <a:gd name="T25" fmla="*/ 29 h 31"/>
                      <a:gd name="T26" fmla="*/ 5 w 32"/>
                      <a:gd name="T27" fmla="*/ 30 h 31"/>
                      <a:gd name="T28" fmla="*/ 5 w 32"/>
                      <a:gd name="T29" fmla="*/ 31 h 31"/>
                      <a:gd name="T30" fmla="*/ 9 w 32"/>
                      <a:gd name="T31" fmla="*/ 31 h 31"/>
                      <a:gd name="T32" fmla="*/ 12 w 32"/>
                      <a:gd name="T33" fmla="*/ 31 h 31"/>
                      <a:gd name="T34" fmla="*/ 14 w 32"/>
                      <a:gd name="T35" fmla="*/ 28 h 31"/>
                      <a:gd name="T36" fmla="*/ 21 w 32"/>
                      <a:gd name="T37" fmla="*/ 27 h 31"/>
                      <a:gd name="T38" fmla="*/ 16 w 32"/>
                      <a:gd name="T39" fmla="*/ 22 h 31"/>
                      <a:gd name="T40" fmla="*/ 20 w 32"/>
                      <a:gd name="T41" fmla="*/ 19 h 31"/>
                      <a:gd name="T42" fmla="*/ 27 w 32"/>
                      <a:gd name="T43" fmla="*/ 14 h 31"/>
                      <a:gd name="T44" fmla="*/ 27 w 32"/>
                      <a:gd name="T45" fmla="*/ 8 h 31"/>
                      <a:gd name="T46" fmla="*/ 32 w 32"/>
                      <a:gd name="T47" fmla="*/ 3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32" h="31">
                        <a:moveTo>
                          <a:pt x="32" y="3"/>
                        </a:moveTo>
                        <a:cubicBezTo>
                          <a:pt x="31" y="2"/>
                          <a:pt x="30" y="0"/>
                          <a:pt x="29" y="1"/>
                        </a:cubicBezTo>
                        <a:cubicBezTo>
                          <a:pt x="28" y="1"/>
                          <a:pt x="28" y="3"/>
                          <a:pt x="27" y="4"/>
                        </a:cubicBezTo>
                        <a:cubicBezTo>
                          <a:pt x="27" y="4"/>
                          <a:pt x="26" y="3"/>
                          <a:pt x="25" y="5"/>
                        </a:cubicBezTo>
                        <a:cubicBezTo>
                          <a:pt x="24" y="6"/>
                          <a:pt x="22" y="6"/>
                          <a:pt x="20" y="6"/>
                        </a:cubicBezTo>
                        <a:cubicBezTo>
                          <a:pt x="18" y="7"/>
                          <a:pt x="22" y="9"/>
                          <a:pt x="20" y="10"/>
                        </a:cubicBezTo>
                        <a:cubicBezTo>
                          <a:pt x="17" y="11"/>
                          <a:pt x="16" y="9"/>
                          <a:pt x="13" y="9"/>
                        </a:cubicBezTo>
                        <a:cubicBezTo>
                          <a:pt x="12" y="8"/>
                          <a:pt x="10" y="11"/>
                          <a:pt x="10" y="12"/>
                        </a:cubicBezTo>
                        <a:cubicBezTo>
                          <a:pt x="7" y="15"/>
                          <a:pt x="1" y="15"/>
                          <a:pt x="0" y="19"/>
                        </a:cubicBezTo>
                        <a:cubicBezTo>
                          <a:pt x="0" y="19"/>
                          <a:pt x="6" y="21"/>
                          <a:pt x="6" y="21"/>
                        </a:cubicBezTo>
                        <a:cubicBezTo>
                          <a:pt x="6" y="22"/>
                          <a:pt x="5" y="24"/>
                          <a:pt x="5" y="24"/>
                        </a:cubicBezTo>
                        <a:cubicBezTo>
                          <a:pt x="5" y="26"/>
                          <a:pt x="6" y="25"/>
                          <a:pt x="6" y="26"/>
                        </a:cubicBezTo>
                        <a:cubicBezTo>
                          <a:pt x="6" y="25"/>
                          <a:pt x="2" y="28"/>
                          <a:pt x="3" y="29"/>
                        </a:cubicBezTo>
                        <a:cubicBezTo>
                          <a:pt x="3" y="29"/>
                          <a:pt x="5" y="30"/>
                          <a:pt x="5" y="30"/>
                        </a:cubicBezTo>
                        <a:cubicBezTo>
                          <a:pt x="6" y="30"/>
                          <a:pt x="5" y="30"/>
                          <a:pt x="5" y="31"/>
                        </a:cubicBezTo>
                        <a:cubicBezTo>
                          <a:pt x="5" y="30"/>
                          <a:pt x="9" y="30"/>
                          <a:pt x="9" y="31"/>
                        </a:cubicBezTo>
                        <a:cubicBezTo>
                          <a:pt x="10" y="31"/>
                          <a:pt x="11" y="31"/>
                          <a:pt x="12" y="31"/>
                        </a:cubicBezTo>
                        <a:cubicBezTo>
                          <a:pt x="12" y="31"/>
                          <a:pt x="13" y="29"/>
                          <a:pt x="14" y="28"/>
                        </a:cubicBezTo>
                        <a:cubicBezTo>
                          <a:pt x="17" y="28"/>
                          <a:pt x="19" y="29"/>
                          <a:pt x="21" y="27"/>
                        </a:cubicBezTo>
                        <a:cubicBezTo>
                          <a:pt x="21" y="25"/>
                          <a:pt x="16" y="23"/>
                          <a:pt x="16" y="22"/>
                        </a:cubicBezTo>
                        <a:cubicBezTo>
                          <a:pt x="17" y="21"/>
                          <a:pt x="18" y="20"/>
                          <a:pt x="20" y="19"/>
                        </a:cubicBezTo>
                        <a:cubicBezTo>
                          <a:pt x="22" y="17"/>
                          <a:pt x="24" y="15"/>
                          <a:pt x="27" y="14"/>
                        </a:cubicBezTo>
                        <a:cubicBezTo>
                          <a:pt x="29" y="12"/>
                          <a:pt x="26" y="9"/>
                          <a:pt x="27" y="8"/>
                        </a:cubicBezTo>
                        <a:cubicBezTo>
                          <a:pt x="29" y="6"/>
                          <a:pt x="30" y="4"/>
                          <a:pt x="32" y="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5" name="Freeform 725">
                    <a:extLst>
                      <a:ext uri="{FF2B5EF4-FFF2-40B4-BE49-F238E27FC236}">
                        <a16:creationId xmlns:a16="http://schemas.microsoft.com/office/drawing/2014/main" id="{34F6CF4A-E721-444A-8DFE-DA6C171211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06334" y="3081447"/>
                    <a:ext cx="111495" cy="116272"/>
                  </a:xfrm>
                  <a:custGeom>
                    <a:avLst/>
                    <a:gdLst>
                      <a:gd name="T0" fmla="*/ 21 w 24"/>
                      <a:gd name="T1" fmla="*/ 8 h 25"/>
                      <a:gd name="T2" fmla="*/ 18 w 24"/>
                      <a:gd name="T3" fmla="*/ 5 h 25"/>
                      <a:gd name="T4" fmla="*/ 15 w 24"/>
                      <a:gd name="T5" fmla="*/ 6 h 25"/>
                      <a:gd name="T6" fmla="*/ 16 w 24"/>
                      <a:gd name="T7" fmla="*/ 1 h 25"/>
                      <a:gd name="T8" fmla="*/ 10 w 24"/>
                      <a:gd name="T9" fmla="*/ 1 h 25"/>
                      <a:gd name="T10" fmla="*/ 10 w 24"/>
                      <a:gd name="T11" fmla="*/ 2 h 25"/>
                      <a:gd name="T12" fmla="*/ 9 w 24"/>
                      <a:gd name="T13" fmla="*/ 3 h 25"/>
                      <a:gd name="T14" fmla="*/ 11 w 24"/>
                      <a:gd name="T15" fmla="*/ 4 h 25"/>
                      <a:gd name="T16" fmla="*/ 9 w 24"/>
                      <a:gd name="T17" fmla="*/ 5 h 25"/>
                      <a:gd name="T18" fmla="*/ 2 w 24"/>
                      <a:gd name="T19" fmla="*/ 6 h 25"/>
                      <a:gd name="T20" fmla="*/ 3 w 24"/>
                      <a:gd name="T21" fmla="*/ 7 h 25"/>
                      <a:gd name="T22" fmla="*/ 2 w 24"/>
                      <a:gd name="T23" fmla="*/ 8 h 25"/>
                      <a:gd name="T24" fmla="*/ 2 w 24"/>
                      <a:gd name="T25" fmla="*/ 8 h 25"/>
                      <a:gd name="T26" fmla="*/ 1 w 24"/>
                      <a:gd name="T27" fmla="*/ 8 h 25"/>
                      <a:gd name="T28" fmla="*/ 3 w 24"/>
                      <a:gd name="T29" fmla="*/ 10 h 25"/>
                      <a:gd name="T30" fmla="*/ 6 w 24"/>
                      <a:gd name="T31" fmla="*/ 13 h 25"/>
                      <a:gd name="T32" fmla="*/ 5 w 24"/>
                      <a:gd name="T33" fmla="*/ 17 h 25"/>
                      <a:gd name="T34" fmla="*/ 1 w 24"/>
                      <a:gd name="T35" fmla="*/ 20 h 25"/>
                      <a:gd name="T36" fmla="*/ 3 w 24"/>
                      <a:gd name="T37" fmla="*/ 20 h 25"/>
                      <a:gd name="T38" fmla="*/ 0 w 24"/>
                      <a:gd name="T39" fmla="*/ 22 h 25"/>
                      <a:gd name="T40" fmla="*/ 3 w 24"/>
                      <a:gd name="T41" fmla="*/ 21 h 25"/>
                      <a:gd name="T42" fmla="*/ 2 w 24"/>
                      <a:gd name="T43" fmla="*/ 24 h 25"/>
                      <a:gd name="T44" fmla="*/ 4 w 24"/>
                      <a:gd name="T45" fmla="*/ 23 h 25"/>
                      <a:gd name="T46" fmla="*/ 4 w 24"/>
                      <a:gd name="T47" fmla="*/ 25 h 25"/>
                      <a:gd name="T48" fmla="*/ 8 w 24"/>
                      <a:gd name="T49" fmla="*/ 24 h 25"/>
                      <a:gd name="T50" fmla="*/ 17 w 24"/>
                      <a:gd name="T51" fmla="*/ 20 h 25"/>
                      <a:gd name="T52" fmla="*/ 22 w 24"/>
                      <a:gd name="T53" fmla="*/ 16 h 25"/>
                      <a:gd name="T54" fmla="*/ 21 w 24"/>
                      <a:gd name="T55" fmla="*/ 8 h 25"/>
                      <a:gd name="T56" fmla="*/ 21 w 24"/>
                      <a:gd name="T57" fmla="*/ 8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4" h="25">
                        <a:moveTo>
                          <a:pt x="21" y="8"/>
                        </a:moveTo>
                        <a:cubicBezTo>
                          <a:pt x="20" y="8"/>
                          <a:pt x="19" y="5"/>
                          <a:pt x="18" y="5"/>
                        </a:cubicBezTo>
                        <a:cubicBezTo>
                          <a:pt x="16" y="6"/>
                          <a:pt x="17" y="7"/>
                          <a:pt x="15" y="6"/>
                        </a:cubicBezTo>
                        <a:cubicBezTo>
                          <a:pt x="11" y="5"/>
                          <a:pt x="15" y="3"/>
                          <a:pt x="16" y="1"/>
                        </a:cubicBezTo>
                        <a:cubicBezTo>
                          <a:pt x="14" y="1"/>
                          <a:pt x="11" y="0"/>
                          <a:pt x="10" y="1"/>
                        </a:cubicBezTo>
                        <a:cubicBezTo>
                          <a:pt x="10" y="1"/>
                          <a:pt x="12" y="1"/>
                          <a:pt x="10" y="2"/>
                        </a:cubicBezTo>
                        <a:cubicBezTo>
                          <a:pt x="10" y="2"/>
                          <a:pt x="8" y="3"/>
                          <a:pt x="9" y="3"/>
                        </a:cubicBezTo>
                        <a:cubicBezTo>
                          <a:pt x="9" y="4"/>
                          <a:pt x="11" y="3"/>
                          <a:pt x="11" y="4"/>
                        </a:cubicBezTo>
                        <a:cubicBezTo>
                          <a:pt x="12" y="5"/>
                          <a:pt x="9" y="5"/>
                          <a:pt x="9" y="5"/>
                        </a:cubicBezTo>
                        <a:cubicBezTo>
                          <a:pt x="7" y="6"/>
                          <a:pt x="3" y="5"/>
                          <a:pt x="2" y="6"/>
                        </a:cubicBezTo>
                        <a:cubicBezTo>
                          <a:pt x="2" y="6"/>
                          <a:pt x="3" y="6"/>
                          <a:pt x="3" y="7"/>
                        </a:cubicBezTo>
                        <a:cubicBezTo>
                          <a:pt x="3" y="7"/>
                          <a:pt x="1" y="7"/>
                          <a:pt x="2" y="8"/>
                        </a:cubicBezTo>
                        <a:cubicBezTo>
                          <a:pt x="2" y="8"/>
                          <a:pt x="2" y="8"/>
                          <a:pt x="2" y="8"/>
                        </a:cubicBezTo>
                        <a:cubicBezTo>
                          <a:pt x="3" y="8"/>
                          <a:pt x="1" y="8"/>
                          <a:pt x="1" y="8"/>
                        </a:cubicBezTo>
                        <a:cubicBezTo>
                          <a:pt x="1" y="9"/>
                          <a:pt x="5" y="9"/>
                          <a:pt x="3" y="10"/>
                        </a:cubicBezTo>
                        <a:cubicBezTo>
                          <a:pt x="0" y="12"/>
                          <a:pt x="4" y="13"/>
                          <a:pt x="6" y="13"/>
                        </a:cubicBezTo>
                        <a:cubicBezTo>
                          <a:pt x="7" y="13"/>
                          <a:pt x="5" y="16"/>
                          <a:pt x="5" y="17"/>
                        </a:cubicBezTo>
                        <a:cubicBezTo>
                          <a:pt x="4" y="17"/>
                          <a:pt x="2" y="21"/>
                          <a:pt x="1" y="20"/>
                        </a:cubicBezTo>
                        <a:cubicBezTo>
                          <a:pt x="1" y="20"/>
                          <a:pt x="3" y="20"/>
                          <a:pt x="3" y="20"/>
                        </a:cubicBezTo>
                        <a:cubicBezTo>
                          <a:pt x="2" y="21"/>
                          <a:pt x="1" y="20"/>
                          <a:pt x="0" y="22"/>
                        </a:cubicBezTo>
                        <a:cubicBezTo>
                          <a:pt x="0" y="22"/>
                          <a:pt x="3" y="21"/>
                          <a:pt x="3" y="21"/>
                        </a:cubicBezTo>
                        <a:cubicBezTo>
                          <a:pt x="3" y="21"/>
                          <a:pt x="2" y="23"/>
                          <a:pt x="2" y="24"/>
                        </a:cubicBezTo>
                        <a:cubicBezTo>
                          <a:pt x="2" y="24"/>
                          <a:pt x="4" y="23"/>
                          <a:pt x="4" y="23"/>
                        </a:cubicBezTo>
                        <a:cubicBezTo>
                          <a:pt x="4" y="23"/>
                          <a:pt x="4" y="24"/>
                          <a:pt x="4" y="25"/>
                        </a:cubicBezTo>
                        <a:cubicBezTo>
                          <a:pt x="5" y="25"/>
                          <a:pt x="7" y="24"/>
                          <a:pt x="8" y="24"/>
                        </a:cubicBezTo>
                        <a:cubicBezTo>
                          <a:pt x="11" y="23"/>
                          <a:pt x="14" y="20"/>
                          <a:pt x="17" y="20"/>
                        </a:cubicBezTo>
                        <a:cubicBezTo>
                          <a:pt x="21" y="20"/>
                          <a:pt x="20" y="19"/>
                          <a:pt x="22" y="16"/>
                        </a:cubicBezTo>
                        <a:cubicBezTo>
                          <a:pt x="24" y="13"/>
                          <a:pt x="21" y="11"/>
                          <a:pt x="21" y="8"/>
                        </a:cubicBezTo>
                        <a:cubicBezTo>
                          <a:pt x="20" y="8"/>
                          <a:pt x="21" y="9"/>
                          <a:pt x="21" y="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6" name="Freeform 726">
                    <a:extLst>
                      <a:ext uri="{FF2B5EF4-FFF2-40B4-BE49-F238E27FC236}">
                        <a16:creationId xmlns:a16="http://schemas.microsoft.com/office/drawing/2014/main" id="{203460DC-4F7F-4FD8-8341-DB0CABF5EF5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62080" y="3076670"/>
                    <a:ext cx="74861" cy="46190"/>
                  </a:xfrm>
                  <a:custGeom>
                    <a:avLst/>
                    <a:gdLst>
                      <a:gd name="T0" fmla="*/ 1 w 16"/>
                      <a:gd name="T1" fmla="*/ 6 h 10"/>
                      <a:gd name="T2" fmla="*/ 4 w 16"/>
                      <a:gd name="T3" fmla="*/ 8 h 10"/>
                      <a:gd name="T4" fmla="*/ 5 w 16"/>
                      <a:gd name="T5" fmla="*/ 7 h 10"/>
                      <a:gd name="T6" fmla="*/ 8 w 16"/>
                      <a:gd name="T7" fmla="*/ 8 h 10"/>
                      <a:gd name="T8" fmla="*/ 11 w 16"/>
                      <a:gd name="T9" fmla="*/ 4 h 10"/>
                      <a:gd name="T10" fmla="*/ 11 w 16"/>
                      <a:gd name="T11" fmla="*/ 2 h 10"/>
                      <a:gd name="T12" fmla="*/ 7 w 16"/>
                      <a:gd name="T13" fmla="*/ 1 h 10"/>
                      <a:gd name="T14" fmla="*/ 4 w 16"/>
                      <a:gd name="T15" fmla="*/ 2 h 10"/>
                      <a:gd name="T16" fmla="*/ 1 w 16"/>
                      <a:gd name="T17" fmla="*/ 6 h 10"/>
                      <a:gd name="T18" fmla="*/ 1 w 16"/>
                      <a:gd name="T19" fmla="*/ 6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6" h="10">
                        <a:moveTo>
                          <a:pt x="1" y="6"/>
                        </a:moveTo>
                        <a:cubicBezTo>
                          <a:pt x="0" y="7"/>
                          <a:pt x="3" y="8"/>
                          <a:pt x="4" y="8"/>
                        </a:cubicBezTo>
                        <a:cubicBezTo>
                          <a:pt x="4" y="8"/>
                          <a:pt x="5" y="7"/>
                          <a:pt x="5" y="7"/>
                        </a:cubicBezTo>
                        <a:cubicBezTo>
                          <a:pt x="6" y="6"/>
                          <a:pt x="7" y="7"/>
                          <a:pt x="8" y="8"/>
                        </a:cubicBezTo>
                        <a:cubicBezTo>
                          <a:pt x="10" y="10"/>
                          <a:pt x="16" y="5"/>
                          <a:pt x="11" y="4"/>
                        </a:cubicBezTo>
                        <a:cubicBezTo>
                          <a:pt x="12" y="4"/>
                          <a:pt x="11" y="2"/>
                          <a:pt x="11" y="2"/>
                        </a:cubicBezTo>
                        <a:cubicBezTo>
                          <a:pt x="10" y="0"/>
                          <a:pt x="9" y="0"/>
                          <a:pt x="7" y="1"/>
                        </a:cubicBezTo>
                        <a:cubicBezTo>
                          <a:pt x="6" y="1"/>
                          <a:pt x="4" y="1"/>
                          <a:pt x="4" y="2"/>
                        </a:cubicBezTo>
                        <a:cubicBezTo>
                          <a:pt x="3" y="3"/>
                          <a:pt x="1" y="4"/>
                          <a:pt x="1" y="6"/>
                        </a:cubicBezTo>
                        <a:cubicBezTo>
                          <a:pt x="1" y="6"/>
                          <a:pt x="1" y="5"/>
                          <a:pt x="1" y="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7" name="Freeform 727">
                    <a:extLst>
                      <a:ext uri="{FF2B5EF4-FFF2-40B4-BE49-F238E27FC236}">
                        <a16:creationId xmlns:a16="http://schemas.microsoft.com/office/drawing/2014/main" id="{16288D38-ED9F-4822-89A5-05D3CB4538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35003" y="3427079"/>
                    <a:ext cx="293070" cy="215025"/>
                  </a:xfrm>
                  <a:custGeom>
                    <a:avLst/>
                    <a:gdLst>
                      <a:gd name="T0" fmla="*/ 58 w 63"/>
                      <a:gd name="T1" fmla="*/ 8 h 46"/>
                      <a:gd name="T2" fmla="*/ 52 w 63"/>
                      <a:gd name="T3" fmla="*/ 6 h 46"/>
                      <a:gd name="T4" fmla="*/ 49 w 63"/>
                      <a:gd name="T5" fmla="*/ 6 h 46"/>
                      <a:gd name="T6" fmla="*/ 45 w 63"/>
                      <a:gd name="T7" fmla="*/ 6 h 46"/>
                      <a:gd name="T8" fmla="*/ 40 w 63"/>
                      <a:gd name="T9" fmla="*/ 4 h 46"/>
                      <a:gd name="T10" fmla="*/ 38 w 63"/>
                      <a:gd name="T11" fmla="*/ 2 h 46"/>
                      <a:gd name="T12" fmla="*/ 35 w 63"/>
                      <a:gd name="T13" fmla="*/ 2 h 46"/>
                      <a:gd name="T14" fmla="*/ 31 w 63"/>
                      <a:gd name="T15" fmla="*/ 2 h 46"/>
                      <a:gd name="T16" fmla="*/ 27 w 63"/>
                      <a:gd name="T17" fmla="*/ 2 h 46"/>
                      <a:gd name="T18" fmla="*/ 17 w 63"/>
                      <a:gd name="T19" fmla="*/ 1 h 46"/>
                      <a:gd name="T20" fmla="*/ 8 w 63"/>
                      <a:gd name="T21" fmla="*/ 0 h 46"/>
                      <a:gd name="T22" fmla="*/ 2 w 63"/>
                      <a:gd name="T23" fmla="*/ 3 h 46"/>
                      <a:gd name="T24" fmla="*/ 2 w 63"/>
                      <a:gd name="T25" fmla="*/ 6 h 46"/>
                      <a:gd name="T26" fmla="*/ 2 w 63"/>
                      <a:gd name="T27" fmla="*/ 11 h 46"/>
                      <a:gd name="T28" fmla="*/ 5 w 63"/>
                      <a:gd name="T29" fmla="*/ 10 h 46"/>
                      <a:gd name="T30" fmla="*/ 7 w 63"/>
                      <a:gd name="T31" fmla="*/ 12 h 46"/>
                      <a:gd name="T32" fmla="*/ 12 w 63"/>
                      <a:gd name="T33" fmla="*/ 11 h 46"/>
                      <a:gd name="T34" fmla="*/ 14 w 63"/>
                      <a:gd name="T35" fmla="*/ 14 h 46"/>
                      <a:gd name="T36" fmla="*/ 13 w 63"/>
                      <a:gd name="T37" fmla="*/ 20 h 46"/>
                      <a:gd name="T38" fmla="*/ 12 w 63"/>
                      <a:gd name="T39" fmla="*/ 25 h 46"/>
                      <a:gd name="T40" fmla="*/ 12 w 63"/>
                      <a:gd name="T41" fmla="*/ 28 h 46"/>
                      <a:gd name="T42" fmla="*/ 10 w 63"/>
                      <a:gd name="T43" fmla="*/ 33 h 46"/>
                      <a:gd name="T44" fmla="*/ 10 w 63"/>
                      <a:gd name="T45" fmla="*/ 38 h 46"/>
                      <a:gd name="T46" fmla="*/ 17 w 63"/>
                      <a:gd name="T47" fmla="*/ 44 h 46"/>
                      <a:gd name="T48" fmla="*/ 20 w 63"/>
                      <a:gd name="T49" fmla="*/ 45 h 46"/>
                      <a:gd name="T50" fmla="*/ 21 w 63"/>
                      <a:gd name="T51" fmla="*/ 43 h 46"/>
                      <a:gd name="T52" fmla="*/ 24 w 63"/>
                      <a:gd name="T53" fmla="*/ 42 h 46"/>
                      <a:gd name="T54" fmla="*/ 36 w 63"/>
                      <a:gd name="T55" fmla="*/ 41 h 46"/>
                      <a:gd name="T56" fmla="*/ 39 w 63"/>
                      <a:gd name="T57" fmla="*/ 38 h 46"/>
                      <a:gd name="T58" fmla="*/ 43 w 63"/>
                      <a:gd name="T59" fmla="*/ 35 h 46"/>
                      <a:gd name="T60" fmla="*/ 47 w 63"/>
                      <a:gd name="T61" fmla="*/ 30 h 46"/>
                      <a:gd name="T62" fmla="*/ 45 w 63"/>
                      <a:gd name="T63" fmla="*/ 26 h 46"/>
                      <a:gd name="T64" fmla="*/ 48 w 63"/>
                      <a:gd name="T65" fmla="*/ 21 h 46"/>
                      <a:gd name="T66" fmla="*/ 50 w 63"/>
                      <a:gd name="T67" fmla="*/ 19 h 46"/>
                      <a:gd name="T68" fmla="*/ 51 w 63"/>
                      <a:gd name="T69" fmla="*/ 17 h 46"/>
                      <a:gd name="T70" fmla="*/ 60 w 63"/>
                      <a:gd name="T71" fmla="*/ 13 h 46"/>
                      <a:gd name="T72" fmla="*/ 63 w 63"/>
                      <a:gd name="T73" fmla="*/ 9 h 46"/>
                      <a:gd name="T74" fmla="*/ 58 w 63"/>
                      <a:gd name="T75" fmla="*/ 8 h 46"/>
                      <a:gd name="T76" fmla="*/ 58 w 63"/>
                      <a:gd name="T77" fmla="*/ 8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63" h="46">
                        <a:moveTo>
                          <a:pt x="58" y="8"/>
                        </a:moveTo>
                        <a:cubicBezTo>
                          <a:pt x="55" y="8"/>
                          <a:pt x="54" y="7"/>
                          <a:pt x="52" y="6"/>
                        </a:cubicBezTo>
                        <a:cubicBezTo>
                          <a:pt x="51" y="5"/>
                          <a:pt x="50" y="6"/>
                          <a:pt x="49" y="6"/>
                        </a:cubicBezTo>
                        <a:cubicBezTo>
                          <a:pt x="48" y="6"/>
                          <a:pt x="46" y="6"/>
                          <a:pt x="45" y="6"/>
                        </a:cubicBezTo>
                        <a:cubicBezTo>
                          <a:pt x="43" y="5"/>
                          <a:pt x="41" y="4"/>
                          <a:pt x="40" y="4"/>
                        </a:cubicBezTo>
                        <a:cubicBezTo>
                          <a:pt x="39" y="3"/>
                          <a:pt x="39" y="3"/>
                          <a:pt x="38" y="2"/>
                        </a:cubicBezTo>
                        <a:cubicBezTo>
                          <a:pt x="37" y="3"/>
                          <a:pt x="36" y="2"/>
                          <a:pt x="35" y="2"/>
                        </a:cubicBezTo>
                        <a:cubicBezTo>
                          <a:pt x="33" y="1"/>
                          <a:pt x="32" y="2"/>
                          <a:pt x="31" y="2"/>
                        </a:cubicBezTo>
                        <a:cubicBezTo>
                          <a:pt x="29" y="2"/>
                          <a:pt x="28" y="2"/>
                          <a:pt x="27" y="2"/>
                        </a:cubicBezTo>
                        <a:cubicBezTo>
                          <a:pt x="24" y="2"/>
                          <a:pt x="21" y="1"/>
                          <a:pt x="17" y="1"/>
                        </a:cubicBezTo>
                        <a:cubicBezTo>
                          <a:pt x="15" y="1"/>
                          <a:pt x="11" y="0"/>
                          <a:pt x="8" y="0"/>
                        </a:cubicBezTo>
                        <a:cubicBezTo>
                          <a:pt x="7" y="1"/>
                          <a:pt x="4" y="2"/>
                          <a:pt x="2" y="3"/>
                        </a:cubicBezTo>
                        <a:cubicBezTo>
                          <a:pt x="0" y="4"/>
                          <a:pt x="1" y="5"/>
                          <a:pt x="2" y="6"/>
                        </a:cubicBezTo>
                        <a:cubicBezTo>
                          <a:pt x="2" y="8"/>
                          <a:pt x="2" y="9"/>
                          <a:pt x="2" y="11"/>
                        </a:cubicBezTo>
                        <a:cubicBezTo>
                          <a:pt x="3" y="11"/>
                          <a:pt x="5" y="10"/>
                          <a:pt x="5" y="10"/>
                        </a:cubicBezTo>
                        <a:cubicBezTo>
                          <a:pt x="6" y="10"/>
                          <a:pt x="5" y="12"/>
                          <a:pt x="7" y="12"/>
                        </a:cubicBezTo>
                        <a:cubicBezTo>
                          <a:pt x="9" y="12"/>
                          <a:pt x="10" y="11"/>
                          <a:pt x="12" y="11"/>
                        </a:cubicBezTo>
                        <a:cubicBezTo>
                          <a:pt x="14" y="10"/>
                          <a:pt x="16" y="13"/>
                          <a:pt x="14" y="14"/>
                        </a:cubicBezTo>
                        <a:cubicBezTo>
                          <a:pt x="12" y="16"/>
                          <a:pt x="13" y="17"/>
                          <a:pt x="13" y="20"/>
                        </a:cubicBezTo>
                        <a:cubicBezTo>
                          <a:pt x="12" y="21"/>
                          <a:pt x="13" y="24"/>
                          <a:pt x="12" y="25"/>
                        </a:cubicBezTo>
                        <a:cubicBezTo>
                          <a:pt x="9" y="25"/>
                          <a:pt x="10" y="26"/>
                          <a:pt x="12" y="28"/>
                        </a:cubicBezTo>
                        <a:cubicBezTo>
                          <a:pt x="13" y="29"/>
                          <a:pt x="10" y="31"/>
                          <a:pt x="10" y="33"/>
                        </a:cubicBezTo>
                        <a:cubicBezTo>
                          <a:pt x="12" y="35"/>
                          <a:pt x="10" y="36"/>
                          <a:pt x="10" y="38"/>
                        </a:cubicBezTo>
                        <a:cubicBezTo>
                          <a:pt x="13" y="37"/>
                          <a:pt x="15" y="42"/>
                          <a:pt x="17" y="44"/>
                        </a:cubicBezTo>
                        <a:cubicBezTo>
                          <a:pt x="17" y="45"/>
                          <a:pt x="19" y="46"/>
                          <a:pt x="20" y="45"/>
                        </a:cubicBezTo>
                        <a:cubicBezTo>
                          <a:pt x="20" y="45"/>
                          <a:pt x="21" y="44"/>
                          <a:pt x="21" y="43"/>
                        </a:cubicBezTo>
                        <a:cubicBezTo>
                          <a:pt x="22" y="43"/>
                          <a:pt x="24" y="42"/>
                          <a:pt x="24" y="42"/>
                        </a:cubicBezTo>
                        <a:cubicBezTo>
                          <a:pt x="28" y="41"/>
                          <a:pt x="32" y="42"/>
                          <a:pt x="36" y="41"/>
                        </a:cubicBezTo>
                        <a:cubicBezTo>
                          <a:pt x="37" y="40"/>
                          <a:pt x="37" y="39"/>
                          <a:pt x="39" y="38"/>
                        </a:cubicBezTo>
                        <a:cubicBezTo>
                          <a:pt x="41" y="37"/>
                          <a:pt x="42" y="36"/>
                          <a:pt x="43" y="35"/>
                        </a:cubicBezTo>
                        <a:cubicBezTo>
                          <a:pt x="44" y="32"/>
                          <a:pt x="45" y="31"/>
                          <a:pt x="47" y="30"/>
                        </a:cubicBezTo>
                        <a:cubicBezTo>
                          <a:pt x="48" y="29"/>
                          <a:pt x="46" y="27"/>
                          <a:pt x="45" y="26"/>
                        </a:cubicBezTo>
                        <a:cubicBezTo>
                          <a:pt x="45" y="25"/>
                          <a:pt x="47" y="22"/>
                          <a:pt x="48" y="21"/>
                        </a:cubicBezTo>
                        <a:cubicBezTo>
                          <a:pt x="48" y="21"/>
                          <a:pt x="49" y="20"/>
                          <a:pt x="50" y="19"/>
                        </a:cubicBezTo>
                        <a:cubicBezTo>
                          <a:pt x="50" y="19"/>
                          <a:pt x="50" y="17"/>
                          <a:pt x="51" y="17"/>
                        </a:cubicBezTo>
                        <a:cubicBezTo>
                          <a:pt x="54" y="15"/>
                          <a:pt x="57" y="14"/>
                          <a:pt x="60" y="13"/>
                        </a:cubicBezTo>
                        <a:cubicBezTo>
                          <a:pt x="61" y="12"/>
                          <a:pt x="63" y="11"/>
                          <a:pt x="63" y="9"/>
                        </a:cubicBezTo>
                        <a:cubicBezTo>
                          <a:pt x="62" y="7"/>
                          <a:pt x="60" y="9"/>
                          <a:pt x="58" y="8"/>
                        </a:cubicBezTo>
                        <a:cubicBezTo>
                          <a:pt x="55" y="8"/>
                          <a:pt x="60" y="9"/>
                          <a:pt x="58" y="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8" name="Freeform 728">
                    <a:extLst>
                      <a:ext uri="{FF2B5EF4-FFF2-40B4-BE49-F238E27FC236}">
                        <a16:creationId xmlns:a16="http://schemas.microsoft.com/office/drawing/2014/main" id="{5C3E0518-EC9F-4C50-8D6E-EE8E0C785ED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35003" y="3473271"/>
                    <a:ext cx="74861" cy="141758"/>
                  </a:xfrm>
                  <a:custGeom>
                    <a:avLst/>
                    <a:gdLst>
                      <a:gd name="T0" fmla="*/ 11 w 16"/>
                      <a:gd name="T1" fmla="*/ 25 h 30"/>
                      <a:gd name="T2" fmla="*/ 11 w 16"/>
                      <a:gd name="T3" fmla="*/ 21 h 30"/>
                      <a:gd name="T4" fmla="*/ 10 w 16"/>
                      <a:gd name="T5" fmla="*/ 16 h 30"/>
                      <a:gd name="T6" fmla="*/ 12 w 16"/>
                      <a:gd name="T7" fmla="*/ 14 h 30"/>
                      <a:gd name="T8" fmla="*/ 13 w 16"/>
                      <a:gd name="T9" fmla="*/ 9 h 30"/>
                      <a:gd name="T10" fmla="*/ 14 w 16"/>
                      <a:gd name="T11" fmla="*/ 4 h 30"/>
                      <a:gd name="T12" fmla="*/ 12 w 16"/>
                      <a:gd name="T13" fmla="*/ 1 h 30"/>
                      <a:gd name="T14" fmla="*/ 7 w 16"/>
                      <a:gd name="T15" fmla="*/ 2 h 30"/>
                      <a:gd name="T16" fmla="*/ 5 w 16"/>
                      <a:gd name="T17" fmla="*/ 0 h 30"/>
                      <a:gd name="T18" fmla="*/ 4 w 16"/>
                      <a:gd name="T19" fmla="*/ 0 h 30"/>
                      <a:gd name="T20" fmla="*/ 3 w 16"/>
                      <a:gd name="T21" fmla="*/ 4 h 30"/>
                      <a:gd name="T22" fmla="*/ 3 w 16"/>
                      <a:gd name="T23" fmla="*/ 8 h 30"/>
                      <a:gd name="T24" fmla="*/ 2 w 16"/>
                      <a:gd name="T25" fmla="*/ 13 h 30"/>
                      <a:gd name="T26" fmla="*/ 0 w 16"/>
                      <a:gd name="T27" fmla="*/ 20 h 30"/>
                      <a:gd name="T28" fmla="*/ 2 w 16"/>
                      <a:gd name="T29" fmla="*/ 22 h 30"/>
                      <a:gd name="T30" fmla="*/ 2 w 16"/>
                      <a:gd name="T31" fmla="*/ 28 h 30"/>
                      <a:gd name="T32" fmla="*/ 6 w 16"/>
                      <a:gd name="T33" fmla="*/ 30 h 30"/>
                      <a:gd name="T34" fmla="*/ 11 w 16"/>
                      <a:gd name="T35" fmla="*/ 25 h 30"/>
                      <a:gd name="T36" fmla="*/ 11 w 16"/>
                      <a:gd name="T37" fmla="*/ 25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16" h="30">
                        <a:moveTo>
                          <a:pt x="11" y="25"/>
                        </a:moveTo>
                        <a:cubicBezTo>
                          <a:pt x="12" y="23"/>
                          <a:pt x="10" y="22"/>
                          <a:pt x="11" y="21"/>
                        </a:cubicBezTo>
                        <a:cubicBezTo>
                          <a:pt x="12" y="18"/>
                          <a:pt x="12" y="18"/>
                          <a:pt x="10" y="16"/>
                        </a:cubicBezTo>
                        <a:cubicBezTo>
                          <a:pt x="9" y="14"/>
                          <a:pt x="11" y="15"/>
                          <a:pt x="12" y="14"/>
                        </a:cubicBezTo>
                        <a:cubicBezTo>
                          <a:pt x="13" y="13"/>
                          <a:pt x="13" y="10"/>
                          <a:pt x="13" y="9"/>
                        </a:cubicBezTo>
                        <a:cubicBezTo>
                          <a:pt x="13" y="6"/>
                          <a:pt x="12" y="6"/>
                          <a:pt x="14" y="4"/>
                        </a:cubicBezTo>
                        <a:cubicBezTo>
                          <a:pt x="16" y="3"/>
                          <a:pt x="14" y="0"/>
                          <a:pt x="12" y="1"/>
                        </a:cubicBezTo>
                        <a:cubicBezTo>
                          <a:pt x="10" y="1"/>
                          <a:pt x="9" y="2"/>
                          <a:pt x="7" y="2"/>
                        </a:cubicBezTo>
                        <a:cubicBezTo>
                          <a:pt x="5" y="2"/>
                          <a:pt x="6" y="0"/>
                          <a:pt x="5" y="0"/>
                        </a:cubicBezTo>
                        <a:cubicBezTo>
                          <a:pt x="6" y="0"/>
                          <a:pt x="3" y="0"/>
                          <a:pt x="4" y="0"/>
                        </a:cubicBezTo>
                        <a:cubicBezTo>
                          <a:pt x="2" y="1"/>
                          <a:pt x="3" y="2"/>
                          <a:pt x="3" y="4"/>
                        </a:cubicBezTo>
                        <a:cubicBezTo>
                          <a:pt x="3" y="5"/>
                          <a:pt x="3" y="7"/>
                          <a:pt x="3" y="8"/>
                        </a:cubicBezTo>
                        <a:cubicBezTo>
                          <a:pt x="2" y="10"/>
                          <a:pt x="2" y="12"/>
                          <a:pt x="2" y="13"/>
                        </a:cubicBezTo>
                        <a:cubicBezTo>
                          <a:pt x="1" y="16"/>
                          <a:pt x="0" y="17"/>
                          <a:pt x="0" y="20"/>
                        </a:cubicBezTo>
                        <a:cubicBezTo>
                          <a:pt x="1" y="21"/>
                          <a:pt x="2" y="20"/>
                          <a:pt x="2" y="22"/>
                        </a:cubicBezTo>
                        <a:cubicBezTo>
                          <a:pt x="3" y="23"/>
                          <a:pt x="2" y="26"/>
                          <a:pt x="2" y="28"/>
                        </a:cubicBezTo>
                        <a:cubicBezTo>
                          <a:pt x="2" y="30"/>
                          <a:pt x="4" y="30"/>
                          <a:pt x="6" y="30"/>
                        </a:cubicBezTo>
                        <a:cubicBezTo>
                          <a:pt x="10" y="30"/>
                          <a:pt x="9" y="27"/>
                          <a:pt x="11" y="25"/>
                        </a:cubicBezTo>
                        <a:cubicBezTo>
                          <a:pt x="12" y="23"/>
                          <a:pt x="10" y="26"/>
                          <a:pt x="11" y="2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19" name="Freeform 729">
                    <a:extLst>
                      <a:ext uri="{FF2B5EF4-FFF2-40B4-BE49-F238E27FC236}">
                        <a16:creationId xmlns:a16="http://schemas.microsoft.com/office/drawing/2014/main" id="{956F3DF9-9FE6-48A7-BC14-0A3EDE3363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36512" y="4755451"/>
                    <a:ext cx="246881" cy="412529"/>
                  </a:xfrm>
                  <a:custGeom>
                    <a:avLst/>
                    <a:gdLst>
                      <a:gd name="T0" fmla="*/ 52 w 53"/>
                      <a:gd name="T1" fmla="*/ 23 h 88"/>
                      <a:gd name="T2" fmla="*/ 50 w 53"/>
                      <a:gd name="T3" fmla="*/ 3 h 88"/>
                      <a:gd name="T4" fmla="*/ 46 w 53"/>
                      <a:gd name="T5" fmla="*/ 3 h 88"/>
                      <a:gd name="T6" fmla="*/ 41 w 53"/>
                      <a:gd name="T7" fmla="*/ 6 h 88"/>
                      <a:gd name="T8" fmla="*/ 38 w 53"/>
                      <a:gd name="T9" fmla="*/ 7 h 88"/>
                      <a:gd name="T10" fmla="*/ 32 w 53"/>
                      <a:gd name="T11" fmla="*/ 7 h 88"/>
                      <a:gd name="T12" fmla="*/ 28 w 53"/>
                      <a:gd name="T13" fmla="*/ 7 h 88"/>
                      <a:gd name="T14" fmla="*/ 23 w 53"/>
                      <a:gd name="T15" fmla="*/ 7 h 88"/>
                      <a:gd name="T16" fmla="*/ 24 w 53"/>
                      <a:gd name="T17" fmla="*/ 18 h 88"/>
                      <a:gd name="T18" fmla="*/ 25 w 53"/>
                      <a:gd name="T19" fmla="*/ 20 h 88"/>
                      <a:gd name="T20" fmla="*/ 27 w 53"/>
                      <a:gd name="T21" fmla="*/ 22 h 88"/>
                      <a:gd name="T22" fmla="*/ 27 w 53"/>
                      <a:gd name="T23" fmla="*/ 28 h 88"/>
                      <a:gd name="T24" fmla="*/ 25 w 53"/>
                      <a:gd name="T25" fmla="*/ 31 h 88"/>
                      <a:gd name="T26" fmla="*/ 24 w 53"/>
                      <a:gd name="T27" fmla="*/ 35 h 88"/>
                      <a:gd name="T28" fmla="*/ 20 w 53"/>
                      <a:gd name="T29" fmla="*/ 31 h 88"/>
                      <a:gd name="T30" fmla="*/ 21 w 53"/>
                      <a:gd name="T31" fmla="*/ 25 h 88"/>
                      <a:gd name="T32" fmla="*/ 16 w 53"/>
                      <a:gd name="T33" fmla="*/ 22 h 88"/>
                      <a:gd name="T34" fmla="*/ 13 w 53"/>
                      <a:gd name="T35" fmla="*/ 20 h 88"/>
                      <a:gd name="T36" fmla="*/ 2 w 53"/>
                      <a:gd name="T37" fmla="*/ 24 h 88"/>
                      <a:gd name="T38" fmla="*/ 0 w 53"/>
                      <a:gd name="T39" fmla="*/ 26 h 88"/>
                      <a:gd name="T40" fmla="*/ 1 w 53"/>
                      <a:gd name="T41" fmla="*/ 30 h 88"/>
                      <a:gd name="T42" fmla="*/ 12 w 53"/>
                      <a:gd name="T43" fmla="*/ 35 h 88"/>
                      <a:gd name="T44" fmla="*/ 13 w 53"/>
                      <a:gd name="T45" fmla="*/ 44 h 88"/>
                      <a:gd name="T46" fmla="*/ 12 w 53"/>
                      <a:gd name="T47" fmla="*/ 52 h 88"/>
                      <a:gd name="T48" fmla="*/ 6 w 53"/>
                      <a:gd name="T49" fmla="*/ 62 h 88"/>
                      <a:gd name="T50" fmla="*/ 6 w 53"/>
                      <a:gd name="T51" fmla="*/ 69 h 88"/>
                      <a:gd name="T52" fmla="*/ 8 w 53"/>
                      <a:gd name="T53" fmla="*/ 78 h 88"/>
                      <a:gd name="T54" fmla="*/ 9 w 53"/>
                      <a:gd name="T55" fmla="*/ 87 h 88"/>
                      <a:gd name="T56" fmla="*/ 12 w 53"/>
                      <a:gd name="T57" fmla="*/ 86 h 88"/>
                      <a:gd name="T58" fmla="*/ 13 w 53"/>
                      <a:gd name="T59" fmla="*/ 83 h 88"/>
                      <a:gd name="T60" fmla="*/ 11 w 53"/>
                      <a:gd name="T61" fmla="*/ 83 h 88"/>
                      <a:gd name="T62" fmla="*/ 16 w 53"/>
                      <a:gd name="T63" fmla="*/ 77 h 88"/>
                      <a:gd name="T64" fmla="*/ 25 w 53"/>
                      <a:gd name="T65" fmla="*/ 72 h 88"/>
                      <a:gd name="T66" fmla="*/ 25 w 53"/>
                      <a:gd name="T67" fmla="*/ 64 h 88"/>
                      <a:gd name="T68" fmla="*/ 21 w 53"/>
                      <a:gd name="T69" fmla="*/ 48 h 88"/>
                      <a:gd name="T70" fmla="*/ 24 w 53"/>
                      <a:gd name="T71" fmla="*/ 48 h 88"/>
                      <a:gd name="T72" fmla="*/ 29 w 53"/>
                      <a:gd name="T73" fmla="*/ 44 h 88"/>
                      <a:gd name="T74" fmla="*/ 35 w 53"/>
                      <a:gd name="T75" fmla="*/ 38 h 88"/>
                      <a:gd name="T76" fmla="*/ 40 w 53"/>
                      <a:gd name="T77" fmla="*/ 36 h 88"/>
                      <a:gd name="T78" fmla="*/ 46 w 53"/>
                      <a:gd name="T79" fmla="*/ 32 h 88"/>
                      <a:gd name="T80" fmla="*/ 52 w 53"/>
                      <a:gd name="T81" fmla="*/ 23 h 88"/>
                      <a:gd name="T82" fmla="*/ 52 w 53"/>
                      <a:gd name="T83" fmla="*/ 23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53" h="88">
                        <a:moveTo>
                          <a:pt x="52" y="23"/>
                        </a:moveTo>
                        <a:cubicBezTo>
                          <a:pt x="49" y="17"/>
                          <a:pt x="50" y="9"/>
                          <a:pt x="50" y="3"/>
                        </a:cubicBezTo>
                        <a:cubicBezTo>
                          <a:pt x="50" y="0"/>
                          <a:pt x="48" y="2"/>
                          <a:pt x="46" y="3"/>
                        </a:cubicBezTo>
                        <a:cubicBezTo>
                          <a:pt x="45" y="4"/>
                          <a:pt x="43" y="6"/>
                          <a:pt x="41" y="6"/>
                        </a:cubicBezTo>
                        <a:cubicBezTo>
                          <a:pt x="40" y="6"/>
                          <a:pt x="38" y="5"/>
                          <a:pt x="38" y="7"/>
                        </a:cubicBezTo>
                        <a:cubicBezTo>
                          <a:pt x="36" y="10"/>
                          <a:pt x="34" y="7"/>
                          <a:pt x="32" y="7"/>
                        </a:cubicBezTo>
                        <a:cubicBezTo>
                          <a:pt x="30" y="7"/>
                          <a:pt x="30" y="9"/>
                          <a:pt x="28" y="7"/>
                        </a:cubicBezTo>
                        <a:cubicBezTo>
                          <a:pt x="27" y="7"/>
                          <a:pt x="24" y="7"/>
                          <a:pt x="23" y="7"/>
                        </a:cubicBezTo>
                        <a:cubicBezTo>
                          <a:pt x="20" y="7"/>
                          <a:pt x="21" y="16"/>
                          <a:pt x="24" y="18"/>
                        </a:cubicBezTo>
                        <a:cubicBezTo>
                          <a:pt x="24" y="18"/>
                          <a:pt x="24" y="20"/>
                          <a:pt x="25" y="20"/>
                        </a:cubicBezTo>
                        <a:cubicBezTo>
                          <a:pt x="25" y="21"/>
                          <a:pt x="26" y="21"/>
                          <a:pt x="27" y="22"/>
                        </a:cubicBezTo>
                        <a:cubicBezTo>
                          <a:pt x="27" y="24"/>
                          <a:pt x="27" y="27"/>
                          <a:pt x="27" y="28"/>
                        </a:cubicBezTo>
                        <a:cubicBezTo>
                          <a:pt x="27" y="30"/>
                          <a:pt x="28" y="31"/>
                          <a:pt x="25" y="31"/>
                        </a:cubicBezTo>
                        <a:cubicBezTo>
                          <a:pt x="24" y="31"/>
                          <a:pt x="24" y="34"/>
                          <a:pt x="24" y="35"/>
                        </a:cubicBezTo>
                        <a:cubicBezTo>
                          <a:pt x="23" y="34"/>
                          <a:pt x="21" y="32"/>
                          <a:pt x="20" y="31"/>
                        </a:cubicBezTo>
                        <a:cubicBezTo>
                          <a:pt x="19" y="29"/>
                          <a:pt x="21" y="27"/>
                          <a:pt x="21" y="25"/>
                        </a:cubicBezTo>
                        <a:cubicBezTo>
                          <a:pt x="22" y="20"/>
                          <a:pt x="19" y="24"/>
                          <a:pt x="16" y="22"/>
                        </a:cubicBezTo>
                        <a:cubicBezTo>
                          <a:pt x="15" y="21"/>
                          <a:pt x="15" y="19"/>
                          <a:pt x="13" y="20"/>
                        </a:cubicBezTo>
                        <a:cubicBezTo>
                          <a:pt x="9" y="22"/>
                          <a:pt x="6" y="23"/>
                          <a:pt x="2" y="24"/>
                        </a:cubicBezTo>
                        <a:cubicBezTo>
                          <a:pt x="1" y="25"/>
                          <a:pt x="0" y="25"/>
                          <a:pt x="0" y="26"/>
                        </a:cubicBezTo>
                        <a:cubicBezTo>
                          <a:pt x="0" y="27"/>
                          <a:pt x="1" y="29"/>
                          <a:pt x="1" y="30"/>
                        </a:cubicBezTo>
                        <a:cubicBezTo>
                          <a:pt x="4" y="30"/>
                          <a:pt x="12" y="32"/>
                          <a:pt x="12" y="35"/>
                        </a:cubicBezTo>
                        <a:cubicBezTo>
                          <a:pt x="13" y="38"/>
                          <a:pt x="13" y="41"/>
                          <a:pt x="13" y="44"/>
                        </a:cubicBezTo>
                        <a:cubicBezTo>
                          <a:pt x="12" y="46"/>
                          <a:pt x="14" y="49"/>
                          <a:pt x="12" y="52"/>
                        </a:cubicBezTo>
                        <a:cubicBezTo>
                          <a:pt x="10" y="55"/>
                          <a:pt x="8" y="59"/>
                          <a:pt x="6" y="62"/>
                        </a:cubicBezTo>
                        <a:cubicBezTo>
                          <a:pt x="4" y="64"/>
                          <a:pt x="6" y="68"/>
                          <a:pt x="6" y="69"/>
                        </a:cubicBezTo>
                        <a:cubicBezTo>
                          <a:pt x="8" y="73"/>
                          <a:pt x="8" y="75"/>
                          <a:pt x="8" y="78"/>
                        </a:cubicBezTo>
                        <a:cubicBezTo>
                          <a:pt x="8" y="81"/>
                          <a:pt x="8" y="84"/>
                          <a:pt x="9" y="87"/>
                        </a:cubicBezTo>
                        <a:cubicBezTo>
                          <a:pt x="9" y="88"/>
                          <a:pt x="12" y="87"/>
                          <a:pt x="12" y="86"/>
                        </a:cubicBezTo>
                        <a:cubicBezTo>
                          <a:pt x="13" y="85"/>
                          <a:pt x="13" y="83"/>
                          <a:pt x="13" y="83"/>
                        </a:cubicBezTo>
                        <a:cubicBezTo>
                          <a:pt x="12" y="83"/>
                          <a:pt x="11" y="83"/>
                          <a:pt x="11" y="83"/>
                        </a:cubicBezTo>
                        <a:cubicBezTo>
                          <a:pt x="11" y="80"/>
                          <a:pt x="14" y="78"/>
                          <a:pt x="16" y="77"/>
                        </a:cubicBezTo>
                        <a:cubicBezTo>
                          <a:pt x="19" y="76"/>
                          <a:pt x="23" y="75"/>
                          <a:pt x="25" y="72"/>
                        </a:cubicBezTo>
                        <a:cubicBezTo>
                          <a:pt x="25" y="71"/>
                          <a:pt x="25" y="66"/>
                          <a:pt x="25" y="64"/>
                        </a:cubicBezTo>
                        <a:cubicBezTo>
                          <a:pt x="25" y="62"/>
                          <a:pt x="21" y="48"/>
                          <a:pt x="21" y="48"/>
                        </a:cubicBezTo>
                        <a:cubicBezTo>
                          <a:pt x="22" y="47"/>
                          <a:pt x="22" y="50"/>
                          <a:pt x="24" y="48"/>
                        </a:cubicBezTo>
                        <a:cubicBezTo>
                          <a:pt x="26" y="46"/>
                          <a:pt x="27" y="45"/>
                          <a:pt x="29" y="44"/>
                        </a:cubicBezTo>
                        <a:cubicBezTo>
                          <a:pt x="31" y="43"/>
                          <a:pt x="32" y="37"/>
                          <a:pt x="35" y="38"/>
                        </a:cubicBezTo>
                        <a:cubicBezTo>
                          <a:pt x="36" y="38"/>
                          <a:pt x="38" y="36"/>
                          <a:pt x="40" y="36"/>
                        </a:cubicBezTo>
                        <a:cubicBezTo>
                          <a:pt x="42" y="35"/>
                          <a:pt x="44" y="34"/>
                          <a:pt x="46" y="32"/>
                        </a:cubicBezTo>
                        <a:cubicBezTo>
                          <a:pt x="47" y="31"/>
                          <a:pt x="53" y="25"/>
                          <a:pt x="52" y="23"/>
                        </a:cubicBezTo>
                        <a:cubicBezTo>
                          <a:pt x="51" y="22"/>
                          <a:pt x="52" y="24"/>
                          <a:pt x="52" y="2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0" name="Freeform 730">
                    <a:extLst>
                      <a:ext uri="{FF2B5EF4-FFF2-40B4-BE49-F238E27FC236}">
                        <a16:creationId xmlns:a16="http://schemas.microsoft.com/office/drawing/2014/main" id="{D56518C0-A662-4AAA-A987-B23E5042BE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92259" y="4742709"/>
                    <a:ext cx="74861" cy="176799"/>
                  </a:xfrm>
                  <a:custGeom>
                    <a:avLst/>
                    <a:gdLst>
                      <a:gd name="T0" fmla="*/ 4 w 16"/>
                      <a:gd name="T1" fmla="*/ 25 h 38"/>
                      <a:gd name="T2" fmla="*/ 9 w 16"/>
                      <a:gd name="T3" fmla="*/ 26 h 38"/>
                      <a:gd name="T4" fmla="*/ 8 w 16"/>
                      <a:gd name="T5" fmla="*/ 31 h 38"/>
                      <a:gd name="T6" fmla="*/ 12 w 16"/>
                      <a:gd name="T7" fmla="*/ 38 h 38"/>
                      <a:gd name="T8" fmla="*/ 12 w 16"/>
                      <a:gd name="T9" fmla="*/ 34 h 38"/>
                      <a:gd name="T10" fmla="*/ 15 w 16"/>
                      <a:gd name="T11" fmla="*/ 33 h 38"/>
                      <a:gd name="T12" fmla="*/ 15 w 16"/>
                      <a:gd name="T13" fmla="*/ 27 h 38"/>
                      <a:gd name="T14" fmla="*/ 12 w 16"/>
                      <a:gd name="T15" fmla="*/ 22 h 38"/>
                      <a:gd name="T16" fmla="*/ 8 w 16"/>
                      <a:gd name="T17" fmla="*/ 20 h 38"/>
                      <a:gd name="T18" fmla="*/ 8 w 16"/>
                      <a:gd name="T19" fmla="*/ 16 h 38"/>
                      <a:gd name="T20" fmla="*/ 7 w 16"/>
                      <a:gd name="T21" fmla="*/ 14 h 38"/>
                      <a:gd name="T22" fmla="*/ 8 w 16"/>
                      <a:gd name="T23" fmla="*/ 8 h 38"/>
                      <a:gd name="T24" fmla="*/ 7 w 16"/>
                      <a:gd name="T25" fmla="*/ 3 h 38"/>
                      <a:gd name="T26" fmla="*/ 7 w 16"/>
                      <a:gd name="T27" fmla="*/ 1 h 38"/>
                      <a:gd name="T28" fmla="*/ 2 w 16"/>
                      <a:gd name="T29" fmla="*/ 0 h 38"/>
                      <a:gd name="T30" fmla="*/ 4 w 16"/>
                      <a:gd name="T31" fmla="*/ 6 h 38"/>
                      <a:gd name="T32" fmla="*/ 4 w 16"/>
                      <a:gd name="T33" fmla="*/ 14 h 38"/>
                      <a:gd name="T34" fmla="*/ 2 w 16"/>
                      <a:gd name="T35" fmla="*/ 16 h 38"/>
                      <a:gd name="T36" fmla="*/ 1 w 16"/>
                      <a:gd name="T37" fmla="*/ 20 h 38"/>
                      <a:gd name="T38" fmla="*/ 4 w 16"/>
                      <a:gd name="T39" fmla="*/ 25 h 38"/>
                      <a:gd name="T40" fmla="*/ 4 w 16"/>
                      <a:gd name="T41" fmla="*/ 25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6" h="38">
                        <a:moveTo>
                          <a:pt x="4" y="25"/>
                        </a:moveTo>
                        <a:cubicBezTo>
                          <a:pt x="6" y="26"/>
                          <a:pt x="9" y="24"/>
                          <a:pt x="9" y="26"/>
                        </a:cubicBezTo>
                        <a:cubicBezTo>
                          <a:pt x="10" y="28"/>
                          <a:pt x="9" y="29"/>
                          <a:pt x="8" y="31"/>
                        </a:cubicBezTo>
                        <a:cubicBezTo>
                          <a:pt x="6" y="33"/>
                          <a:pt x="10" y="36"/>
                          <a:pt x="12" y="38"/>
                        </a:cubicBezTo>
                        <a:cubicBezTo>
                          <a:pt x="13" y="37"/>
                          <a:pt x="12" y="35"/>
                          <a:pt x="12" y="34"/>
                        </a:cubicBezTo>
                        <a:cubicBezTo>
                          <a:pt x="13" y="33"/>
                          <a:pt x="16" y="35"/>
                          <a:pt x="15" y="33"/>
                        </a:cubicBezTo>
                        <a:cubicBezTo>
                          <a:pt x="15" y="31"/>
                          <a:pt x="15" y="29"/>
                          <a:pt x="15" y="27"/>
                        </a:cubicBezTo>
                        <a:cubicBezTo>
                          <a:pt x="14" y="25"/>
                          <a:pt x="13" y="24"/>
                          <a:pt x="12" y="22"/>
                        </a:cubicBezTo>
                        <a:cubicBezTo>
                          <a:pt x="11" y="25"/>
                          <a:pt x="8" y="21"/>
                          <a:pt x="8" y="20"/>
                        </a:cubicBezTo>
                        <a:cubicBezTo>
                          <a:pt x="8" y="18"/>
                          <a:pt x="8" y="17"/>
                          <a:pt x="8" y="16"/>
                        </a:cubicBezTo>
                        <a:cubicBezTo>
                          <a:pt x="8" y="14"/>
                          <a:pt x="8" y="15"/>
                          <a:pt x="7" y="14"/>
                        </a:cubicBezTo>
                        <a:cubicBezTo>
                          <a:pt x="6" y="14"/>
                          <a:pt x="8" y="8"/>
                          <a:pt x="8" y="8"/>
                        </a:cubicBezTo>
                        <a:cubicBezTo>
                          <a:pt x="8" y="6"/>
                          <a:pt x="7" y="5"/>
                          <a:pt x="7" y="3"/>
                        </a:cubicBezTo>
                        <a:cubicBezTo>
                          <a:pt x="6" y="2"/>
                          <a:pt x="5" y="0"/>
                          <a:pt x="7" y="1"/>
                        </a:cubicBezTo>
                        <a:cubicBezTo>
                          <a:pt x="6" y="0"/>
                          <a:pt x="3" y="0"/>
                          <a:pt x="2" y="0"/>
                        </a:cubicBezTo>
                        <a:cubicBezTo>
                          <a:pt x="2" y="1"/>
                          <a:pt x="6" y="5"/>
                          <a:pt x="4" y="6"/>
                        </a:cubicBezTo>
                        <a:cubicBezTo>
                          <a:pt x="1" y="7"/>
                          <a:pt x="2" y="12"/>
                          <a:pt x="4" y="14"/>
                        </a:cubicBezTo>
                        <a:cubicBezTo>
                          <a:pt x="4" y="15"/>
                          <a:pt x="2" y="15"/>
                          <a:pt x="2" y="16"/>
                        </a:cubicBezTo>
                        <a:cubicBezTo>
                          <a:pt x="1" y="16"/>
                          <a:pt x="1" y="19"/>
                          <a:pt x="1" y="20"/>
                        </a:cubicBezTo>
                        <a:cubicBezTo>
                          <a:pt x="0" y="22"/>
                          <a:pt x="3" y="24"/>
                          <a:pt x="4" y="25"/>
                        </a:cubicBezTo>
                        <a:cubicBezTo>
                          <a:pt x="5" y="26"/>
                          <a:pt x="4" y="24"/>
                          <a:pt x="4" y="2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1" name="Freeform 731">
                    <a:extLst>
                      <a:ext uri="{FF2B5EF4-FFF2-40B4-BE49-F238E27FC236}">
                        <a16:creationId xmlns:a16="http://schemas.microsoft.com/office/drawing/2014/main" id="{5C5FD142-0BC0-437D-B015-82478CD857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39008" y="4709261"/>
                    <a:ext cx="280328" cy="234139"/>
                  </a:xfrm>
                  <a:custGeom>
                    <a:avLst/>
                    <a:gdLst>
                      <a:gd name="T0" fmla="*/ 56 w 60"/>
                      <a:gd name="T1" fmla="*/ 30 h 50"/>
                      <a:gd name="T2" fmla="*/ 55 w 60"/>
                      <a:gd name="T3" fmla="*/ 24 h 50"/>
                      <a:gd name="T4" fmla="*/ 57 w 60"/>
                      <a:gd name="T5" fmla="*/ 22 h 50"/>
                      <a:gd name="T6" fmla="*/ 57 w 60"/>
                      <a:gd name="T7" fmla="*/ 19 h 50"/>
                      <a:gd name="T8" fmla="*/ 58 w 60"/>
                      <a:gd name="T9" fmla="*/ 13 h 50"/>
                      <a:gd name="T10" fmla="*/ 56 w 60"/>
                      <a:gd name="T11" fmla="*/ 8 h 50"/>
                      <a:gd name="T12" fmla="*/ 51 w 60"/>
                      <a:gd name="T13" fmla="*/ 5 h 50"/>
                      <a:gd name="T14" fmla="*/ 48 w 60"/>
                      <a:gd name="T15" fmla="*/ 3 h 50"/>
                      <a:gd name="T16" fmla="*/ 45 w 60"/>
                      <a:gd name="T17" fmla="*/ 0 h 50"/>
                      <a:gd name="T18" fmla="*/ 38 w 60"/>
                      <a:gd name="T19" fmla="*/ 1 h 50"/>
                      <a:gd name="T20" fmla="*/ 34 w 60"/>
                      <a:gd name="T21" fmla="*/ 4 h 50"/>
                      <a:gd name="T22" fmla="*/ 35 w 60"/>
                      <a:gd name="T23" fmla="*/ 10 h 50"/>
                      <a:gd name="T24" fmla="*/ 33 w 60"/>
                      <a:gd name="T25" fmla="*/ 17 h 50"/>
                      <a:gd name="T26" fmla="*/ 37 w 60"/>
                      <a:gd name="T27" fmla="*/ 21 h 50"/>
                      <a:gd name="T28" fmla="*/ 40 w 60"/>
                      <a:gd name="T29" fmla="*/ 23 h 50"/>
                      <a:gd name="T30" fmla="*/ 39 w 60"/>
                      <a:gd name="T31" fmla="*/ 26 h 50"/>
                      <a:gd name="T32" fmla="*/ 35 w 60"/>
                      <a:gd name="T33" fmla="*/ 26 h 50"/>
                      <a:gd name="T34" fmla="*/ 31 w 60"/>
                      <a:gd name="T35" fmla="*/ 22 h 50"/>
                      <a:gd name="T36" fmla="*/ 27 w 60"/>
                      <a:gd name="T37" fmla="*/ 17 h 50"/>
                      <a:gd name="T38" fmla="*/ 20 w 60"/>
                      <a:gd name="T39" fmla="*/ 18 h 50"/>
                      <a:gd name="T40" fmla="*/ 16 w 60"/>
                      <a:gd name="T41" fmla="*/ 16 h 50"/>
                      <a:gd name="T42" fmla="*/ 14 w 60"/>
                      <a:gd name="T43" fmla="*/ 16 h 50"/>
                      <a:gd name="T44" fmla="*/ 11 w 60"/>
                      <a:gd name="T45" fmla="*/ 14 h 50"/>
                      <a:gd name="T46" fmla="*/ 11 w 60"/>
                      <a:gd name="T47" fmla="*/ 20 h 50"/>
                      <a:gd name="T48" fmla="*/ 10 w 60"/>
                      <a:gd name="T49" fmla="*/ 24 h 50"/>
                      <a:gd name="T50" fmla="*/ 2 w 60"/>
                      <a:gd name="T51" fmla="*/ 24 h 50"/>
                      <a:gd name="T52" fmla="*/ 1 w 60"/>
                      <a:gd name="T53" fmla="*/ 29 h 50"/>
                      <a:gd name="T54" fmla="*/ 3 w 60"/>
                      <a:gd name="T55" fmla="*/ 43 h 50"/>
                      <a:gd name="T56" fmla="*/ 8 w 60"/>
                      <a:gd name="T57" fmla="*/ 48 h 50"/>
                      <a:gd name="T58" fmla="*/ 16 w 60"/>
                      <a:gd name="T59" fmla="*/ 50 h 50"/>
                      <a:gd name="T60" fmla="*/ 18 w 60"/>
                      <a:gd name="T61" fmla="*/ 50 h 50"/>
                      <a:gd name="T62" fmla="*/ 22 w 60"/>
                      <a:gd name="T63" fmla="*/ 50 h 50"/>
                      <a:gd name="T64" fmla="*/ 28 w 60"/>
                      <a:gd name="T65" fmla="*/ 47 h 50"/>
                      <a:gd name="T66" fmla="*/ 31 w 60"/>
                      <a:gd name="T67" fmla="*/ 44 h 50"/>
                      <a:gd name="T68" fmla="*/ 35 w 60"/>
                      <a:gd name="T69" fmla="*/ 41 h 50"/>
                      <a:gd name="T70" fmla="*/ 37 w 60"/>
                      <a:gd name="T71" fmla="*/ 38 h 50"/>
                      <a:gd name="T72" fmla="*/ 43 w 60"/>
                      <a:gd name="T73" fmla="*/ 38 h 50"/>
                      <a:gd name="T74" fmla="*/ 42 w 60"/>
                      <a:gd name="T75" fmla="*/ 35 h 50"/>
                      <a:gd name="T76" fmla="*/ 46 w 60"/>
                      <a:gd name="T77" fmla="*/ 33 h 50"/>
                      <a:gd name="T78" fmla="*/ 56 w 60"/>
                      <a:gd name="T79" fmla="*/ 30 h 50"/>
                      <a:gd name="T80" fmla="*/ 56 w 60"/>
                      <a:gd name="T81" fmla="*/ 30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60" h="50">
                        <a:moveTo>
                          <a:pt x="56" y="30"/>
                        </a:moveTo>
                        <a:cubicBezTo>
                          <a:pt x="54" y="27"/>
                          <a:pt x="56" y="27"/>
                          <a:pt x="55" y="24"/>
                        </a:cubicBezTo>
                        <a:cubicBezTo>
                          <a:pt x="55" y="23"/>
                          <a:pt x="56" y="23"/>
                          <a:pt x="57" y="22"/>
                        </a:cubicBezTo>
                        <a:cubicBezTo>
                          <a:pt x="58" y="21"/>
                          <a:pt x="57" y="20"/>
                          <a:pt x="57" y="19"/>
                        </a:cubicBezTo>
                        <a:cubicBezTo>
                          <a:pt x="56" y="17"/>
                          <a:pt x="56" y="14"/>
                          <a:pt x="58" y="13"/>
                        </a:cubicBezTo>
                        <a:cubicBezTo>
                          <a:pt x="60" y="12"/>
                          <a:pt x="57" y="9"/>
                          <a:pt x="56" y="8"/>
                        </a:cubicBezTo>
                        <a:cubicBezTo>
                          <a:pt x="55" y="6"/>
                          <a:pt x="53" y="5"/>
                          <a:pt x="51" y="5"/>
                        </a:cubicBezTo>
                        <a:cubicBezTo>
                          <a:pt x="50" y="4"/>
                          <a:pt x="49" y="3"/>
                          <a:pt x="48" y="3"/>
                        </a:cubicBezTo>
                        <a:cubicBezTo>
                          <a:pt x="47" y="2"/>
                          <a:pt x="46" y="1"/>
                          <a:pt x="45" y="0"/>
                        </a:cubicBezTo>
                        <a:cubicBezTo>
                          <a:pt x="45" y="0"/>
                          <a:pt x="39" y="1"/>
                          <a:pt x="38" y="1"/>
                        </a:cubicBezTo>
                        <a:cubicBezTo>
                          <a:pt x="36" y="1"/>
                          <a:pt x="36" y="3"/>
                          <a:pt x="34" y="4"/>
                        </a:cubicBezTo>
                        <a:cubicBezTo>
                          <a:pt x="33" y="6"/>
                          <a:pt x="34" y="9"/>
                          <a:pt x="35" y="10"/>
                        </a:cubicBezTo>
                        <a:cubicBezTo>
                          <a:pt x="35" y="13"/>
                          <a:pt x="33" y="14"/>
                          <a:pt x="33" y="17"/>
                        </a:cubicBezTo>
                        <a:cubicBezTo>
                          <a:pt x="33" y="18"/>
                          <a:pt x="35" y="21"/>
                          <a:pt x="37" y="21"/>
                        </a:cubicBezTo>
                        <a:cubicBezTo>
                          <a:pt x="39" y="21"/>
                          <a:pt x="40" y="20"/>
                          <a:pt x="40" y="23"/>
                        </a:cubicBezTo>
                        <a:cubicBezTo>
                          <a:pt x="40" y="25"/>
                          <a:pt x="40" y="26"/>
                          <a:pt x="39" y="26"/>
                        </a:cubicBezTo>
                        <a:cubicBezTo>
                          <a:pt x="37" y="27"/>
                          <a:pt x="36" y="28"/>
                          <a:pt x="35" y="26"/>
                        </a:cubicBezTo>
                        <a:cubicBezTo>
                          <a:pt x="34" y="24"/>
                          <a:pt x="33" y="22"/>
                          <a:pt x="31" y="22"/>
                        </a:cubicBezTo>
                        <a:cubicBezTo>
                          <a:pt x="29" y="21"/>
                          <a:pt x="28" y="19"/>
                          <a:pt x="27" y="17"/>
                        </a:cubicBezTo>
                        <a:cubicBezTo>
                          <a:pt x="25" y="21"/>
                          <a:pt x="23" y="19"/>
                          <a:pt x="20" y="18"/>
                        </a:cubicBezTo>
                        <a:cubicBezTo>
                          <a:pt x="18" y="18"/>
                          <a:pt x="18" y="16"/>
                          <a:pt x="16" y="16"/>
                        </a:cubicBezTo>
                        <a:cubicBezTo>
                          <a:pt x="16" y="16"/>
                          <a:pt x="15" y="17"/>
                          <a:pt x="14" y="16"/>
                        </a:cubicBezTo>
                        <a:cubicBezTo>
                          <a:pt x="13" y="16"/>
                          <a:pt x="13" y="14"/>
                          <a:pt x="11" y="14"/>
                        </a:cubicBezTo>
                        <a:cubicBezTo>
                          <a:pt x="11" y="16"/>
                          <a:pt x="11" y="18"/>
                          <a:pt x="11" y="20"/>
                        </a:cubicBezTo>
                        <a:cubicBezTo>
                          <a:pt x="11" y="22"/>
                          <a:pt x="12" y="24"/>
                          <a:pt x="10" y="24"/>
                        </a:cubicBezTo>
                        <a:cubicBezTo>
                          <a:pt x="7" y="24"/>
                          <a:pt x="4" y="24"/>
                          <a:pt x="2" y="24"/>
                        </a:cubicBezTo>
                        <a:cubicBezTo>
                          <a:pt x="1" y="24"/>
                          <a:pt x="1" y="28"/>
                          <a:pt x="1" y="29"/>
                        </a:cubicBezTo>
                        <a:cubicBezTo>
                          <a:pt x="1" y="33"/>
                          <a:pt x="0" y="40"/>
                          <a:pt x="3" y="43"/>
                        </a:cubicBezTo>
                        <a:cubicBezTo>
                          <a:pt x="4" y="44"/>
                          <a:pt x="7" y="48"/>
                          <a:pt x="8" y="48"/>
                        </a:cubicBezTo>
                        <a:cubicBezTo>
                          <a:pt x="10" y="47"/>
                          <a:pt x="19" y="47"/>
                          <a:pt x="16" y="50"/>
                        </a:cubicBezTo>
                        <a:cubicBezTo>
                          <a:pt x="18" y="50"/>
                          <a:pt x="17" y="50"/>
                          <a:pt x="18" y="50"/>
                        </a:cubicBezTo>
                        <a:cubicBezTo>
                          <a:pt x="20" y="49"/>
                          <a:pt x="21" y="50"/>
                          <a:pt x="22" y="50"/>
                        </a:cubicBezTo>
                        <a:cubicBezTo>
                          <a:pt x="25" y="50"/>
                          <a:pt x="27" y="50"/>
                          <a:pt x="28" y="47"/>
                        </a:cubicBezTo>
                        <a:cubicBezTo>
                          <a:pt x="29" y="46"/>
                          <a:pt x="30" y="45"/>
                          <a:pt x="31" y="44"/>
                        </a:cubicBezTo>
                        <a:cubicBezTo>
                          <a:pt x="32" y="43"/>
                          <a:pt x="34" y="43"/>
                          <a:pt x="35" y="41"/>
                        </a:cubicBezTo>
                        <a:cubicBezTo>
                          <a:pt x="36" y="40"/>
                          <a:pt x="36" y="39"/>
                          <a:pt x="37" y="38"/>
                        </a:cubicBezTo>
                        <a:cubicBezTo>
                          <a:pt x="39" y="38"/>
                          <a:pt x="41" y="38"/>
                          <a:pt x="43" y="38"/>
                        </a:cubicBezTo>
                        <a:cubicBezTo>
                          <a:pt x="42" y="37"/>
                          <a:pt x="42" y="35"/>
                          <a:pt x="42" y="35"/>
                        </a:cubicBezTo>
                        <a:cubicBezTo>
                          <a:pt x="44" y="34"/>
                          <a:pt x="45" y="34"/>
                          <a:pt x="46" y="33"/>
                        </a:cubicBezTo>
                        <a:cubicBezTo>
                          <a:pt x="49" y="32"/>
                          <a:pt x="53" y="31"/>
                          <a:pt x="56" y="30"/>
                        </a:cubicBezTo>
                        <a:cubicBezTo>
                          <a:pt x="55" y="29"/>
                          <a:pt x="55" y="30"/>
                          <a:pt x="56" y="3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2" name="Freeform 732">
                    <a:extLst>
                      <a:ext uri="{FF2B5EF4-FFF2-40B4-BE49-F238E27FC236}">
                        <a16:creationId xmlns:a16="http://schemas.microsoft.com/office/drawing/2014/main" id="{6A4D43E3-6A4C-4FCA-A662-AB437D7EC9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25578" y="4919507"/>
                    <a:ext cx="297849" cy="294664"/>
                  </a:xfrm>
                  <a:custGeom>
                    <a:avLst/>
                    <a:gdLst>
                      <a:gd name="T0" fmla="*/ 33 w 64"/>
                      <a:gd name="T1" fmla="*/ 5 h 63"/>
                      <a:gd name="T2" fmla="*/ 31 w 64"/>
                      <a:gd name="T3" fmla="*/ 2 h 63"/>
                      <a:gd name="T4" fmla="*/ 28 w 64"/>
                      <a:gd name="T5" fmla="*/ 2 h 63"/>
                      <a:gd name="T6" fmla="*/ 18 w 64"/>
                      <a:gd name="T7" fmla="*/ 2 h 63"/>
                      <a:gd name="T8" fmla="*/ 10 w 64"/>
                      <a:gd name="T9" fmla="*/ 2 h 63"/>
                      <a:gd name="T10" fmla="*/ 7 w 64"/>
                      <a:gd name="T11" fmla="*/ 0 h 63"/>
                      <a:gd name="T12" fmla="*/ 4 w 64"/>
                      <a:gd name="T13" fmla="*/ 2 h 63"/>
                      <a:gd name="T14" fmla="*/ 1 w 64"/>
                      <a:gd name="T15" fmla="*/ 2 h 63"/>
                      <a:gd name="T16" fmla="*/ 6 w 64"/>
                      <a:gd name="T17" fmla="*/ 14 h 63"/>
                      <a:gd name="T18" fmla="*/ 9 w 64"/>
                      <a:gd name="T19" fmla="*/ 21 h 63"/>
                      <a:gd name="T20" fmla="*/ 13 w 64"/>
                      <a:gd name="T21" fmla="*/ 29 h 63"/>
                      <a:gd name="T22" fmla="*/ 13 w 64"/>
                      <a:gd name="T23" fmla="*/ 34 h 63"/>
                      <a:gd name="T24" fmla="*/ 14 w 64"/>
                      <a:gd name="T25" fmla="*/ 42 h 63"/>
                      <a:gd name="T26" fmla="*/ 16 w 64"/>
                      <a:gd name="T27" fmla="*/ 51 h 63"/>
                      <a:gd name="T28" fmla="*/ 22 w 64"/>
                      <a:gd name="T29" fmla="*/ 61 h 63"/>
                      <a:gd name="T30" fmla="*/ 28 w 64"/>
                      <a:gd name="T31" fmla="*/ 62 h 63"/>
                      <a:gd name="T32" fmla="*/ 33 w 64"/>
                      <a:gd name="T33" fmla="*/ 62 h 63"/>
                      <a:gd name="T34" fmla="*/ 38 w 64"/>
                      <a:gd name="T35" fmla="*/ 58 h 63"/>
                      <a:gd name="T36" fmla="*/ 38 w 64"/>
                      <a:gd name="T37" fmla="*/ 40 h 63"/>
                      <a:gd name="T38" fmla="*/ 38 w 64"/>
                      <a:gd name="T39" fmla="*/ 28 h 63"/>
                      <a:gd name="T40" fmla="*/ 39 w 64"/>
                      <a:gd name="T41" fmla="*/ 26 h 63"/>
                      <a:gd name="T42" fmla="*/ 43 w 64"/>
                      <a:gd name="T43" fmla="*/ 26 h 63"/>
                      <a:gd name="T44" fmla="*/ 43 w 64"/>
                      <a:gd name="T45" fmla="*/ 7 h 63"/>
                      <a:gd name="T46" fmla="*/ 51 w 64"/>
                      <a:gd name="T47" fmla="*/ 6 h 63"/>
                      <a:gd name="T48" fmla="*/ 53 w 64"/>
                      <a:gd name="T49" fmla="*/ 5 h 63"/>
                      <a:gd name="T50" fmla="*/ 56 w 64"/>
                      <a:gd name="T51" fmla="*/ 8 h 63"/>
                      <a:gd name="T52" fmla="*/ 58 w 64"/>
                      <a:gd name="T53" fmla="*/ 6 h 63"/>
                      <a:gd name="T54" fmla="*/ 62 w 64"/>
                      <a:gd name="T55" fmla="*/ 5 h 63"/>
                      <a:gd name="T56" fmla="*/ 59 w 64"/>
                      <a:gd name="T57" fmla="*/ 2 h 63"/>
                      <a:gd name="T58" fmla="*/ 45 w 64"/>
                      <a:gd name="T59" fmla="*/ 5 h 63"/>
                      <a:gd name="T60" fmla="*/ 33 w 64"/>
                      <a:gd name="T61" fmla="*/ 5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64" h="63">
                        <a:moveTo>
                          <a:pt x="33" y="5"/>
                        </a:moveTo>
                        <a:cubicBezTo>
                          <a:pt x="32" y="5"/>
                          <a:pt x="31" y="2"/>
                          <a:pt x="31" y="2"/>
                        </a:cubicBezTo>
                        <a:cubicBezTo>
                          <a:pt x="30" y="2"/>
                          <a:pt x="29" y="2"/>
                          <a:pt x="28" y="2"/>
                        </a:cubicBezTo>
                        <a:cubicBezTo>
                          <a:pt x="25" y="2"/>
                          <a:pt x="21" y="2"/>
                          <a:pt x="18" y="2"/>
                        </a:cubicBezTo>
                        <a:cubicBezTo>
                          <a:pt x="15" y="2"/>
                          <a:pt x="13" y="2"/>
                          <a:pt x="10" y="2"/>
                        </a:cubicBezTo>
                        <a:cubicBezTo>
                          <a:pt x="9" y="2"/>
                          <a:pt x="9" y="0"/>
                          <a:pt x="7" y="0"/>
                        </a:cubicBezTo>
                        <a:cubicBezTo>
                          <a:pt x="6" y="0"/>
                          <a:pt x="5" y="2"/>
                          <a:pt x="4" y="2"/>
                        </a:cubicBezTo>
                        <a:cubicBezTo>
                          <a:pt x="3" y="2"/>
                          <a:pt x="2" y="2"/>
                          <a:pt x="1" y="2"/>
                        </a:cubicBezTo>
                        <a:cubicBezTo>
                          <a:pt x="0" y="7"/>
                          <a:pt x="4" y="9"/>
                          <a:pt x="6" y="14"/>
                        </a:cubicBezTo>
                        <a:cubicBezTo>
                          <a:pt x="7" y="16"/>
                          <a:pt x="8" y="19"/>
                          <a:pt x="9" y="21"/>
                        </a:cubicBezTo>
                        <a:cubicBezTo>
                          <a:pt x="10" y="24"/>
                          <a:pt x="12" y="26"/>
                          <a:pt x="13" y="29"/>
                        </a:cubicBezTo>
                        <a:cubicBezTo>
                          <a:pt x="13" y="30"/>
                          <a:pt x="13" y="33"/>
                          <a:pt x="13" y="34"/>
                        </a:cubicBezTo>
                        <a:cubicBezTo>
                          <a:pt x="13" y="37"/>
                          <a:pt x="14" y="39"/>
                          <a:pt x="14" y="42"/>
                        </a:cubicBezTo>
                        <a:cubicBezTo>
                          <a:pt x="15" y="45"/>
                          <a:pt x="15" y="48"/>
                          <a:pt x="16" y="51"/>
                        </a:cubicBezTo>
                        <a:cubicBezTo>
                          <a:pt x="17" y="55"/>
                          <a:pt x="20" y="58"/>
                          <a:pt x="22" y="61"/>
                        </a:cubicBezTo>
                        <a:cubicBezTo>
                          <a:pt x="25" y="58"/>
                          <a:pt x="25" y="60"/>
                          <a:pt x="28" y="62"/>
                        </a:cubicBezTo>
                        <a:cubicBezTo>
                          <a:pt x="29" y="63"/>
                          <a:pt x="32" y="63"/>
                          <a:pt x="33" y="62"/>
                        </a:cubicBezTo>
                        <a:cubicBezTo>
                          <a:pt x="36" y="62"/>
                          <a:pt x="38" y="61"/>
                          <a:pt x="38" y="58"/>
                        </a:cubicBezTo>
                        <a:cubicBezTo>
                          <a:pt x="38" y="52"/>
                          <a:pt x="38" y="46"/>
                          <a:pt x="38" y="40"/>
                        </a:cubicBezTo>
                        <a:cubicBezTo>
                          <a:pt x="38" y="36"/>
                          <a:pt x="38" y="32"/>
                          <a:pt x="38" y="28"/>
                        </a:cubicBezTo>
                        <a:cubicBezTo>
                          <a:pt x="38" y="27"/>
                          <a:pt x="38" y="26"/>
                          <a:pt x="39" y="26"/>
                        </a:cubicBezTo>
                        <a:cubicBezTo>
                          <a:pt x="39" y="26"/>
                          <a:pt x="43" y="26"/>
                          <a:pt x="43" y="26"/>
                        </a:cubicBezTo>
                        <a:cubicBezTo>
                          <a:pt x="43" y="20"/>
                          <a:pt x="43" y="13"/>
                          <a:pt x="43" y="7"/>
                        </a:cubicBezTo>
                        <a:cubicBezTo>
                          <a:pt x="46" y="8"/>
                          <a:pt x="48" y="6"/>
                          <a:pt x="51" y="6"/>
                        </a:cubicBezTo>
                        <a:cubicBezTo>
                          <a:pt x="51" y="5"/>
                          <a:pt x="52" y="5"/>
                          <a:pt x="53" y="5"/>
                        </a:cubicBezTo>
                        <a:cubicBezTo>
                          <a:pt x="53" y="5"/>
                          <a:pt x="55" y="8"/>
                          <a:pt x="56" y="8"/>
                        </a:cubicBezTo>
                        <a:cubicBezTo>
                          <a:pt x="57" y="7"/>
                          <a:pt x="56" y="6"/>
                          <a:pt x="58" y="6"/>
                        </a:cubicBezTo>
                        <a:cubicBezTo>
                          <a:pt x="59" y="6"/>
                          <a:pt x="60" y="5"/>
                          <a:pt x="62" y="5"/>
                        </a:cubicBezTo>
                        <a:cubicBezTo>
                          <a:pt x="64" y="4"/>
                          <a:pt x="60" y="2"/>
                          <a:pt x="59" y="2"/>
                        </a:cubicBezTo>
                        <a:cubicBezTo>
                          <a:pt x="54" y="2"/>
                          <a:pt x="50" y="5"/>
                          <a:pt x="45" y="5"/>
                        </a:cubicBezTo>
                        <a:cubicBezTo>
                          <a:pt x="41" y="5"/>
                          <a:pt x="37" y="5"/>
                          <a:pt x="33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3" name="Freeform 733">
                    <a:extLst>
                      <a:ext uri="{FF2B5EF4-FFF2-40B4-BE49-F238E27FC236}">
                        <a16:creationId xmlns:a16="http://schemas.microsoft.com/office/drawing/2014/main" id="{56A4AAD3-0010-4B08-A0C4-5875C6F0DFE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33541" y="4390707"/>
                    <a:ext cx="425271" cy="444384"/>
                  </a:xfrm>
                  <a:custGeom>
                    <a:avLst/>
                    <a:gdLst>
                      <a:gd name="T0" fmla="*/ 89 w 91"/>
                      <a:gd name="T1" fmla="*/ 10 h 95"/>
                      <a:gd name="T2" fmla="*/ 83 w 91"/>
                      <a:gd name="T3" fmla="*/ 4 h 95"/>
                      <a:gd name="T4" fmla="*/ 77 w 91"/>
                      <a:gd name="T5" fmla="*/ 6 h 95"/>
                      <a:gd name="T6" fmla="*/ 72 w 91"/>
                      <a:gd name="T7" fmla="*/ 1 h 95"/>
                      <a:gd name="T8" fmla="*/ 65 w 91"/>
                      <a:gd name="T9" fmla="*/ 1 h 95"/>
                      <a:gd name="T10" fmla="*/ 57 w 91"/>
                      <a:gd name="T11" fmla="*/ 2 h 95"/>
                      <a:gd name="T12" fmla="*/ 48 w 91"/>
                      <a:gd name="T13" fmla="*/ 6 h 95"/>
                      <a:gd name="T14" fmla="*/ 35 w 91"/>
                      <a:gd name="T15" fmla="*/ 2 h 95"/>
                      <a:gd name="T16" fmla="*/ 30 w 91"/>
                      <a:gd name="T17" fmla="*/ 12 h 95"/>
                      <a:gd name="T18" fmla="*/ 19 w 91"/>
                      <a:gd name="T19" fmla="*/ 35 h 95"/>
                      <a:gd name="T20" fmla="*/ 17 w 91"/>
                      <a:gd name="T21" fmla="*/ 48 h 95"/>
                      <a:gd name="T22" fmla="*/ 10 w 91"/>
                      <a:gd name="T23" fmla="*/ 49 h 95"/>
                      <a:gd name="T24" fmla="*/ 2 w 91"/>
                      <a:gd name="T25" fmla="*/ 55 h 95"/>
                      <a:gd name="T26" fmla="*/ 1 w 91"/>
                      <a:gd name="T27" fmla="*/ 59 h 95"/>
                      <a:gd name="T28" fmla="*/ 18 w 91"/>
                      <a:gd name="T29" fmla="*/ 57 h 95"/>
                      <a:gd name="T30" fmla="*/ 26 w 91"/>
                      <a:gd name="T31" fmla="*/ 68 h 95"/>
                      <a:gd name="T32" fmla="*/ 35 w 91"/>
                      <a:gd name="T33" fmla="*/ 63 h 95"/>
                      <a:gd name="T34" fmla="*/ 41 w 91"/>
                      <a:gd name="T35" fmla="*/ 64 h 95"/>
                      <a:gd name="T36" fmla="*/ 46 w 91"/>
                      <a:gd name="T37" fmla="*/ 70 h 95"/>
                      <a:gd name="T38" fmla="*/ 47 w 91"/>
                      <a:gd name="T39" fmla="*/ 78 h 95"/>
                      <a:gd name="T40" fmla="*/ 53 w 91"/>
                      <a:gd name="T41" fmla="*/ 82 h 95"/>
                      <a:gd name="T42" fmla="*/ 60 w 91"/>
                      <a:gd name="T43" fmla="*/ 84 h 95"/>
                      <a:gd name="T44" fmla="*/ 66 w 91"/>
                      <a:gd name="T45" fmla="*/ 87 h 95"/>
                      <a:gd name="T46" fmla="*/ 76 w 91"/>
                      <a:gd name="T47" fmla="*/ 90 h 95"/>
                      <a:gd name="T48" fmla="*/ 84 w 91"/>
                      <a:gd name="T49" fmla="*/ 94 h 95"/>
                      <a:gd name="T50" fmla="*/ 77 w 91"/>
                      <a:gd name="T51" fmla="*/ 85 h 95"/>
                      <a:gd name="T52" fmla="*/ 78 w 91"/>
                      <a:gd name="T53" fmla="*/ 73 h 95"/>
                      <a:gd name="T54" fmla="*/ 80 w 91"/>
                      <a:gd name="T55" fmla="*/ 70 h 95"/>
                      <a:gd name="T56" fmla="*/ 84 w 91"/>
                      <a:gd name="T57" fmla="*/ 63 h 95"/>
                      <a:gd name="T58" fmla="*/ 81 w 91"/>
                      <a:gd name="T59" fmla="*/ 55 h 95"/>
                      <a:gd name="T60" fmla="*/ 81 w 91"/>
                      <a:gd name="T61" fmla="*/ 45 h 95"/>
                      <a:gd name="T62" fmla="*/ 83 w 91"/>
                      <a:gd name="T63" fmla="*/ 28 h 95"/>
                      <a:gd name="T64" fmla="*/ 90 w 91"/>
                      <a:gd name="T65" fmla="*/ 18 h 95"/>
                      <a:gd name="T66" fmla="*/ 90 w 91"/>
                      <a:gd name="T67" fmla="*/ 1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91" h="95">
                        <a:moveTo>
                          <a:pt x="90" y="15"/>
                        </a:moveTo>
                        <a:cubicBezTo>
                          <a:pt x="89" y="14"/>
                          <a:pt x="89" y="12"/>
                          <a:pt x="89" y="10"/>
                        </a:cubicBezTo>
                        <a:cubicBezTo>
                          <a:pt x="89" y="9"/>
                          <a:pt x="87" y="8"/>
                          <a:pt x="86" y="7"/>
                        </a:cubicBezTo>
                        <a:cubicBezTo>
                          <a:pt x="86" y="6"/>
                          <a:pt x="84" y="4"/>
                          <a:pt x="83" y="4"/>
                        </a:cubicBezTo>
                        <a:cubicBezTo>
                          <a:pt x="82" y="4"/>
                          <a:pt x="82" y="6"/>
                          <a:pt x="80" y="5"/>
                        </a:cubicBezTo>
                        <a:cubicBezTo>
                          <a:pt x="78" y="4"/>
                          <a:pt x="79" y="5"/>
                          <a:pt x="77" y="6"/>
                        </a:cubicBezTo>
                        <a:cubicBezTo>
                          <a:pt x="77" y="6"/>
                          <a:pt x="75" y="5"/>
                          <a:pt x="75" y="4"/>
                        </a:cubicBezTo>
                        <a:cubicBezTo>
                          <a:pt x="74" y="3"/>
                          <a:pt x="73" y="2"/>
                          <a:pt x="72" y="1"/>
                        </a:cubicBezTo>
                        <a:cubicBezTo>
                          <a:pt x="71" y="0"/>
                          <a:pt x="70" y="2"/>
                          <a:pt x="69" y="2"/>
                        </a:cubicBezTo>
                        <a:cubicBezTo>
                          <a:pt x="68" y="3"/>
                          <a:pt x="66" y="2"/>
                          <a:pt x="65" y="1"/>
                        </a:cubicBezTo>
                        <a:cubicBezTo>
                          <a:pt x="63" y="0"/>
                          <a:pt x="63" y="1"/>
                          <a:pt x="61" y="2"/>
                        </a:cubicBezTo>
                        <a:cubicBezTo>
                          <a:pt x="60" y="3"/>
                          <a:pt x="58" y="2"/>
                          <a:pt x="57" y="2"/>
                        </a:cubicBezTo>
                        <a:cubicBezTo>
                          <a:pt x="56" y="3"/>
                          <a:pt x="53" y="3"/>
                          <a:pt x="52" y="3"/>
                        </a:cubicBezTo>
                        <a:cubicBezTo>
                          <a:pt x="49" y="1"/>
                          <a:pt x="51" y="6"/>
                          <a:pt x="48" y="6"/>
                        </a:cubicBezTo>
                        <a:cubicBezTo>
                          <a:pt x="46" y="7"/>
                          <a:pt x="42" y="6"/>
                          <a:pt x="40" y="5"/>
                        </a:cubicBezTo>
                        <a:cubicBezTo>
                          <a:pt x="38" y="4"/>
                          <a:pt x="37" y="2"/>
                          <a:pt x="35" y="2"/>
                        </a:cubicBezTo>
                        <a:cubicBezTo>
                          <a:pt x="34" y="1"/>
                          <a:pt x="32" y="3"/>
                          <a:pt x="31" y="4"/>
                        </a:cubicBezTo>
                        <a:cubicBezTo>
                          <a:pt x="29" y="6"/>
                          <a:pt x="31" y="9"/>
                          <a:pt x="30" y="12"/>
                        </a:cubicBezTo>
                        <a:cubicBezTo>
                          <a:pt x="27" y="17"/>
                          <a:pt x="27" y="23"/>
                          <a:pt x="24" y="27"/>
                        </a:cubicBezTo>
                        <a:cubicBezTo>
                          <a:pt x="22" y="30"/>
                          <a:pt x="21" y="32"/>
                          <a:pt x="19" y="35"/>
                        </a:cubicBezTo>
                        <a:cubicBezTo>
                          <a:pt x="18" y="37"/>
                          <a:pt x="18" y="39"/>
                          <a:pt x="18" y="41"/>
                        </a:cubicBezTo>
                        <a:cubicBezTo>
                          <a:pt x="18" y="44"/>
                          <a:pt x="19" y="46"/>
                          <a:pt x="17" y="48"/>
                        </a:cubicBezTo>
                        <a:cubicBezTo>
                          <a:pt x="16" y="48"/>
                          <a:pt x="11" y="51"/>
                          <a:pt x="11" y="51"/>
                        </a:cubicBezTo>
                        <a:cubicBezTo>
                          <a:pt x="10" y="51"/>
                          <a:pt x="12" y="48"/>
                          <a:pt x="10" y="49"/>
                        </a:cubicBezTo>
                        <a:cubicBezTo>
                          <a:pt x="7" y="51"/>
                          <a:pt x="7" y="53"/>
                          <a:pt x="5" y="50"/>
                        </a:cubicBezTo>
                        <a:cubicBezTo>
                          <a:pt x="4" y="51"/>
                          <a:pt x="2" y="53"/>
                          <a:pt x="2" y="55"/>
                        </a:cubicBezTo>
                        <a:cubicBezTo>
                          <a:pt x="2" y="55"/>
                          <a:pt x="2" y="56"/>
                          <a:pt x="1" y="56"/>
                        </a:cubicBezTo>
                        <a:cubicBezTo>
                          <a:pt x="0" y="57"/>
                          <a:pt x="1" y="58"/>
                          <a:pt x="1" y="59"/>
                        </a:cubicBezTo>
                        <a:cubicBezTo>
                          <a:pt x="5" y="56"/>
                          <a:pt x="8" y="57"/>
                          <a:pt x="13" y="57"/>
                        </a:cubicBezTo>
                        <a:cubicBezTo>
                          <a:pt x="15" y="57"/>
                          <a:pt x="16" y="57"/>
                          <a:pt x="18" y="57"/>
                        </a:cubicBezTo>
                        <a:cubicBezTo>
                          <a:pt x="20" y="57"/>
                          <a:pt x="21" y="60"/>
                          <a:pt x="22" y="62"/>
                        </a:cubicBezTo>
                        <a:cubicBezTo>
                          <a:pt x="23" y="64"/>
                          <a:pt x="24" y="67"/>
                          <a:pt x="26" y="68"/>
                        </a:cubicBezTo>
                        <a:cubicBezTo>
                          <a:pt x="27" y="69"/>
                          <a:pt x="31" y="68"/>
                          <a:pt x="33" y="67"/>
                        </a:cubicBezTo>
                        <a:cubicBezTo>
                          <a:pt x="34" y="67"/>
                          <a:pt x="34" y="64"/>
                          <a:pt x="35" y="63"/>
                        </a:cubicBezTo>
                        <a:cubicBezTo>
                          <a:pt x="35" y="61"/>
                          <a:pt x="38" y="62"/>
                          <a:pt x="39" y="62"/>
                        </a:cubicBezTo>
                        <a:cubicBezTo>
                          <a:pt x="39" y="64"/>
                          <a:pt x="39" y="64"/>
                          <a:pt x="41" y="64"/>
                        </a:cubicBezTo>
                        <a:cubicBezTo>
                          <a:pt x="42" y="64"/>
                          <a:pt x="45" y="63"/>
                          <a:pt x="45" y="65"/>
                        </a:cubicBezTo>
                        <a:cubicBezTo>
                          <a:pt x="45" y="67"/>
                          <a:pt x="46" y="68"/>
                          <a:pt x="46" y="70"/>
                        </a:cubicBezTo>
                        <a:cubicBezTo>
                          <a:pt x="46" y="71"/>
                          <a:pt x="46" y="72"/>
                          <a:pt x="45" y="74"/>
                        </a:cubicBezTo>
                        <a:cubicBezTo>
                          <a:pt x="45" y="75"/>
                          <a:pt x="46" y="77"/>
                          <a:pt x="47" y="78"/>
                        </a:cubicBezTo>
                        <a:cubicBezTo>
                          <a:pt x="48" y="79"/>
                          <a:pt x="47" y="81"/>
                          <a:pt x="47" y="82"/>
                        </a:cubicBezTo>
                        <a:cubicBezTo>
                          <a:pt x="47" y="85"/>
                          <a:pt x="52" y="82"/>
                          <a:pt x="53" y="82"/>
                        </a:cubicBezTo>
                        <a:cubicBezTo>
                          <a:pt x="55" y="82"/>
                          <a:pt x="56" y="82"/>
                          <a:pt x="57" y="83"/>
                        </a:cubicBezTo>
                        <a:cubicBezTo>
                          <a:pt x="59" y="85"/>
                          <a:pt x="58" y="84"/>
                          <a:pt x="60" y="84"/>
                        </a:cubicBezTo>
                        <a:cubicBezTo>
                          <a:pt x="62" y="84"/>
                          <a:pt x="62" y="85"/>
                          <a:pt x="63" y="86"/>
                        </a:cubicBezTo>
                        <a:cubicBezTo>
                          <a:pt x="64" y="86"/>
                          <a:pt x="65" y="87"/>
                          <a:pt x="66" y="87"/>
                        </a:cubicBezTo>
                        <a:cubicBezTo>
                          <a:pt x="69" y="88"/>
                          <a:pt x="70" y="88"/>
                          <a:pt x="71" y="85"/>
                        </a:cubicBezTo>
                        <a:cubicBezTo>
                          <a:pt x="72" y="88"/>
                          <a:pt x="73" y="89"/>
                          <a:pt x="76" y="90"/>
                        </a:cubicBezTo>
                        <a:cubicBezTo>
                          <a:pt x="78" y="91"/>
                          <a:pt x="78" y="94"/>
                          <a:pt x="80" y="95"/>
                        </a:cubicBezTo>
                        <a:cubicBezTo>
                          <a:pt x="80" y="95"/>
                          <a:pt x="84" y="94"/>
                          <a:pt x="84" y="94"/>
                        </a:cubicBezTo>
                        <a:cubicBezTo>
                          <a:pt x="84" y="92"/>
                          <a:pt x="85" y="88"/>
                          <a:pt x="83" y="89"/>
                        </a:cubicBezTo>
                        <a:cubicBezTo>
                          <a:pt x="80" y="90"/>
                          <a:pt x="78" y="88"/>
                          <a:pt x="77" y="85"/>
                        </a:cubicBezTo>
                        <a:cubicBezTo>
                          <a:pt x="77" y="83"/>
                          <a:pt x="79" y="80"/>
                          <a:pt x="78" y="77"/>
                        </a:cubicBezTo>
                        <a:cubicBezTo>
                          <a:pt x="78" y="76"/>
                          <a:pt x="77" y="74"/>
                          <a:pt x="78" y="73"/>
                        </a:cubicBezTo>
                        <a:cubicBezTo>
                          <a:pt x="78" y="73"/>
                          <a:pt x="78" y="72"/>
                          <a:pt x="79" y="72"/>
                        </a:cubicBezTo>
                        <a:cubicBezTo>
                          <a:pt x="80" y="72"/>
                          <a:pt x="79" y="70"/>
                          <a:pt x="80" y="70"/>
                        </a:cubicBezTo>
                        <a:cubicBezTo>
                          <a:pt x="81" y="68"/>
                          <a:pt x="86" y="68"/>
                          <a:pt x="87" y="68"/>
                        </a:cubicBezTo>
                        <a:cubicBezTo>
                          <a:pt x="85" y="67"/>
                          <a:pt x="86" y="64"/>
                          <a:pt x="84" y="63"/>
                        </a:cubicBezTo>
                        <a:cubicBezTo>
                          <a:pt x="83" y="62"/>
                          <a:pt x="82" y="61"/>
                          <a:pt x="82" y="60"/>
                        </a:cubicBezTo>
                        <a:cubicBezTo>
                          <a:pt x="82" y="58"/>
                          <a:pt x="82" y="56"/>
                          <a:pt x="81" y="55"/>
                        </a:cubicBezTo>
                        <a:cubicBezTo>
                          <a:pt x="81" y="53"/>
                          <a:pt x="80" y="52"/>
                          <a:pt x="80" y="50"/>
                        </a:cubicBezTo>
                        <a:cubicBezTo>
                          <a:pt x="80" y="49"/>
                          <a:pt x="80" y="44"/>
                          <a:pt x="81" y="45"/>
                        </a:cubicBezTo>
                        <a:cubicBezTo>
                          <a:pt x="80" y="41"/>
                          <a:pt x="80" y="39"/>
                          <a:pt x="82" y="35"/>
                        </a:cubicBezTo>
                        <a:cubicBezTo>
                          <a:pt x="83" y="32"/>
                          <a:pt x="83" y="31"/>
                          <a:pt x="83" y="28"/>
                        </a:cubicBezTo>
                        <a:cubicBezTo>
                          <a:pt x="83" y="25"/>
                          <a:pt x="85" y="23"/>
                          <a:pt x="87" y="21"/>
                        </a:cubicBezTo>
                        <a:cubicBezTo>
                          <a:pt x="88" y="20"/>
                          <a:pt x="89" y="19"/>
                          <a:pt x="90" y="18"/>
                        </a:cubicBezTo>
                        <a:cubicBezTo>
                          <a:pt x="91" y="17"/>
                          <a:pt x="91" y="17"/>
                          <a:pt x="90" y="15"/>
                        </a:cubicBezTo>
                        <a:cubicBezTo>
                          <a:pt x="89" y="15"/>
                          <a:pt x="91" y="16"/>
                          <a:pt x="90" y="1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4" name="Freeform 734">
                    <a:extLst>
                      <a:ext uri="{FF2B5EF4-FFF2-40B4-BE49-F238E27FC236}">
                        <a16:creationId xmlns:a16="http://schemas.microsoft.com/office/drawing/2014/main" id="{D93449D8-B1CE-4928-9510-18F10ED8F3C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28762" y="4653515"/>
                    <a:ext cx="262808" cy="294664"/>
                  </a:xfrm>
                  <a:custGeom>
                    <a:avLst/>
                    <a:gdLst>
                      <a:gd name="T0" fmla="*/ 51 w 56"/>
                      <a:gd name="T1" fmla="*/ 27 h 63"/>
                      <a:gd name="T2" fmla="*/ 48 w 56"/>
                      <a:gd name="T3" fmla="*/ 26 h 63"/>
                      <a:gd name="T4" fmla="*/ 47 w 56"/>
                      <a:gd name="T5" fmla="*/ 21 h 63"/>
                      <a:gd name="T6" fmla="*/ 46 w 56"/>
                      <a:gd name="T7" fmla="*/ 12 h 63"/>
                      <a:gd name="T8" fmla="*/ 46 w 56"/>
                      <a:gd name="T9" fmla="*/ 8 h 63"/>
                      <a:gd name="T10" fmla="*/ 43 w 56"/>
                      <a:gd name="T11" fmla="*/ 8 h 63"/>
                      <a:gd name="T12" fmla="*/ 40 w 56"/>
                      <a:gd name="T13" fmla="*/ 6 h 63"/>
                      <a:gd name="T14" fmla="*/ 35 w 56"/>
                      <a:gd name="T15" fmla="*/ 8 h 63"/>
                      <a:gd name="T16" fmla="*/ 34 w 56"/>
                      <a:gd name="T17" fmla="*/ 11 h 63"/>
                      <a:gd name="T18" fmla="*/ 29 w 56"/>
                      <a:gd name="T19" fmla="*/ 12 h 63"/>
                      <a:gd name="T20" fmla="*/ 18 w 56"/>
                      <a:gd name="T21" fmla="*/ 1 h 63"/>
                      <a:gd name="T22" fmla="*/ 3 w 56"/>
                      <a:gd name="T23" fmla="*/ 2 h 63"/>
                      <a:gd name="T24" fmla="*/ 6 w 56"/>
                      <a:gd name="T25" fmla="*/ 12 h 63"/>
                      <a:gd name="T26" fmla="*/ 6 w 56"/>
                      <a:gd name="T27" fmla="*/ 16 h 63"/>
                      <a:gd name="T28" fmla="*/ 6 w 56"/>
                      <a:gd name="T29" fmla="*/ 20 h 63"/>
                      <a:gd name="T30" fmla="*/ 8 w 56"/>
                      <a:gd name="T31" fmla="*/ 33 h 63"/>
                      <a:gd name="T32" fmla="*/ 3 w 56"/>
                      <a:gd name="T33" fmla="*/ 41 h 63"/>
                      <a:gd name="T34" fmla="*/ 0 w 56"/>
                      <a:gd name="T35" fmla="*/ 50 h 63"/>
                      <a:gd name="T36" fmla="*/ 0 w 56"/>
                      <a:gd name="T37" fmla="*/ 55 h 63"/>
                      <a:gd name="T38" fmla="*/ 0 w 56"/>
                      <a:gd name="T39" fmla="*/ 59 h 63"/>
                      <a:gd name="T40" fmla="*/ 3 w 56"/>
                      <a:gd name="T41" fmla="*/ 59 h 63"/>
                      <a:gd name="T42" fmla="*/ 8 w 56"/>
                      <a:gd name="T43" fmla="*/ 58 h 63"/>
                      <a:gd name="T44" fmla="*/ 9 w 56"/>
                      <a:gd name="T45" fmla="*/ 59 h 63"/>
                      <a:gd name="T46" fmla="*/ 16 w 56"/>
                      <a:gd name="T47" fmla="*/ 59 h 63"/>
                      <a:gd name="T48" fmla="*/ 25 w 56"/>
                      <a:gd name="T49" fmla="*/ 59 h 63"/>
                      <a:gd name="T50" fmla="*/ 30 w 56"/>
                      <a:gd name="T51" fmla="*/ 59 h 63"/>
                      <a:gd name="T52" fmla="*/ 39 w 56"/>
                      <a:gd name="T53" fmla="*/ 62 h 63"/>
                      <a:gd name="T54" fmla="*/ 53 w 56"/>
                      <a:gd name="T55" fmla="*/ 60 h 63"/>
                      <a:gd name="T56" fmla="*/ 46 w 56"/>
                      <a:gd name="T57" fmla="*/ 51 h 63"/>
                      <a:gd name="T58" fmla="*/ 46 w 56"/>
                      <a:gd name="T59" fmla="*/ 37 h 63"/>
                      <a:gd name="T60" fmla="*/ 56 w 56"/>
                      <a:gd name="T61" fmla="*/ 35 h 63"/>
                      <a:gd name="T62" fmla="*/ 56 w 56"/>
                      <a:gd name="T63" fmla="*/ 27 h 63"/>
                      <a:gd name="T64" fmla="*/ 51 w 56"/>
                      <a:gd name="T65" fmla="*/ 27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56" h="63">
                        <a:moveTo>
                          <a:pt x="51" y="27"/>
                        </a:moveTo>
                        <a:cubicBezTo>
                          <a:pt x="49" y="27"/>
                          <a:pt x="48" y="28"/>
                          <a:pt x="48" y="26"/>
                        </a:cubicBezTo>
                        <a:cubicBezTo>
                          <a:pt x="48" y="24"/>
                          <a:pt x="48" y="23"/>
                          <a:pt x="47" y="21"/>
                        </a:cubicBezTo>
                        <a:cubicBezTo>
                          <a:pt x="45" y="18"/>
                          <a:pt x="48" y="15"/>
                          <a:pt x="46" y="12"/>
                        </a:cubicBezTo>
                        <a:cubicBezTo>
                          <a:pt x="46" y="11"/>
                          <a:pt x="46" y="8"/>
                          <a:pt x="46" y="8"/>
                        </a:cubicBezTo>
                        <a:cubicBezTo>
                          <a:pt x="46" y="8"/>
                          <a:pt x="43" y="8"/>
                          <a:pt x="43" y="8"/>
                        </a:cubicBezTo>
                        <a:cubicBezTo>
                          <a:pt x="40" y="8"/>
                          <a:pt x="40" y="9"/>
                          <a:pt x="40" y="6"/>
                        </a:cubicBezTo>
                        <a:cubicBezTo>
                          <a:pt x="37" y="6"/>
                          <a:pt x="36" y="5"/>
                          <a:pt x="35" y="8"/>
                        </a:cubicBezTo>
                        <a:cubicBezTo>
                          <a:pt x="35" y="8"/>
                          <a:pt x="35" y="11"/>
                          <a:pt x="34" y="11"/>
                        </a:cubicBezTo>
                        <a:cubicBezTo>
                          <a:pt x="33" y="12"/>
                          <a:pt x="31" y="12"/>
                          <a:pt x="29" y="12"/>
                        </a:cubicBezTo>
                        <a:cubicBezTo>
                          <a:pt x="22" y="13"/>
                          <a:pt x="24" y="1"/>
                          <a:pt x="18" y="1"/>
                        </a:cubicBezTo>
                        <a:cubicBezTo>
                          <a:pt x="13" y="1"/>
                          <a:pt x="7" y="0"/>
                          <a:pt x="3" y="2"/>
                        </a:cubicBezTo>
                        <a:cubicBezTo>
                          <a:pt x="1" y="4"/>
                          <a:pt x="6" y="10"/>
                          <a:pt x="6" y="12"/>
                        </a:cubicBezTo>
                        <a:cubicBezTo>
                          <a:pt x="7" y="13"/>
                          <a:pt x="7" y="15"/>
                          <a:pt x="6" y="16"/>
                        </a:cubicBezTo>
                        <a:cubicBezTo>
                          <a:pt x="4" y="17"/>
                          <a:pt x="6" y="19"/>
                          <a:pt x="6" y="20"/>
                        </a:cubicBezTo>
                        <a:cubicBezTo>
                          <a:pt x="9" y="24"/>
                          <a:pt x="11" y="29"/>
                          <a:pt x="8" y="33"/>
                        </a:cubicBezTo>
                        <a:cubicBezTo>
                          <a:pt x="6" y="36"/>
                          <a:pt x="4" y="38"/>
                          <a:pt x="3" y="41"/>
                        </a:cubicBezTo>
                        <a:cubicBezTo>
                          <a:pt x="2" y="44"/>
                          <a:pt x="1" y="47"/>
                          <a:pt x="0" y="50"/>
                        </a:cubicBezTo>
                        <a:cubicBezTo>
                          <a:pt x="0" y="52"/>
                          <a:pt x="0" y="54"/>
                          <a:pt x="0" y="55"/>
                        </a:cubicBezTo>
                        <a:cubicBezTo>
                          <a:pt x="0" y="56"/>
                          <a:pt x="0" y="58"/>
                          <a:pt x="0" y="59"/>
                        </a:cubicBezTo>
                        <a:cubicBezTo>
                          <a:pt x="1" y="59"/>
                          <a:pt x="2" y="59"/>
                          <a:pt x="3" y="59"/>
                        </a:cubicBezTo>
                        <a:cubicBezTo>
                          <a:pt x="5" y="59"/>
                          <a:pt x="5" y="56"/>
                          <a:pt x="8" y="58"/>
                        </a:cubicBezTo>
                        <a:cubicBezTo>
                          <a:pt x="8" y="58"/>
                          <a:pt x="9" y="59"/>
                          <a:pt x="9" y="59"/>
                        </a:cubicBezTo>
                        <a:cubicBezTo>
                          <a:pt x="12" y="59"/>
                          <a:pt x="14" y="59"/>
                          <a:pt x="16" y="59"/>
                        </a:cubicBezTo>
                        <a:cubicBezTo>
                          <a:pt x="19" y="59"/>
                          <a:pt x="22" y="59"/>
                          <a:pt x="25" y="59"/>
                        </a:cubicBezTo>
                        <a:cubicBezTo>
                          <a:pt x="26" y="59"/>
                          <a:pt x="29" y="59"/>
                          <a:pt x="30" y="59"/>
                        </a:cubicBezTo>
                        <a:cubicBezTo>
                          <a:pt x="32" y="63"/>
                          <a:pt x="36" y="62"/>
                          <a:pt x="39" y="62"/>
                        </a:cubicBezTo>
                        <a:cubicBezTo>
                          <a:pt x="44" y="62"/>
                          <a:pt x="48" y="61"/>
                          <a:pt x="53" y="60"/>
                        </a:cubicBezTo>
                        <a:cubicBezTo>
                          <a:pt x="50" y="57"/>
                          <a:pt x="46" y="55"/>
                          <a:pt x="46" y="51"/>
                        </a:cubicBezTo>
                        <a:cubicBezTo>
                          <a:pt x="46" y="46"/>
                          <a:pt x="46" y="41"/>
                          <a:pt x="46" y="37"/>
                        </a:cubicBezTo>
                        <a:cubicBezTo>
                          <a:pt x="46" y="36"/>
                          <a:pt x="56" y="38"/>
                          <a:pt x="56" y="35"/>
                        </a:cubicBezTo>
                        <a:cubicBezTo>
                          <a:pt x="56" y="33"/>
                          <a:pt x="56" y="30"/>
                          <a:pt x="56" y="27"/>
                        </a:cubicBezTo>
                        <a:cubicBezTo>
                          <a:pt x="56" y="24"/>
                          <a:pt x="53" y="27"/>
                          <a:pt x="51" y="2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5" name="Freeform 735">
                    <a:extLst>
                      <a:ext uri="{FF2B5EF4-FFF2-40B4-BE49-F238E27FC236}">
                        <a16:creationId xmlns:a16="http://schemas.microsoft.com/office/drawing/2014/main" id="{586F0A93-CB6D-4799-9A26-E8512F6EE4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97597" y="4933843"/>
                    <a:ext cx="215025" cy="224582"/>
                  </a:xfrm>
                  <a:custGeom>
                    <a:avLst/>
                    <a:gdLst>
                      <a:gd name="T0" fmla="*/ 25 w 46"/>
                      <a:gd name="T1" fmla="*/ 2 h 48"/>
                      <a:gd name="T2" fmla="*/ 21 w 46"/>
                      <a:gd name="T3" fmla="*/ 3 h 48"/>
                      <a:gd name="T4" fmla="*/ 18 w 46"/>
                      <a:gd name="T5" fmla="*/ 4 h 48"/>
                      <a:gd name="T6" fmla="*/ 6 w 46"/>
                      <a:gd name="T7" fmla="*/ 4 h 48"/>
                      <a:gd name="T8" fmla="*/ 6 w 46"/>
                      <a:gd name="T9" fmla="*/ 18 h 48"/>
                      <a:gd name="T10" fmla="*/ 6 w 46"/>
                      <a:gd name="T11" fmla="*/ 23 h 48"/>
                      <a:gd name="T12" fmla="*/ 1 w 46"/>
                      <a:gd name="T13" fmla="*/ 24 h 48"/>
                      <a:gd name="T14" fmla="*/ 1 w 46"/>
                      <a:gd name="T15" fmla="*/ 31 h 48"/>
                      <a:gd name="T16" fmla="*/ 1 w 46"/>
                      <a:gd name="T17" fmla="*/ 38 h 48"/>
                      <a:gd name="T18" fmla="*/ 4 w 46"/>
                      <a:gd name="T19" fmla="*/ 47 h 48"/>
                      <a:gd name="T20" fmla="*/ 8 w 46"/>
                      <a:gd name="T21" fmla="*/ 48 h 48"/>
                      <a:gd name="T22" fmla="*/ 13 w 46"/>
                      <a:gd name="T23" fmla="*/ 44 h 48"/>
                      <a:gd name="T24" fmla="*/ 19 w 46"/>
                      <a:gd name="T25" fmla="*/ 41 h 48"/>
                      <a:gd name="T26" fmla="*/ 29 w 46"/>
                      <a:gd name="T27" fmla="*/ 39 h 48"/>
                      <a:gd name="T28" fmla="*/ 31 w 46"/>
                      <a:gd name="T29" fmla="*/ 37 h 48"/>
                      <a:gd name="T30" fmla="*/ 34 w 46"/>
                      <a:gd name="T31" fmla="*/ 34 h 48"/>
                      <a:gd name="T32" fmla="*/ 43 w 46"/>
                      <a:gd name="T33" fmla="*/ 26 h 48"/>
                      <a:gd name="T34" fmla="*/ 44 w 46"/>
                      <a:gd name="T35" fmla="*/ 22 h 48"/>
                      <a:gd name="T36" fmla="*/ 40 w 46"/>
                      <a:gd name="T37" fmla="*/ 21 h 48"/>
                      <a:gd name="T38" fmla="*/ 38 w 46"/>
                      <a:gd name="T39" fmla="*/ 17 h 48"/>
                      <a:gd name="T40" fmla="*/ 39 w 46"/>
                      <a:gd name="T41" fmla="*/ 15 h 48"/>
                      <a:gd name="T42" fmla="*/ 36 w 46"/>
                      <a:gd name="T43" fmla="*/ 14 h 48"/>
                      <a:gd name="T44" fmla="*/ 36 w 46"/>
                      <a:gd name="T45" fmla="*/ 13 h 48"/>
                      <a:gd name="T46" fmla="*/ 34 w 46"/>
                      <a:gd name="T47" fmla="*/ 12 h 48"/>
                      <a:gd name="T48" fmla="*/ 30 w 46"/>
                      <a:gd name="T49" fmla="*/ 7 h 48"/>
                      <a:gd name="T50" fmla="*/ 25 w 46"/>
                      <a:gd name="T51" fmla="*/ 2 h 48"/>
                      <a:gd name="T52" fmla="*/ 25 w 46"/>
                      <a:gd name="T53" fmla="*/ 2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46" h="48">
                        <a:moveTo>
                          <a:pt x="25" y="2"/>
                        </a:moveTo>
                        <a:cubicBezTo>
                          <a:pt x="24" y="3"/>
                          <a:pt x="22" y="3"/>
                          <a:pt x="21" y="3"/>
                        </a:cubicBezTo>
                        <a:cubicBezTo>
                          <a:pt x="19" y="3"/>
                          <a:pt x="20" y="6"/>
                          <a:pt x="18" y="4"/>
                        </a:cubicBezTo>
                        <a:cubicBezTo>
                          <a:pt x="15" y="0"/>
                          <a:pt x="10" y="5"/>
                          <a:pt x="6" y="4"/>
                        </a:cubicBezTo>
                        <a:cubicBezTo>
                          <a:pt x="6" y="9"/>
                          <a:pt x="6" y="14"/>
                          <a:pt x="6" y="18"/>
                        </a:cubicBezTo>
                        <a:cubicBezTo>
                          <a:pt x="6" y="19"/>
                          <a:pt x="7" y="23"/>
                          <a:pt x="6" y="23"/>
                        </a:cubicBezTo>
                        <a:cubicBezTo>
                          <a:pt x="5" y="24"/>
                          <a:pt x="1" y="22"/>
                          <a:pt x="1" y="24"/>
                        </a:cubicBezTo>
                        <a:cubicBezTo>
                          <a:pt x="1" y="26"/>
                          <a:pt x="1" y="29"/>
                          <a:pt x="1" y="31"/>
                        </a:cubicBezTo>
                        <a:cubicBezTo>
                          <a:pt x="1" y="33"/>
                          <a:pt x="0" y="36"/>
                          <a:pt x="1" y="38"/>
                        </a:cubicBezTo>
                        <a:cubicBezTo>
                          <a:pt x="5" y="39"/>
                          <a:pt x="6" y="44"/>
                          <a:pt x="4" y="47"/>
                        </a:cubicBezTo>
                        <a:cubicBezTo>
                          <a:pt x="4" y="48"/>
                          <a:pt x="8" y="48"/>
                          <a:pt x="8" y="48"/>
                        </a:cubicBezTo>
                        <a:cubicBezTo>
                          <a:pt x="10" y="48"/>
                          <a:pt x="11" y="46"/>
                          <a:pt x="13" y="44"/>
                        </a:cubicBezTo>
                        <a:cubicBezTo>
                          <a:pt x="15" y="42"/>
                          <a:pt x="15" y="39"/>
                          <a:pt x="19" y="41"/>
                        </a:cubicBezTo>
                        <a:cubicBezTo>
                          <a:pt x="23" y="43"/>
                          <a:pt x="27" y="44"/>
                          <a:pt x="29" y="39"/>
                        </a:cubicBezTo>
                        <a:cubicBezTo>
                          <a:pt x="29" y="38"/>
                          <a:pt x="29" y="37"/>
                          <a:pt x="31" y="37"/>
                        </a:cubicBezTo>
                        <a:cubicBezTo>
                          <a:pt x="33" y="37"/>
                          <a:pt x="34" y="35"/>
                          <a:pt x="34" y="34"/>
                        </a:cubicBezTo>
                        <a:cubicBezTo>
                          <a:pt x="36" y="31"/>
                          <a:pt x="40" y="28"/>
                          <a:pt x="43" y="26"/>
                        </a:cubicBezTo>
                        <a:cubicBezTo>
                          <a:pt x="45" y="25"/>
                          <a:pt x="46" y="24"/>
                          <a:pt x="44" y="22"/>
                        </a:cubicBezTo>
                        <a:cubicBezTo>
                          <a:pt x="43" y="21"/>
                          <a:pt x="40" y="22"/>
                          <a:pt x="40" y="21"/>
                        </a:cubicBezTo>
                        <a:cubicBezTo>
                          <a:pt x="39" y="20"/>
                          <a:pt x="38" y="19"/>
                          <a:pt x="38" y="17"/>
                        </a:cubicBezTo>
                        <a:cubicBezTo>
                          <a:pt x="38" y="17"/>
                          <a:pt x="39" y="16"/>
                          <a:pt x="39" y="15"/>
                        </a:cubicBezTo>
                        <a:cubicBezTo>
                          <a:pt x="38" y="15"/>
                          <a:pt x="37" y="15"/>
                          <a:pt x="36" y="14"/>
                        </a:cubicBezTo>
                        <a:cubicBezTo>
                          <a:pt x="36" y="14"/>
                          <a:pt x="37" y="13"/>
                          <a:pt x="36" y="13"/>
                        </a:cubicBezTo>
                        <a:cubicBezTo>
                          <a:pt x="35" y="13"/>
                          <a:pt x="35" y="12"/>
                          <a:pt x="34" y="12"/>
                        </a:cubicBezTo>
                        <a:cubicBezTo>
                          <a:pt x="32" y="11"/>
                          <a:pt x="31" y="10"/>
                          <a:pt x="30" y="7"/>
                        </a:cubicBezTo>
                        <a:cubicBezTo>
                          <a:pt x="30" y="6"/>
                          <a:pt x="27" y="2"/>
                          <a:pt x="25" y="2"/>
                        </a:cubicBezTo>
                        <a:cubicBezTo>
                          <a:pt x="25" y="2"/>
                          <a:pt x="26" y="2"/>
                          <a:pt x="25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6" name="Freeform 736">
                    <a:extLst>
                      <a:ext uri="{FF2B5EF4-FFF2-40B4-BE49-F238E27FC236}">
                        <a16:creationId xmlns:a16="http://schemas.microsoft.com/office/drawing/2014/main" id="{61F6AFC9-B2B9-47A1-8821-CF01371DE2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13869" y="4887651"/>
                    <a:ext cx="183169" cy="162463"/>
                  </a:xfrm>
                  <a:custGeom>
                    <a:avLst/>
                    <a:gdLst>
                      <a:gd name="T0" fmla="*/ 39 w 39"/>
                      <a:gd name="T1" fmla="*/ 22 h 35"/>
                      <a:gd name="T2" fmla="*/ 38 w 39"/>
                      <a:gd name="T3" fmla="*/ 18 h 35"/>
                      <a:gd name="T4" fmla="*/ 39 w 39"/>
                      <a:gd name="T5" fmla="*/ 14 h 35"/>
                      <a:gd name="T6" fmla="*/ 38 w 39"/>
                      <a:gd name="T7" fmla="*/ 7 h 35"/>
                      <a:gd name="T8" fmla="*/ 27 w 39"/>
                      <a:gd name="T9" fmla="*/ 2 h 35"/>
                      <a:gd name="T10" fmla="*/ 24 w 39"/>
                      <a:gd name="T11" fmla="*/ 0 h 35"/>
                      <a:gd name="T12" fmla="*/ 19 w 39"/>
                      <a:gd name="T13" fmla="*/ 3 h 35"/>
                      <a:gd name="T14" fmla="*/ 13 w 39"/>
                      <a:gd name="T15" fmla="*/ 7 h 35"/>
                      <a:gd name="T16" fmla="*/ 9 w 39"/>
                      <a:gd name="T17" fmla="*/ 12 h 35"/>
                      <a:gd name="T18" fmla="*/ 2 w 39"/>
                      <a:gd name="T19" fmla="*/ 12 h 35"/>
                      <a:gd name="T20" fmla="*/ 5 w 39"/>
                      <a:gd name="T21" fmla="*/ 16 h 35"/>
                      <a:gd name="T22" fmla="*/ 8 w 39"/>
                      <a:gd name="T23" fmla="*/ 21 h 35"/>
                      <a:gd name="T24" fmla="*/ 11 w 39"/>
                      <a:gd name="T25" fmla="*/ 23 h 35"/>
                      <a:gd name="T26" fmla="*/ 11 w 39"/>
                      <a:gd name="T27" fmla="*/ 24 h 35"/>
                      <a:gd name="T28" fmla="*/ 14 w 39"/>
                      <a:gd name="T29" fmla="*/ 25 h 35"/>
                      <a:gd name="T30" fmla="*/ 13 w 39"/>
                      <a:gd name="T31" fmla="*/ 28 h 35"/>
                      <a:gd name="T32" fmla="*/ 15 w 39"/>
                      <a:gd name="T33" fmla="*/ 31 h 35"/>
                      <a:gd name="T34" fmla="*/ 20 w 39"/>
                      <a:gd name="T35" fmla="*/ 34 h 35"/>
                      <a:gd name="T36" fmla="*/ 25 w 39"/>
                      <a:gd name="T37" fmla="*/ 35 h 35"/>
                      <a:gd name="T38" fmla="*/ 27 w 39"/>
                      <a:gd name="T39" fmla="*/ 35 h 35"/>
                      <a:gd name="T40" fmla="*/ 34 w 39"/>
                      <a:gd name="T41" fmla="*/ 31 h 35"/>
                      <a:gd name="T42" fmla="*/ 36 w 39"/>
                      <a:gd name="T43" fmla="*/ 27 h 35"/>
                      <a:gd name="T44" fmla="*/ 39 w 39"/>
                      <a:gd name="T45" fmla="*/ 22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39" h="35">
                        <a:moveTo>
                          <a:pt x="39" y="22"/>
                        </a:moveTo>
                        <a:cubicBezTo>
                          <a:pt x="39" y="21"/>
                          <a:pt x="38" y="19"/>
                          <a:pt x="38" y="18"/>
                        </a:cubicBezTo>
                        <a:cubicBezTo>
                          <a:pt x="38" y="16"/>
                          <a:pt x="39" y="15"/>
                          <a:pt x="39" y="14"/>
                        </a:cubicBezTo>
                        <a:cubicBezTo>
                          <a:pt x="39" y="11"/>
                          <a:pt x="39" y="9"/>
                          <a:pt x="38" y="7"/>
                        </a:cubicBezTo>
                        <a:cubicBezTo>
                          <a:pt x="38" y="4"/>
                          <a:pt x="29" y="2"/>
                          <a:pt x="27" y="2"/>
                        </a:cubicBezTo>
                        <a:cubicBezTo>
                          <a:pt x="27" y="0"/>
                          <a:pt x="27" y="0"/>
                          <a:pt x="24" y="0"/>
                        </a:cubicBezTo>
                        <a:cubicBezTo>
                          <a:pt x="21" y="0"/>
                          <a:pt x="21" y="1"/>
                          <a:pt x="19" y="3"/>
                        </a:cubicBezTo>
                        <a:cubicBezTo>
                          <a:pt x="18" y="5"/>
                          <a:pt x="15" y="6"/>
                          <a:pt x="13" y="7"/>
                        </a:cubicBezTo>
                        <a:cubicBezTo>
                          <a:pt x="12" y="9"/>
                          <a:pt x="11" y="12"/>
                          <a:pt x="9" y="12"/>
                        </a:cubicBezTo>
                        <a:cubicBezTo>
                          <a:pt x="7" y="12"/>
                          <a:pt x="5" y="11"/>
                          <a:pt x="2" y="12"/>
                        </a:cubicBezTo>
                        <a:cubicBezTo>
                          <a:pt x="0" y="13"/>
                          <a:pt x="4" y="15"/>
                          <a:pt x="5" y="16"/>
                        </a:cubicBezTo>
                        <a:cubicBezTo>
                          <a:pt x="6" y="18"/>
                          <a:pt x="6" y="20"/>
                          <a:pt x="8" y="21"/>
                        </a:cubicBezTo>
                        <a:cubicBezTo>
                          <a:pt x="9" y="22"/>
                          <a:pt x="10" y="23"/>
                          <a:pt x="11" y="23"/>
                        </a:cubicBezTo>
                        <a:cubicBezTo>
                          <a:pt x="12" y="23"/>
                          <a:pt x="11" y="24"/>
                          <a:pt x="11" y="24"/>
                        </a:cubicBezTo>
                        <a:cubicBezTo>
                          <a:pt x="12" y="24"/>
                          <a:pt x="13" y="25"/>
                          <a:pt x="14" y="25"/>
                        </a:cubicBezTo>
                        <a:cubicBezTo>
                          <a:pt x="14" y="26"/>
                          <a:pt x="13" y="27"/>
                          <a:pt x="13" y="28"/>
                        </a:cubicBezTo>
                        <a:cubicBezTo>
                          <a:pt x="13" y="29"/>
                          <a:pt x="14" y="31"/>
                          <a:pt x="15" y="31"/>
                        </a:cubicBezTo>
                        <a:cubicBezTo>
                          <a:pt x="18" y="31"/>
                          <a:pt x="19" y="31"/>
                          <a:pt x="20" y="34"/>
                        </a:cubicBezTo>
                        <a:cubicBezTo>
                          <a:pt x="21" y="35"/>
                          <a:pt x="23" y="34"/>
                          <a:pt x="25" y="35"/>
                        </a:cubicBezTo>
                        <a:cubicBezTo>
                          <a:pt x="26" y="35"/>
                          <a:pt x="26" y="35"/>
                          <a:pt x="27" y="35"/>
                        </a:cubicBezTo>
                        <a:cubicBezTo>
                          <a:pt x="31" y="35"/>
                          <a:pt x="32" y="34"/>
                          <a:pt x="34" y="31"/>
                        </a:cubicBezTo>
                        <a:cubicBezTo>
                          <a:pt x="35" y="30"/>
                          <a:pt x="36" y="28"/>
                          <a:pt x="36" y="27"/>
                        </a:cubicBezTo>
                        <a:cubicBezTo>
                          <a:pt x="37" y="25"/>
                          <a:pt x="39" y="24"/>
                          <a:pt x="39" y="2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7" name="Freeform 737">
                    <a:extLst>
                      <a:ext uri="{FF2B5EF4-FFF2-40B4-BE49-F238E27FC236}">
                        <a16:creationId xmlns:a16="http://schemas.microsoft.com/office/drawing/2014/main" id="{5E92D19A-3A42-4A99-9FC6-4B1F2DF34D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36512" y="5129753"/>
                    <a:ext cx="46190" cy="52562"/>
                  </a:xfrm>
                  <a:custGeom>
                    <a:avLst/>
                    <a:gdLst>
                      <a:gd name="T0" fmla="*/ 5 w 10"/>
                      <a:gd name="T1" fmla="*/ 1 h 11"/>
                      <a:gd name="T2" fmla="*/ 7 w 10"/>
                      <a:gd name="T3" fmla="*/ 9 h 11"/>
                      <a:gd name="T4" fmla="*/ 5 w 10"/>
                      <a:gd name="T5" fmla="*/ 1 h 11"/>
                      <a:gd name="T6" fmla="*/ 5 w 10"/>
                      <a:gd name="T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0" h="11">
                        <a:moveTo>
                          <a:pt x="5" y="1"/>
                        </a:moveTo>
                        <a:cubicBezTo>
                          <a:pt x="0" y="2"/>
                          <a:pt x="3" y="11"/>
                          <a:pt x="7" y="9"/>
                        </a:cubicBezTo>
                        <a:cubicBezTo>
                          <a:pt x="10" y="8"/>
                          <a:pt x="9" y="0"/>
                          <a:pt x="5" y="1"/>
                        </a:cubicBezTo>
                        <a:cubicBezTo>
                          <a:pt x="3" y="1"/>
                          <a:pt x="6" y="1"/>
                          <a:pt x="5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8" name="Freeform 738">
                    <a:extLst>
                      <a:ext uri="{FF2B5EF4-FFF2-40B4-BE49-F238E27FC236}">
                        <a16:creationId xmlns:a16="http://schemas.microsoft.com/office/drawing/2014/main" id="{98E809F0-B173-4FE7-BC50-77C835A298BB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6222737" y="5045337"/>
                    <a:ext cx="369523" cy="323332"/>
                  </a:xfrm>
                  <a:custGeom>
                    <a:avLst/>
                    <a:gdLst>
                      <a:gd name="T0" fmla="*/ 74 w 79"/>
                      <a:gd name="T1" fmla="*/ 27 h 69"/>
                      <a:gd name="T2" fmla="*/ 69 w 79"/>
                      <a:gd name="T3" fmla="*/ 22 h 69"/>
                      <a:gd name="T4" fmla="*/ 72 w 79"/>
                      <a:gd name="T5" fmla="*/ 19 h 69"/>
                      <a:gd name="T6" fmla="*/ 75 w 79"/>
                      <a:gd name="T7" fmla="*/ 20 h 69"/>
                      <a:gd name="T8" fmla="*/ 75 w 79"/>
                      <a:gd name="T9" fmla="*/ 11 h 69"/>
                      <a:gd name="T10" fmla="*/ 73 w 79"/>
                      <a:gd name="T11" fmla="*/ 7 h 69"/>
                      <a:gd name="T12" fmla="*/ 72 w 79"/>
                      <a:gd name="T13" fmla="*/ 1 h 69"/>
                      <a:gd name="T14" fmla="*/ 66 w 79"/>
                      <a:gd name="T15" fmla="*/ 1 h 69"/>
                      <a:gd name="T16" fmla="*/ 60 w 79"/>
                      <a:gd name="T17" fmla="*/ 2 h 69"/>
                      <a:gd name="T18" fmla="*/ 55 w 79"/>
                      <a:gd name="T19" fmla="*/ 5 h 69"/>
                      <a:gd name="T20" fmla="*/ 51 w 79"/>
                      <a:gd name="T21" fmla="*/ 8 h 69"/>
                      <a:gd name="T22" fmla="*/ 49 w 79"/>
                      <a:gd name="T23" fmla="*/ 12 h 69"/>
                      <a:gd name="T24" fmla="*/ 45 w 79"/>
                      <a:gd name="T25" fmla="*/ 14 h 69"/>
                      <a:gd name="T26" fmla="*/ 44 w 79"/>
                      <a:gd name="T27" fmla="*/ 17 h 69"/>
                      <a:gd name="T28" fmla="*/ 34 w 79"/>
                      <a:gd name="T29" fmla="*/ 17 h 69"/>
                      <a:gd name="T30" fmla="*/ 28 w 79"/>
                      <a:gd name="T31" fmla="*/ 21 h 69"/>
                      <a:gd name="T32" fmla="*/ 24 w 79"/>
                      <a:gd name="T33" fmla="*/ 24 h 69"/>
                      <a:gd name="T34" fmla="*/ 20 w 79"/>
                      <a:gd name="T35" fmla="*/ 23 h 69"/>
                      <a:gd name="T36" fmla="*/ 17 w 79"/>
                      <a:gd name="T37" fmla="*/ 14 h 69"/>
                      <a:gd name="T38" fmla="*/ 17 w 79"/>
                      <a:gd name="T39" fmla="*/ 29 h 69"/>
                      <a:gd name="T40" fmla="*/ 17 w 79"/>
                      <a:gd name="T41" fmla="*/ 33 h 69"/>
                      <a:gd name="T42" fmla="*/ 9 w 79"/>
                      <a:gd name="T43" fmla="*/ 35 h 69"/>
                      <a:gd name="T44" fmla="*/ 6 w 79"/>
                      <a:gd name="T45" fmla="*/ 34 h 69"/>
                      <a:gd name="T46" fmla="*/ 2 w 79"/>
                      <a:gd name="T47" fmla="*/ 33 h 69"/>
                      <a:gd name="T48" fmla="*/ 3 w 79"/>
                      <a:gd name="T49" fmla="*/ 40 h 69"/>
                      <a:gd name="T50" fmla="*/ 5 w 79"/>
                      <a:gd name="T51" fmla="*/ 45 h 69"/>
                      <a:gd name="T52" fmla="*/ 9 w 79"/>
                      <a:gd name="T53" fmla="*/ 56 h 69"/>
                      <a:gd name="T54" fmla="*/ 8 w 79"/>
                      <a:gd name="T55" fmla="*/ 60 h 69"/>
                      <a:gd name="T56" fmla="*/ 9 w 79"/>
                      <a:gd name="T57" fmla="*/ 62 h 69"/>
                      <a:gd name="T58" fmla="*/ 10 w 79"/>
                      <a:gd name="T59" fmla="*/ 66 h 69"/>
                      <a:gd name="T60" fmla="*/ 11 w 79"/>
                      <a:gd name="T61" fmla="*/ 64 h 69"/>
                      <a:gd name="T62" fmla="*/ 15 w 79"/>
                      <a:gd name="T63" fmla="*/ 68 h 69"/>
                      <a:gd name="T64" fmla="*/ 21 w 79"/>
                      <a:gd name="T65" fmla="*/ 66 h 69"/>
                      <a:gd name="T66" fmla="*/ 26 w 79"/>
                      <a:gd name="T67" fmla="*/ 65 h 69"/>
                      <a:gd name="T68" fmla="*/ 31 w 79"/>
                      <a:gd name="T69" fmla="*/ 64 h 69"/>
                      <a:gd name="T70" fmla="*/ 38 w 79"/>
                      <a:gd name="T71" fmla="*/ 64 h 69"/>
                      <a:gd name="T72" fmla="*/ 39 w 79"/>
                      <a:gd name="T73" fmla="*/ 64 h 69"/>
                      <a:gd name="T74" fmla="*/ 41 w 79"/>
                      <a:gd name="T75" fmla="*/ 63 h 69"/>
                      <a:gd name="T76" fmla="*/ 42 w 79"/>
                      <a:gd name="T77" fmla="*/ 62 h 69"/>
                      <a:gd name="T78" fmla="*/ 44 w 79"/>
                      <a:gd name="T79" fmla="*/ 65 h 69"/>
                      <a:gd name="T80" fmla="*/ 46 w 79"/>
                      <a:gd name="T81" fmla="*/ 62 h 69"/>
                      <a:gd name="T82" fmla="*/ 57 w 79"/>
                      <a:gd name="T83" fmla="*/ 56 h 69"/>
                      <a:gd name="T84" fmla="*/ 65 w 79"/>
                      <a:gd name="T85" fmla="*/ 48 h 69"/>
                      <a:gd name="T86" fmla="*/ 72 w 79"/>
                      <a:gd name="T87" fmla="*/ 37 h 69"/>
                      <a:gd name="T88" fmla="*/ 77 w 79"/>
                      <a:gd name="T89" fmla="*/ 33 h 69"/>
                      <a:gd name="T90" fmla="*/ 79 w 79"/>
                      <a:gd name="T91" fmla="*/ 25 h 69"/>
                      <a:gd name="T92" fmla="*/ 76 w 79"/>
                      <a:gd name="T93" fmla="*/ 25 h 69"/>
                      <a:gd name="T94" fmla="*/ 74 w 79"/>
                      <a:gd name="T95" fmla="*/ 27 h 69"/>
                      <a:gd name="T96" fmla="*/ 62 w 79"/>
                      <a:gd name="T97" fmla="*/ 39 h 69"/>
                      <a:gd name="T98" fmla="*/ 61 w 79"/>
                      <a:gd name="T99" fmla="*/ 41 h 69"/>
                      <a:gd name="T100" fmla="*/ 57 w 79"/>
                      <a:gd name="T101" fmla="*/ 43 h 69"/>
                      <a:gd name="T102" fmla="*/ 55 w 79"/>
                      <a:gd name="T103" fmla="*/ 44 h 69"/>
                      <a:gd name="T104" fmla="*/ 52 w 79"/>
                      <a:gd name="T105" fmla="*/ 41 h 69"/>
                      <a:gd name="T106" fmla="*/ 56 w 79"/>
                      <a:gd name="T107" fmla="*/ 35 h 69"/>
                      <a:gd name="T108" fmla="*/ 60 w 79"/>
                      <a:gd name="T109" fmla="*/ 35 h 69"/>
                      <a:gd name="T110" fmla="*/ 62 w 79"/>
                      <a:gd name="T111" fmla="*/ 39 h 69"/>
                      <a:gd name="T112" fmla="*/ 62 w 79"/>
                      <a:gd name="T113" fmla="*/ 39 h 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79" h="69">
                        <a:moveTo>
                          <a:pt x="74" y="27"/>
                        </a:moveTo>
                        <a:cubicBezTo>
                          <a:pt x="71" y="27"/>
                          <a:pt x="68" y="24"/>
                          <a:pt x="69" y="22"/>
                        </a:cubicBezTo>
                        <a:cubicBezTo>
                          <a:pt x="69" y="20"/>
                          <a:pt x="71" y="19"/>
                          <a:pt x="72" y="19"/>
                        </a:cubicBezTo>
                        <a:cubicBezTo>
                          <a:pt x="73" y="19"/>
                          <a:pt x="74" y="20"/>
                          <a:pt x="75" y="20"/>
                        </a:cubicBezTo>
                        <a:cubicBezTo>
                          <a:pt x="75" y="17"/>
                          <a:pt x="76" y="14"/>
                          <a:pt x="75" y="11"/>
                        </a:cubicBezTo>
                        <a:cubicBezTo>
                          <a:pt x="74" y="10"/>
                          <a:pt x="73" y="8"/>
                          <a:pt x="73" y="7"/>
                        </a:cubicBezTo>
                        <a:cubicBezTo>
                          <a:pt x="72" y="5"/>
                          <a:pt x="72" y="3"/>
                          <a:pt x="72" y="1"/>
                        </a:cubicBezTo>
                        <a:cubicBezTo>
                          <a:pt x="70" y="2"/>
                          <a:pt x="67" y="1"/>
                          <a:pt x="66" y="1"/>
                        </a:cubicBezTo>
                        <a:cubicBezTo>
                          <a:pt x="63" y="0"/>
                          <a:pt x="61" y="0"/>
                          <a:pt x="60" y="2"/>
                        </a:cubicBezTo>
                        <a:cubicBezTo>
                          <a:pt x="58" y="3"/>
                          <a:pt x="56" y="3"/>
                          <a:pt x="55" y="5"/>
                        </a:cubicBezTo>
                        <a:cubicBezTo>
                          <a:pt x="54" y="6"/>
                          <a:pt x="52" y="7"/>
                          <a:pt x="51" y="8"/>
                        </a:cubicBezTo>
                        <a:cubicBezTo>
                          <a:pt x="50" y="9"/>
                          <a:pt x="50" y="11"/>
                          <a:pt x="49" y="12"/>
                        </a:cubicBezTo>
                        <a:cubicBezTo>
                          <a:pt x="48" y="14"/>
                          <a:pt x="46" y="12"/>
                          <a:pt x="45" y="14"/>
                        </a:cubicBezTo>
                        <a:cubicBezTo>
                          <a:pt x="44" y="15"/>
                          <a:pt x="45" y="16"/>
                          <a:pt x="44" y="17"/>
                        </a:cubicBezTo>
                        <a:cubicBezTo>
                          <a:pt x="42" y="21"/>
                          <a:pt x="37" y="18"/>
                          <a:pt x="34" y="17"/>
                        </a:cubicBezTo>
                        <a:cubicBezTo>
                          <a:pt x="31" y="15"/>
                          <a:pt x="30" y="19"/>
                          <a:pt x="28" y="21"/>
                        </a:cubicBezTo>
                        <a:cubicBezTo>
                          <a:pt x="27" y="22"/>
                          <a:pt x="26" y="24"/>
                          <a:pt x="24" y="24"/>
                        </a:cubicBezTo>
                        <a:cubicBezTo>
                          <a:pt x="24" y="24"/>
                          <a:pt x="20" y="24"/>
                          <a:pt x="20" y="23"/>
                        </a:cubicBezTo>
                        <a:cubicBezTo>
                          <a:pt x="22" y="20"/>
                          <a:pt x="21" y="15"/>
                          <a:pt x="17" y="14"/>
                        </a:cubicBezTo>
                        <a:cubicBezTo>
                          <a:pt x="17" y="19"/>
                          <a:pt x="17" y="24"/>
                          <a:pt x="17" y="29"/>
                        </a:cubicBezTo>
                        <a:cubicBezTo>
                          <a:pt x="17" y="29"/>
                          <a:pt x="18" y="32"/>
                          <a:pt x="17" y="33"/>
                        </a:cubicBezTo>
                        <a:cubicBezTo>
                          <a:pt x="14" y="35"/>
                          <a:pt x="13" y="36"/>
                          <a:pt x="9" y="35"/>
                        </a:cubicBezTo>
                        <a:cubicBezTo>
                          <a:pt x="8" y="35"/>
                          <a:pt x="7" y="35"/>
                          <a:pt x="6" y="34"/>
                        </a:cubicBezTo>
                        <a:cubicBezTo>
                          <a:pt x="5" y="32"/>
                          <a:pt x="4" y="31"/>
                          <a:pt x="2" y="33"/>
                        </a:cubicBezTo>
                        <a:cubicBezTo>
                          <a:pt x="0" y="35"/>
                          <a:pt x="2" y="38"/>
                          <a:pt x="3" y="40"/>
                        </a:cubicBezTo>
                        <a:cubicBezTo>
                          <a:pt x="4" y="41"/>
                          <a:pt x="5" y="43"/>
                          <a:pt x="5" y="45"/>
                        </a:cubicBezTo>
                        <a:cubicBezTo>
                          <a:pt x="7" y="49"/>
                          <a:pt x="11" y="51"/>
                          <a:pt x="9" y="56"/>
                        </a:cubicBezTo>
                        <a:cubicBezTo>
                          <a:pt x="8" y="58"/>
                          <a:pt x="7" y="58"/>
                          <a:pt x="8" y="60"/>
                        </a:cubicBezTo>
                        <a:cubicBezTo>
                          <a:pt x="9" y="61"/>
                          <a:pt x="9" y="62"/>
                          <a:pt x="9" y="62"/>
                        </a:cubicBezTo>
                        <a:cubicBezTo>
                          <a:pt x="10" y="63"/>
                          <a:pt x="9" y="65"/>
                          <a:pt x="10" y="66"/>
                        </a:cubicBezTo>
                        <a:cubicBezTo>
                          <a:pt x="10" y="66"/>
                          <a:pt x="10" y="64"/>
                          <a:pt x="11" y="64"/>
                        </a:cubicBezTo>
                        <a:cubicBezTo>
                          <a:pt x="11" y="64"/>
                          <a:pt x="14" y="67"/>
                          <a:pt x="15" y="68"/>
                        </a:cubicBezTo>
                        <a:cubicBezTo>
                          <a:pt x="17" y="69"/>
                          <a:pt x="19" y="66"/>
                          <a:pt x="21" y="66"/>
                        </a:cubicBezTo>
                        <a:cubicBezTo>
                          <a:pt x="23" y="65"/>
                          <a:pt x="25" y="67"/>
                          <a:pt x="26" y="65"/>
                        </a:cubicBezTo>
                        <a:cubicBezTo>
                          <a:pt x="28" y="64"/>
                          <a:pt x="29" y="64"/>
                          <a:pt x="31" y="64"/>
                        </a:cubicBezTo>
                        <a:cubicBezTo>
                          <a:pt x="33" y="64"/>
                          <a:pt x="35" y="64"/>
                          <a:pt x="38" y="64"/>
                        </a:cubicBezTo>
                        <a:cubicBezTo>
                          <a:pt x="38" y="64"/>
                          <a:pt x="39" y="64"/>
                          <a:pt x="39" y="64"/>
                        </a:cubicBezTo>
                        <a:cubicBezTo>
                          <a:pt x="40" y="64"/>
                          <a:pt x="40" y="63"/>
                          <a:pt x="41" y="63"/>
                        </a:cubicBezTo>
                        <a:cubicBezTo>
                          <a:pt x="41" y="63"/>
                          <a:pt x="41" y="62"/>
                          <a:pt x="42" y="62"/>
                        </a:cubicBezTo>
                        <a:cubicBezTo>
                          <a:pt x="42" y="63"/>
                          <a:pt x="42" y="65"/>
                          <a:pt x="44" y="65"/>
                        </a:cubicBezTo>
                        <a:cubicBezTo>
                          <a:pt x="44" y="65"/>
                          <a:pt x="43" y="61"/>
                          <a:pt x="46" y="62"/>
                        </a:cubicBezTo>
                        <a:cubicBezTo>
                          <a:pt x="50" y="63"/>
                          <a:pt x="54" y="59"/>
                          <a:pt x="57" y="56"/>
                        </a:cubicBezTo>
                        <a:cubicBezTo>
                          <a:pt x="60" y="54"/>
                          <a:pt x="62" y="51"/>
                          <a:pt x="65" y="48"/>
                        </a:cubicBezTo>
                        <a:cubicBezTo>
                          <a:pt x="68" y="45"/>
                          <a:pt x="69" y="41"/>
                          <a:pt x="72" y="37"/>
                        </a:cubicBezTo>
                        <a:cubicBezTo>
                          <a:pt x="73" y="36"/>
                          <a:pt x="76" y="35"/>
                          <a:pt x="77" y="33"/>
                        </a:cubicBezTo>
                        <a:cubicBezTo>
                          <a:pt x="78" y="31"/>
                          <a:pt x="79" y="27"/>
                          <a:pt x="79" y="25"/>
                        </a:cubicBezTo>
                        <a:cubicBezTo>
                          <a:pt x="78" y="25"/>
                          <a:pt x="77" y="25"/>
                          <a:pt x="76" y="25"/>
                        </a:cubicBezTo>
                        <a:cubicBezTo>
                          <a:pt x="75" y="25"/>
                          <a:pt x="75" y="27"/>
                          <a:pt x="74" y="27"/>
                        </a:cubicBezTo>
                        <a:close/>
                        <a:moveTo>
                          <a:pt x="62" y="39"/>
                        </a:moveTo>
                        <a:cubicBezTo>
                          <a:pt x="61" y="39"/>
                          <a:pt x="61" y="41"/>
                          <a:pt x="61" y="41"/>
                        </a:cubicBezTo>
                        <a:cubicBezTo>
                          <a:pt x="60" y="43"/>
                          <a:pt x="58" y="42"/>
                          <a:pt x="57" y="43"/>
                        </a:cubicBezTo>
                        <a:cubicBezTo>
                          <a:pt x="56" y="43"/>
                          <a:pt x="56" y="44"/>
                          <a:pt x="55" y="44"/>
                        </a:cubicBezTo>
                        <a:cubicBezTo>
                          <a:pt x="53" y="44"/>
                          <a:pt x="52" y="42"/>
                          <a:pt x="52" y="41"/>
                        </a:cubicBezTo>
                        <a:cubicBezTo>
                          <a:pt x="51" y="39"/>
                          <a:pt x="54" y="36"/>
                          <a:pt x="56" y="35"/>
                        </a:cubicBezTo>
                        <a:cubicBezTo>
                          <a:pt x="57" y="34"/>
                          <a:pt x="59" y="34"/>
                          <a:pt x="60" y="35"/>
                        </a:cubicBezTo>
                        <a:cubicBezTo>
                          <a:pt x="61" y="36"/>
                          <a:pt x="64" y="38"/>
                          <a:pt x="62" y="39"/>
                        </a:cubicBezTo>
                        <a:cubicBezTo>
                          <a:pt x="61" y="39"/>
                          <a:pt x="63" y="38"/>
                          <a:pt x="62" y="3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29" name="Freeform 739">
                    <a:extLst>
                      <a:ext uri="{FF2B5EF4-FFF2-40B4-BE49-F238E27FC236}">
                        <a16:creationId xmlns:a16="http://schemas.microsoft.com/office/drawing/2014/main" id="{858E3AEF-33C6-4D62-808D-E6FDA8EF1B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61652" y="5199836"/>
                    <a:ext cx="60525" cy="62119"/>
                  </a:xfrm>
                  <a:custGeom>
                    <a:avLst/>
                    <a:gdLst>
                      <a:gd name="T0" fmla="*/ 11 w 13"/>
                      <a:gd name="T1" fmla="*/ 4 h 13"/>
                      <a:gd name="T2" fmla="*/ 3 w 13"/>
                      <a:gd name="T3" fmla="*/ 3 h 13"/>
                      <a:gd name="T4" fmla="*/ 2 w 13"/>
                      <a:gd name="T5" fmla="*/ 9 h 13"/>
                      <a:gd name="T6" fmla="*/ 7 w 13"/>
                      <a:gd name="T7" fmla="*/ 9 h 13"/>
                      <a:gd name="T8" fmla="*/ 11 w 13"/>
                      <a:gd name="T9" fmla="*/ 4 h 13"/>
                      <a:gd name="T10" fmla="*/ 11 w 13"/>
                      <a:gd name="T11" fmla="*/ 4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3" h="13">
                        <a:moveTo>
                          <a:pt x="11" y="4"/>
                        </a:moveTo>
                        <a:cubicBezTo>
                          <a:pt x="9" y="2"/>
                          <a:pt x="5" y="0"/>
                          <a:pt x="3" y="3"/>
                        </a:cubicBezTo>
                        <a:cubicBezTo>
                          <a:pt x="1" y="5"/>
                          <a:pt x="0" y="7"/>
                          <a:pt x="2" y="9"/>
                        </a:cubicBezTo>
                        <a:cubicBezTo>
                          <a:pt x="4" y="13"/>
                          <a:pt x="5" y="9"/>
                          <a:pt x="7" y="9"/>
                        </a:cubicBezTo>
                        <a:cubicBezTo>
                          <a:pt x="10" y="9"/>
                          <a:pt x="13" y="5"/>
                          <a:pt x="11" y="4"/>
                        </a:cubicBezTo>
                        <a:cubicBezTo>
                          <a:pt x="10" y="3"/>
                          <a:pt x="12" y="4"/>
                          <a:pt x="11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0" name="Freeform 740">
                    <a:extLst>
                      <a:ext uri="{FF2B5EF4-FFF2-40B4-BE49-F238E27FC236}">
                        <a16:creationId xmlns:a16="http://schemas.microsoft.com/office/drawing/2014/main" id="{F2EF4062-8721-4B8C-AA65-0945A2AA98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33541" y="4620065"/>
                    <a:ext cx="23891" cy="38226"/>
                  </a:xfrm>
                  <a:custGeom>
                    <a:avLst/>
                    <a:gdLst>
                      <a:gd name="T0" fmla="*/ 2 w 5"/>
                      <a:gd name="T1" fmla="*/ 5 h 8"/>
                      <a:gd name="T2" fmla="*/ 5 w 5"/>
                      <a:gd name="T3" fmla="*/ 1 h 8"/>
                      <a:gd name="T4" fmla="*/ 1 w 5"/>
                      <a:gd name="T5" fmla="*/ 3 h 8"/>
                      <a:gd name="T6" fmla="*/ 0 w 5"/>
                      <a:gd name="T7" fmla="*/ 8 h 8"/>
                      <a:gd name="T8" fmla="*/ 2 w 5"/>
                      <a:gd name="T9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8">
                        <a:moveTo>
                          <a:pt x="2" y="5"/>
                        </a:moveTo>
                        <a:cubicBezTo>
                          <a:pt x="2" y="4"/>
                          <a:pt x="4" y="2"/>
                          <a:pt x="5" y="1"/>
                        </a:cubicBezTo>
                        <a:cubicBezTo>
                          <a:pt x="4" y="0"/>
                          <a:pt x="2" y="2"/>
                          <a:pt x="1" y="3"/>
                        </a:cubicBezTo>
                        <a:cubicBezTo>
                          <a:pt x="0" y="4"/>
                          <a:pt x="0" y="6"/>
                          <a:pt x="0" y="8"/>
                        </a:cubicBezTo>
                        <a:cubicBezTo>
                          <a:pt x="2" y="7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1" name="Freeform 741">
                    <a:extLst>
                      <a:ext uri="{FF2B5EF4-FFF2-40B4-BE49-F238E27FC236}">
                        <a16:creationId xmlns:a16="http://schemas.microsoft.com/office/drawing/2014/main" id="{583A3EF7-0415-42C1-8F82-6AB62441AB7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241" y="4428933"/>
                    <a:ext cx="162463" cy="210246"/>
                  </a:xfrm>
                  <a:custGeom>
                    <a:avLst/>
                    <a:gdLst>
                      <a:gd name="T0" fmla="*/ 11 w 35"/>
                      <a:gd name="T1" fmla="*/ 44 h 45"/>
                      <a:gd name="T2" fmla="*/ 15 w 35"/>
                      <a:gd name="T3" fmla="*/ 41 h 45"/>
                      <a:gd name="T4" fmla="*/ 16 w 35"/>
                      <a:gd name="T5" fmla="*/ 43 h 45"/>
                      <a:gd name="T6" fmla="*/ 23 w 35"/>
                      <a:gd name="T7" fmla="*/ 37 h 45"/>
                      <a:gd name="T8" fmla="*/ 25 w 35"/>
                      <a:gd name="T9" fmla="*/ 26 h 45"/>
                      <a:gd name="T10" fmla="*/ 31 w 35"/>
                      <a:gd name="T11" fmla="*/ 16 h 45"/>
                      <a:gd name="T12" fmla="*/ 33 w 35"/>
                      <a:gd name="T13" fmla="*/ 8 h 45"/>
                      <a:gd name="T14" fmla="*/ 35 w 35"/>
                      <a:gd name="T15" fmla="*/ 2 h 45"/>
                      <a:gd name="T16" fmla="*/ 29 w 35"/>
                      <a:gd name="T17" fmla="*/ 1 h 45"/>
                      <a:gd name="T18" fmla="*/ 26 w 35"/>
                      <a:gd name="T19" fmla="*/ 2 h 45"/>
                      <a:gd name="T20" fmla="*/ 25 w 35"/>
                      <a:gd name="T21" fmla="*/ 6 h 45"/>
                      <a:gd name="T22" fmla="*/ 20 w 35"/>
                      <a:gd name="T23" fmla="*/ 10 h 45"/>
                      <a:gd name="T24" fmla="*/ 10 w 35"/>
                      <a:gd name="T25" fmla="*/ 8 h 45"/>
                      <a:gd name="T26" fmla="*/ 13 w 35"/>
                      <a:gd name="T27" fmla="*/ 13 h 45"/>
                      <a:gd name="T28" fmla="*/ 14 w 35"/>
                      <a:gd name="T29" fmla="*/ 19 h 45"/>
                      <a:gd name="T30" fmla="*/ 15 w 35"/>
                      <a:gd name="T31" fmla="*/ 22 h 45"/>
                      <a:gd name="T32" fmla="*/ 16 w 35"/>
                      <a:gd name="T33" fmla="*/ 25 h 45"/>
                      <a:gd name="T34" fmla="*/ 15 w 35"/>
                      <a:gd name="T35" fmla="*/ 32 h 45"/>
                      <a:gd name="T36" fmla="*/ 13 w 35"/>
                      <a:gd name="T37" fmla="*/ 31 h 45"/>
                      <a:gd name="T38" fmla="*/ 10 w 35"/>
                      <a:gd name="T39" fmla="*/ 32 h 45"/>
                      <a:gd name="T40" fmla="*/ 8 w 35"/>
                      <a:gd name="T41" fmla="*/ 29 h 45"/>
                      <a:gd name="T42" fmla="*/ 6 w 35"/>
                      <a:gd name="T43" fmla="*/ 32 h 45"/>
                      <a:gd name="T44" fmla="*/ 4 w 35"/>
                      <a:gd name="T45" fmla="*/ 32 h 45"/>
                      <a:gd name="T46" fmla="*/ 3 w 35"/>
                      <a:gd name="T47" fmla="*/ 35 h 45"/>
                      <a:gd name="T48" fmla="*/ 0 w 35"/>
                      <a:gd name="T49" fmla="*/ 39 h 45"/>
                      <a:gd name="T50" fmla="*/ 5 w 35"/>
                      <a:gd name="T51" fmla="*/ 45 h 45"/>
                      <a:gd name="T52" fmla="*/ 8 w 35"/>
                      <a:gd name="T53" fmla="*/ 42 h 45"/>
                      <a:gd name="T54" fmla="*/ 11 w 35"/>
                      <a:gd name="T55" fmla="*/ 44 h 45"/>
                      <a:gd name="T56" fmla="*/ 11 w 35"/>
                      <a:gd name="T57" fmla="*/ 44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35" h="45">
                        <a:moveTo>
                          <a:pt x="11" y="44"/>
                        </a:moveTo>
                        <a:cubicBezTo>
                          <a:pt x="12" y="44"/>
                          <a:pt x="14" y="42"/>
                          <a:pt x="15" y="41"/>
                        </a:cubicBezTo>
                        <a:cubicBezTo>
                          <a:pt x="17" y="40"/>
                          <a:pt x="15" y="43"/>
                          <a:pt x="16" y="43"/>
                        </a:cubicBezTo>
                        <a:cubicBezTo>
                          <a:pt x="16" y="43"/>
                          <a:pt x="23" y="39"/>
                          <a:pt x="23" y="37"/>
                        </a:cubicBezTo>
                        <a:cubicBezTo>
                          <a:pt x="23" y="33"/>
                          <a:pt x="23" y="29"/>
                          <a:pt x="25" y="26"/>
                        </a:cubicBezTo>
                        <a:cubicBezTo>
                          <a:pt x="27" y="22"/>
                          <a:pt x="30" y="19"/>
                          <a:pt x="31" y="16"/>
                        </a:cubicBezTo>
                        <a:cubicBezTo>
                          <a:pt x="32" y="13"/>
                          <a:pt x="32" y="11"/>
                          <a:pt x="33" y="8"/>
                        </a:cubicBezTo>
                        <a:cubicBezTo>
                          <a:pt x="33" y="6"/>
                          <a:pt x="35" y="4"/>
                          <a:pt x="35" y="2"/>
                        </a:cubicBezTo>
                        <a:cubicBezTo>
                          <a:pt x="33" y="2"/>
                          <a:pt x="31" y="0"/>
                          <a:pt x="29" y="1"/>
                        </a:cubicBezTo>
                        <a:cubicBezTo>
                          <a:pt x="28" y="1"/>
                          <a:pt x="26" y="1"/>
                          <a:pt x="26" y="2"/>
                        </a:cubicBezTo>
                        <a:cubicBezTo>
                          <a:pt x="25" y="4"/>
                          <a:pt x="25" y="5"/>
                          <a:pt x="25" y="6"/>
                        </a:cubicBezTo>
                        <a:cubicBezTo>
                          <a:pt x="24" y="9"/>
                          <a:pt x="23" y="10"/>
                          <a:pt x="20" y="10"/>
                        </a:cubicBezTo>
                        <a:cubicBezTo>
                          <a:pt x="17" y="9"/>
                          <a:pt x="13" y="8"/>
                          <a:pt x="10" y="8"/>
                        </a:cubicBezTo>
                        <a:cubicBezTo>
                          <a:pt x="10" y="10"/>
                          <a:pt x="9" y="14"/>
                          <a:pt x="13" y="13"/>
                        </a:cubicBezTo>
                        <a:cubicBezTo>
                          <a:pt x="17" y="11"/>
                          <a:pt x="14" y="17"/>
                          <a:pt x="14" y="19"/>
                        </a:cubicBezTo>
                        <a:cubicBezTo>
                          <a:pt x="14" y="20"/>
                          <a:pt x="14" y="21"/>
                          <a:pt x="15" y="22"/>
                        </a:cubicBezTo>
                        <a:cubicBezTo>
                          <a:pt x="16" y="23"/>
                          <a:pt x="16" y="24"/>
                          <a:pt x="16" y="25"/>
                        </a:cubicBezTo>
                        <a:cubicBezTo>
                          <a:pt x="16" y="27"/>
                          <a:pt x="16" y="30"/>
                          <a:pt x="15" y="32"/>
                        </a:cubicBezTo>
                        <a:cubicBezTo>
                          <a:pt x="15" y="33"/>
                          <a:pt x="13" y="31"/>
                          <a:pt x="13" y="31"/>
                        </a:cubicBezTo>
                        <a:cubicBezTo>
                          <a:pt x="11" y="31"/>
                          <a:pt x="11" y="33"/>
                          <a:pt x="10" y="32"/>
                        </a:cubicBezTo>
                        <a:cubicBezTo>
                          <a:pt x="10" y="31"/>
                          <a:pt x="9" y="30"/>
                          <a:pt x="8" y="29"/>
                        </a:cubicBezTo>
                        <a:cubicBezTo>
                          <a:pt x="7" y="29"/>
                          <a:pt x="7" y="31"/>
                          <a:pt x="6" y="32"/>
                        </a:cubicBezTo>
                        <a:cubicBezTo>
                          <a:pt x="6" y="32"/>
                          <a:pt x="4" y="32"/>
                          <a:pt x="4" y="32"/>
                        </a:cubicBezTo>
                        <a:cubicBezTo>
                          <a:pt x="2" y="32"/>
                          <a:pt x="3" y="34"/>
                          <a:pt x="3" y="35"/>
                        </a:cubicBezTo>
                        <a:cubicBezTo>
                          <a:pt x="4" y="38"/>
                          <a:pt x="3" y="37"/>
                          <a:pt x="0" y="39"/>
                        </a:cubicBezTo>
                        <a:cubicBezTo>
                          <a:pt x="2" y="41"/>
                          <a:pt x="4" y="42"/>
                          <a:pt x="5" y="45"/>
                        </a:cubicBezTo>
                        <a:cubicBezTo>
                          <a:pt x="6" y="44"/>
                          <a:pt x="7" y="43"/>
                          <a:pt x="8" y="42"/>
                        </a:cubicBezTo>
                        <a:cubicBezTo>
                          <a:pt x="10" y="41"/>
                          <a:pt x="10" y="43"/>
                          <a:pt x="11" y="44"/>
                        </a:cubicBezTo>
                        <a:cubicBezTo>
                          <a:pt x="12" y="44"/>
                          <a:pt x="10" y="43"/>
                          <a:pt x="11" y="4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2" name="Freeform 742">
                    <a:extLst>
                      <a:ext uri="{FF2B5EF4-FFF2-40B4-BE49-F238E27FC236}">
                        <a16:creationId xmlns:a16="http://schemas.microsoft.com/office/drawing/2014/main" id="{33AA4A04-A934-4BFE-9208-94BF757D3CC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81324" y="4260099"/>
                    <a:ext cx="297849" cy="210246"/>
                  </a:xfrm>
                  <a:custGeom>
                    <a:avLst/>
                    <a:gdLst>
                      <a:gd name="T0" fmla="*/ 12 w 64"/>
                      <a:gd name="T1" fmla="*/ 37 h 45"/>
                      <a:gd name="T2" fmla="*/ 17 w 64"/>
                      <a:gd name="T3" fmla="*/ 37 h 45"/>
                      <a:gd name="T4" fmla="*/ 20 w 64"/>
                      <a:gd name="T5" fmla="*/ 38 h 45"/>
                      <a:gd name="T6" fmla="*/ 21 w 64"/>
                      <a:gd name="T7" fmla="*/ 33 h 45"/>
                      <a:gd name="T8" fmla="*/ 25 w 64"/>
                      <a:gd name="T9" fmla="*/ 30 h 45"/>
                      <a:gd name="T10" fmla="*/ 30 w 64"/>
                      <a:gd name="T11" fmla="*/ 33 h 45"/>
                      <a:gd name="T12" fmla="*/ 36 w 64"/>
                      <a:gd name="T13" fmla="*/ 34 h 45"/>
                      <a:gd name="T14" fmla="*/ 39 w 64"/>
                      <a:gd name="T15" fmla="*/ 34 h 45"/>
                      <a:gd name="T16" fmla="*/ 41 w 64"/>
                      <a:gd name="T17" fmla="*/ 30 h 45"/>
                      <a:gd name="T18" fmla="*/ 45 w 64"/>
                      <a:gd name="T19" fmla="*/ 31 h 45"/>
                      <a:gd name="T20" fmla="*/ 50 w 64"/>
                      <a:gd name="T21" fmla="*/ 31 h 45"/>
                      <a:gd name="T22" fmla="*/ 55 w 64"/>
                      <a:gd name="T23" fmla="*/ 29 h 45"/>
                      <a:gd name="T24" fmla="*/ 60 w 64"/>
                      <a:gd name="T25" fmla="*/ 30 h 45"/>
                      <a:gd name="T26" fmla="*/ 58 w 64"/>
                      <a:gd name="T27" fmla="*/ 24 h 45"/>
                      <a:gd name="T28" fmla="*/ 55 w 64"/>
                      <a:gd name="T29" fmla="*/ 20 h 45"/>
                      <a:gd name="T30" fmla="*/ 51 w 64"/>
                      <a:gd name="T31" fmla="*/ 16 h 45"/>
                      <a:gd name="T32" fmla="*/ 47 w 64"/>
                      <a:gd name="T33" fmla="*/ 13 h 45"/>
                      <a:gd name="T34" fmla="*/ 46 w 64"/>
                      <a:gd name="T35" fmla="*/ 12 h 45"/>
                      <a:gd name="T36" fmla="*/ 44 w 64"/>
                      <a:gd name="T37" fmla="*/ 12 h 45"/>
                      <a:gd name="T38" fmla="*/ 44 w 64"/>
                      <a:gd name="T39" fmla="*/ 6 h 45"/>
                      <a:gd name="T40" fmla="*/ 41 w 64"/>
                      <a:gd name="T41" fmla="*/ 1 h 45"/>
                      <a:gd name="T42" fmla="*/ 41 w 64"/>
                      <a:gd name="T43" fmla="*/ 0 h 45"/>
                      <a:gd name="T44" fmla="*/ 38 w 64"/>
                      <a:gd name="T45" fmla="*/ 0 h 45"/>
                      <a:gd name="T46" fmla="*/ 35 w 64"/>
                      <a:gd name="T47" fmla="*/ 3 h 45"/>
                      <a:gd name="T48" fmla="*/ 26 w 64"/>
                      <a:gd name="T49" fmla="*/ 10 h 45"/>
                      <a:gd name="T50" fmla="*/ 22 w 64"/>
                      <a:gd name="T51" fmla="*/ 11 h 45"/>
                      <a:gd name="T52" fmla="*/ 19 w 64"/>
                      <a:gd name="T53" fmla="*/ 15 h 45"/>
                      <a:gd name="T54" fmla="*/ 13 w 64"/>
                      <a:gd name="T55" fmla="*/ 17 h 45"/>
                      <a:gd name="T56" fmla="*/ 9 w 64"/>
                      <a:gd name="T57" fmla="*/ 17 h 45"/>
                      <a:gd name="T58" fmla="*/ 6 w 64"/>
                      <a:gd name="T59" fmla="*/ 18 h 45"/>
                      <a:gd name="T60" fmla="*/ 3 w 64"/>
                      <a:gd name="T61" fmla="*/ 23 h 45"/>
                      <a:gd name="T62" fmla="*/ 4 w 64"/>
                      <a:gd name="T63" fmla="*/ 34 h 45"/>
                      <a:gd name="T64" fmla="*/ 6 w 64"/>
                      <a:gd name="T65" fmla="*/ 39 h 45"/>
                      <a:gd name="T66" fmla="*/ 9 w 64"/>
                      <a:gd name="T67" fmla="*/ 45 h 45"/>
                      <a:gd name="T68" fmla="*/ 12 w 64"/>
                      <a:gd name="T69" fmla="*/ 37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64" h="45">
                        <a:moveTo>
                          <a:pt x="12" y="37"/>
                        </a:moveTo>
                        <a:cubicBezTo>
                          <a:pt x="13" y="37"/>
                          <a:pt x="16" y="36"/>
                          <a:pt x="17" y="37"/>
                        </a:cubicBezTo>
                        <a:cubicBezTo>
                          <a:pt x="17" y="38"/>
                          <a:pt x="20" y="38"/>
                          <a:pt x="20" y="38"/>
                        </a:cubicBezTo>
                        <a:cubicBezTo>
                          <a:pt x="21" y="36"/>
                          <a:pt x="20" y="34"/>
                          <a:pt x="21" y="33"/>
                        </a:cubicBezTo>
                        <a:cubicBezTo>
                          <a:pt x="21" y="32"/>
                          <a:pt x="23" y="29"/>
                          <a:pt x="25" y="30"/>
                        </a:cubicBezTo>
                        <a:cubicBezTo>
                          <a:pt x="27" y="30"/>
                          <a:pt x="28" y="32"/>
                          <a:pt x="30" y="33"/>
                        </a:cubicBezTo>
                        <a:cubicBezTo>
                          <a:pt x="32" y="34"/>
                          <a:pt x="34" y="34"/>
                          <a:pt x="36" y="34"/>
                        </a:cubicBezTo>
                        <a:cubicBezTo>
                          <a:pt x="37" y="34"/>
                          <a:pt x="39" y="35"/>
                          <a:pt x="39" y="34"/>
                        </a:cubicBezTo>
                        <a:cubicBezTo>
                          <a:pt x="40" y="33"/>
                          <a:pt x="40" y="29"/>
                          <a:pt x="41" y="30"/>
                        </a:cubicBezTo>
                        <a:cubicBezTo>
                          <a:pt x="43" y="31"/>
                          <a:pt x="43" y="31"/>
                          <a:pt x="45" y="31"/>
                        </a:cubicBezTo>
                        <a:cubicBezTo>
                          <a:pt x="47" y="30"/>
                          <a:pt x="48" y="31"/>
                          <a:pt x="50" y="31"/>
                        </a:cubicBezTo>
                        <a:cubicBezTo>
                          <a:pt x="52" y="31"/>
                          <a:pt x="53" y="28"/>
                          <a:pt x="55" y="29"/>
                        </a:cubicBezTo>
                        <a:cubicBezTo>
                          <a:pt x="56" y="29"/>
                          <a:pt x="58" y="31"/>
                          <a:pt x="60" y="30"/>
                        </a:cubicBezTo>
                        <a:cubicBezTo>
                          <a:pt x="64" y="28"/>
                          <a:pt x="59" y="26"/>
                          <a:pt x="58" y="24"/>
                        </a:cubicBezTo>
                        <a:cubicBezTo>
                          <a:pt x="57" y="22"/>
                          <a:pt x="57" y="21"/>
                          <a:pt x="55" y="20"/>
                        </a:cubicBezTo>
                        <a:cubicBezTo>
                          <a:pt x="53" y="19"/>
                          <a:pt x="52" y="18"/>
                          <a:pt x="51" y="16"/>
                        </a:cubicBezTo>
                        <a:cubicBezTo>
                          <a:pt x="51" y="14"/>
                          <a:pt x="49" y="14"/>
                          <a:pt x="47" y="13"/>
                        </a:cubicBezTo>
                        <a:cubicBezTo>
                          <a:pt x="47" y="13"/>
                          <a:pt x="47" y="12"/>
                          <a:pt x="46" y="12"/>
                        </a:cubicBezTo>
                        <a:cubicBezTo>
                          <a:pt x="46" y="12"/>
                          <a:pt x="44" y="12"/>
                          <a:pt x="44" y="12"/>
                        </a:cubicBezTo>
                        <a:cubicBezTo>
                          <a:pt x="43" y="11"/>
                          <a:pt x="44" y="7"/>
                          <a:pt x="44" y="6"/>
                        </a:cubicBezTo>
                        <a:cubicBezTo>
                          <a:pt x="44" y="4"/>
                          <a:pt x="42" y="3"/>
                          <a:pt x="41" y="1"/>
                        </a:cubicBezTo>
                        <a:cubicBezTo>
                          <a:pt x="41" y="1"/>
                          <a:pt x="41" y="0"/>
                          <a:pt x="41" y="0"/>
                        </a:cubicBezTo>
                        <a:cubicBezTo>
                          <a:pt x="40" y="0"/>
                          <a:pt x="39" y="0"/>
                          <a:pt x="38" y="0"/>
                        </a:cubicBezTo>
                        <a:cubicBezTo>
                          <a:pt x="36" y="1"/>
                          <a:pt x="36" y="1"/>
                          <a:pt x="35" y="3"/>
                        </a:cubicBezTo>
                        <a:cubicBezTo>
                          <a:pt x="35" y="6"/>
                          <a:pt x="28" y="10"/>
                          <a:pt x="26" y="10"/>
                        </a:cubicBezTo>
                        <a:cubicBezTo>
                          <a:pt x="25" y="10"/>
                          <a:pt x="21" y="10"/>
                          <a:pt x="22" y="11"/>
                        </a:cubicBezTo>
                        <a:cubicBezTo>
                          <a:pt x="23" y="13"/>
                          <a:pt x="20" y="15"/>
                          <a:pt x="19" y="15"/>
                        </a:cubicBezTo>
                        <a:cubicBezTo>
                          <a:pt x="17" y="16"/>
                          <a:pt x="15" y="17"/>
                          <a:pt x="13" y="17"/>
                        </a:cubicBezTo>
                        <a:cubicBezTo>
                          <a:pt x="11" y="18"/>
                          <a:pt x="11" y="16"/>
                          <a:pt x="9" y="17"/>
                        </a:cubicBezTo>
                        <a:cubicBezTo>
                          <a:pt x="7" y="18"/>
                          <a:pt x="6" y="17"/>
                          <a:pt x="6" y="18"/>
                        </a:cubicBezTo>
                        <a:cubicBezTo>
                          <a:pt x="5" y="20"/>
                          <a:pt x="4" y="22"/>
                          <a:pt x="3" y="23"/>
                        </a:cubicBezTo>
                        <a:cubicBezTo>
                          <a:pt x="0" y="27"/>
                          <a:pt x="2" y="30"/>
                          <a:pt x="4" y="34"/>
                        </a:cubicBezTo>
                        <a:cubicBezTo>
                          <a:pt x="5" y="36"/>
                          <a:pt x="5" y="37"/>
                          <a:pt x="6" y="39"/>
                        </a:cubicBezTo>
                        <a:cubicBezTo>
                          <a:pt x="8" y="41"/>
                          <a:pt x="9" y="42"/>
                          <a:pt x="9" y="45"/>
                        </a:cubicBezTo>
                        <a:cubicBezTo>
                          <a:pt x="9" y="44"/>
                          <a:pt x="10" y="37"/>
                          <a:pt x="12" y="3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3" name="Freeform 743">
                    <a:extLst>
                      <a:ext uri="{FF2B5EF4-FFF2-40B4-BE49-F238E27FC236}">
                        <a16:creationId xmlns:a16="http://schemas.microsoft.com/office/drawing/2014/main" id="{8F7B5F07-C301-490F-8FC4-746954B0A4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50027" y="3960658"/>
                    <a:ext cx="546322" cy="383858"/>
                  </a:xfrm>
                  <a:custGeom>
                    <a:avLst/>
                    <a:gdLst>
                      <a:gd name="T0" fmla="*/ 83 w 117"/>
                      <a:gd name="T1" fmla="*/ 82 h 82"/>
                      <a:gd name="T2" fmla="*/ 93 w 117"/>
                      <a:gd name="T3" fmla="*/ 76 h 82"/>
                      <a:gd name="T4" fmla="*/ 105 w 117"/>
                      <a:gd name="T5" fmla="*/ 68 h 82"/>
                      <a:gd name="T6" fmla="*/ 112 w 117"/>
                      <a:gd name="T7" fmla="*/ 64 h 82"/>
                      <a:gd name="T8" fmla="*/ 107 w 117"/>
                      <a:gd name="T9" fmla="*/ 55 h 82"/>
                      <a:gd name="T10" fmla="*/ 110 w 117"/>
                      <a:gd name="T11" fmla="*/ 46 h 82"/>
                      <a:gd name="T12" fmla="*/ 114 w 117"/>
                      <a:gd name="T13" fmla="*/ 40 h 82"/>
                      <a:gd name="T14" fmla="*/ 117 w 117"/>
                      <a:gd name="T15" fmla="*/ 21 h 82"/>
                      <a:gd name="T16" fmla="*/ 81 w 117"/>
                      <a:gd name="T17" fmla="*/ 1 h 82"/>
                      <a:gd name="T18" fmla="*/ 75 w 117"/>
                      <a:gd name="T19" fmla="*/ 2 h 82"/>
                      <a:gd name="T20" fmla="*/ 67 w 117"/>
                      <a:gd name="T21" fmla="*/ 2 h 82"/>
                      <a:gd name="T22" fmla="*/ 59 w 117"/>
                      <a:gd name="T23" fmla="*/ 1 h 82"/>
                      <a:gd name="T24" fmla="*/ 29 w 117"/>
                      <a:gd name="T25" fmla="*/ 21 h 82"/>
                      <a:gd name="T26" fmla="*/ 22 w 117"/>
                      <a:gd name="T27" fmla="*/ 25 h 82"/>
                      <a:gd name="T28" fmla="*/ 19 w 117"/>
                      <a:gd name="T29" fmla="*/ 42 h 82"/>
                      <a:gd name="T30" fmla="*/ 8 w 117"/>
                      <a:gd name="T31" fmla="*/ 43 h 82"/>
                      <a:gd name="T32" fmla="*/ 5 w 117"/>
                      <a:gd name="T33" fmla="*/ 51 h 82"/>
                      <a:gd name="T34" fmla="*/ 11 w 117"/>
                      <a:gd name="T35" fmla="*/ 56 h 82"/>
                      <a:gd name="T36" fmla="*/ 19 w 117"/>
                      <a:gd name="T37" fmla="*/ 62 h 82"/>
                      <a:gd name="T38" fmla="*/ 21 w 117"/>
                      <a:gd name="T39" fmla="*/ 55 h 82"/>
                      <a:gd name="T40" fmla="*/ 28 w 117"/>
                      <a:gd name="T41" fmla="*/ 50 h 82"/>
                      <a:gd name="T42" fmla="*/ 35 w 117"/>
                      <a:gd name="T43" fmla="*/ 53 h 82"/>
                      <a:gd name="T44" fmla="*/ 46 w 117"/>
                      <a:gd name="T45" fmla="*/ 55 h 82"/>
                      <a:gd name="T46" fmla="*/ 64 w 117"/>
                      <a:gd name="T47" fmla="*/ 53 h 82"/>
                      <a:gd name="T48" fmla="*/ 68 w 117"/>
                      <a:gd name="T49" fmla="*/ 47 h 82"/>
                      <a:gd name="T50" fmla="*/ 77 w 117"/>
                      <a:gd name="T51" fmla="*/ 31 h 82"/>
                      <a:gd name="T52" fmla="*/ 79 w 117"/>
                      <a:gd name="T53" fmla="*/ 16 h 82"/>
                      <a:gd name="T54" fmla="*/ 75 w 117"/>
                      <a:gd name="T55" fmla="*/ 2 h 82"/>
                      <a:gd name="T56" fmla="*/ 78 w 117"/>
                      <a:gd name="T57" fmla="*/ 16 h 82"/>
                      <a:gd name="T58" fmla="*/ 77 w 117"/>
                      <a:gd name="T59" fmla="*/ 35 h 82"/>
                      <a:gd name="T60" fmla="*/ 68 w 117"/>
                      <a:gd name="T61" fmla="*/ 46 h 82"/>
                      <a:gd name="T62" fmla="*/ 72 w 117"/>
                      <a:gd name="T63" fmla="*/ 55 h 82"/>
                      <a:gd name="T64" fmla="*/ 75 w 117"/>
                      <a:gd name="T65" fmla="*/ 65 h 82"/>
                      <a:gd name="T66" fmla="*/ 72 w 117"/>
                      <a:gd name="T67" fmla="*/ 74 h 82"/>
                      <a:gd name="T68" fmla="*/ 77 w 117"/>
                      <a:gd name="T69" fmla="*/ 81 h 82"/>
                      <a:gd name="T70" fmla="*/ 80 w 117"/>
                      <a:gd name="T71" fmla="*/ 81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17" h="82">
                        <a:moveTo>
                          <a:pt x="80" y="81"/>
                        </a:moveTo>
                        <a:cubicBezTo>
                          <a:pt x="81" y="80"/>
                          <a:pt x="82" y="82"/>
                          <a:pt x="83" y="82"/>
                        </a:cubicBezTo>
                        <a:cubicBezTo>
                          <a:pt x="85" y="81"/>
                          <a:pt x="87" y="80"/>
                          <a:pt x="89" y="79"/>
                        </a:cubicBezTo>
                        <a:cubicBezTo>
                          <a:pt x="90" y="79"/>
                          <a:pt x="93" y="78"/>
                          <a:pt x="93" y="76"/>
                        </a:cubicBezTo>
                        <a:cubicBezTo>
                          <a:pt x="93" y="74"/>
                          <a:pt x="94" y="75"/>
                          <a:pt x="96" y="74"/>
                        </a:cubicBezTo>
                        <a:cubicBezTo>
                          <a:pt x="99" y="74"/>
                          <a:pt x="103" y="71"/>
                          <a:pt x="105" y="68"/>
                        </a:cubicBezTo>
                        <a:cubicBezTo>
                          <a:pt x="106" y="67"/>
                          <a:pt x="106" y="66"/>
                          <a:pt x="107" y="65"/>
                        </a:cubicBezTo>
                        <a:cubicBezTo>
                          <a:pt x="108" y="64"/>
                          <a:pt x="110" y="64"/>
                          <a:pt x="112" y="64"/>
                        </a:cubicBezTo>
                        <a:cubicBezTo>
                          <a:pt x="112" y="62"/>
                          <a:pt x="110" y="61"/>
                          <a:pt x="109" y="59"/>
                        </a:cubicBezTo>
                        <a:cubicBezTo>
                          <a:pt x="109" y="58"/>
                          <a:pt x="110" y="55"/>
                          <a:pt x="107" y="55"/>
                        </a:cubicBezTo>
                        <a:cubicBezTo>
                          <a:pt x="106" y="55"/>
                          <a:pt x="109" y="53"/>
                          <a:pt x="108" y="52"/>
                        </a:cubicBezTo>
                        <a:cubicBezTo>
                          <a:pt x="108" y="49"/>
                          <a:pt x="109" y="48"/>
                          <a:pt x="110" y="46"/>
                        </a:cubicBezTo>
                        <a:cubicBezTo>
                          <a:pt x="110" y="44"/>
                          <a:pt x="112" y="44"/>
                          <a:pt x="112" y="42"/>
                        </a:cubicBezTo>
                        <a:cubicBezTo>
                          <a:pt x="112" y="41"/>
                          <a:pt x="113" y="40"/>
                          <a:pt x="114" y="40"/>
                        </a:cubicBezTo>
                        <a:cubicBezTo>
                          <a:pt x="117" y="40"/>
                          <a:pt x="117" y="40"/>
                          <a:pt x="117" y="38"/>
                        </a:cubicBezTo>
                        <a:cubicBezTo>
                          <a:pt x="117" y="32"/>
                          <a:pt x="117" y="27"/>
                          <a:pt x="117" y="21"/>
                        </a:cubicBezTo>
                        <a:cubicBezTo>
                          <a:pt x="117" y="19"/>
                          <a:pt x="113" y="18"/>
                          <a:pt x="111" y="17"/>
                        </a:cubicBezTo>
                        <a:cubicBezTo>
                          <a:pt x="101" y="12"/>
                          <a:pt x="91" y="6"/>
                          <a:pt x="81" y="1"/>
                        </a:cubicBezTo>
                        <a:cubicBezTo>
                          <a:pt x="80" y="1"/>
                          <a:pt x="80" y="0"/>
                          <a:pt x="79" y="0"/>
                        </a:cubicBezTo>
                        <a:cubicBezTo>
                          <a:pt x="78" y="1"/>
                          <a:pt x="76" y="2"/>
                          <a:pt x="75" y="2"/>
                        </a:cubicBezTo>
                        <a:cubicBezTo>
                          <a:pt x="74" y="3"/>
                          <a:pt x="72" y="5"/>
                          <a:pt x="71" y="5"/>
                        </a:cubicBezTo>
                        <a:cubicBezTo>
                          <a:pt x="70" y="5"/>
                          <a:pt x="69" y="3"/>
                          <a:pt x="67" y="2"/>
                        </a:cubicBezTo>
                        <a:cubicBezTo>
                          <a:pt x="66" y="1"/>
                          <a:pt x="65" y="1"/>
                          <a:pt x="64" y="1"/>
                        </a:cubicBezTo>
                        <a:cubicBezTo>
                          <a:pt x="62" y="0"/>
                          <a:pt x="61" y="0"/>
                          <a:pt x="59" y="1"/>
                        </a:cubicBezTo>
                        <a:cubicBezTo>
                          <a:pt x="52" y="5"/>
                          <a:pt x="45" y="10"/>
                          <a:pt x="38" y="14"/>
                        </a:cubicBezTo>
                        <a:cubicBezTo>
                          <a:pt x="35" y="16"/>
                          <a:pt x="32" y="18"/>
                          <a:pt x="29" y="21"/>
                        </a:cubicBezTo>
                        <a:cubicBezTo>
                          <a:pt x="28" y="22"/>
                          <a:pt x="27" y="22"/>
                          <a:pt x="26" y="22"/>
                        </a:cubicBezTo>
                        <a:cubicBezTo>
                          <a:pt x="23" y="22"/>
                          <a:pt x="22" y="22"/>
                          <a:pt x="22" y="25"/>
                        </a:cubicBezTo>
                        <a:cubicBezTo>
                          <a:pt x="22" y="28"/>
                          <a:pt x="22" y="31"/>
                          <a:pt x="22" y="34"/>
                        </a:cubicBezTo>
                        <a:cubicBezTo>
                          <a:pt x="22" y="37"/>
                          <a:pt x="21" y="40"/>
                          <a:pt x="19" y="42"/>
                        </a:cubicBezTo>
                        <a:cubicBezTo>
                          <a:pt x="18" y="43"/>
                          <a:pt x="15" y="43"/>
                          <a:pt x="14" y="43"/>
                        </a:cubicBezTo>
                        <a:cubicBezTo>
                          <a:pt x="12" y="43"/>
                          <a:pt x="10" y="43"/>
                          <a:pt x="8" y="43"/>
                        </a:cubicBezTo>
                        <a:cubicBezTo>
                          <a:pt x="6" y="43"/>
                          <a:pt x="4" y="44"/>
                          <a:pt x="2" y="44"/>
                        </a:cubicBezTo>
                        <a:cubicBezTo>
                          <a:pt x="0" y="44"/>
                          <a:pt x="5" y="51"/>
                          <a:pt x="5" y="51"/>
                        </a:cubicBezTo>
                        <a:cubicBezTo>
                          <a:pt x="6" y="54"/>
                          <a:pt x="7" y="56"/>
                          <a:pt x="10" y="57"/>
                        </a:cubicBezTo>
                        <a:cubicBezTo>
                          <a:pt x="10" y="57"/>
                          <a:pt x="11" y="56"/>
                          <a:pt x="11" y="56"/>
                        </a:cubicBezTo>
                        <a:cubicBezTo>
                          <a:pt x="12" y="57"/>
                          <a:pt x="12" y="60"/>
                          <a:pt x="14" y="58"/>
                        </a:cubicBezTo>
                        <a:cubicBezTo>
                          <a:pt x="16" y="56"/>
                          <a:pt x="18" y="61"/>
                          <a:pt x="19" y="62"/>
                        </a:cubicBezTo>
                        <a:cubicBezTo>
                          <a:pt x="19" y="61"/>
                          <a:pt x="20" y="59"/>
                          <a:pt x="20" y="58"/>
                        </a:cubicBezTo>
                        <a:cubicBezTo>
                          <a:pt x="20" y="57"/>
                          <a:pt x="21" y="56"/>
                          <a:pt x="21" y="55"/>
                        </a:cubicBezTo>
                        <a:cubicBezTo>
                          <a:pt x="22" y="52"/>
                          <a:pt x="22" y="52"/>
                          <a:pt x="25" y="51"/>
                        </a:cubicBezTo>
                        <a:cubicBezTo>
                          <a:pt x="26" y="50"/>
                          <a:pt x="27" y="50"/>
                          <a:pt x="28" y="50"/>
                        </a:cubicBezTo>
                        <a:cubicBezTo>
                          <a:pt x="29" y="49"/>
                          <a:pt x="30" y="51"/>
                          <a:pt x="31" y="51"/>
                        </a:cubicBezTo>
                        <a:cubicBezTo>
                          <a:pt x="33" y="51"/>
                          <a:pt x="34" y="52"/>
                          <a:pt x="35" y="53"/>
                        </a:cubicBezTo>
                        <a:cubicBezTo>
                          <a:pt x="36" y="54"/>
                          <a:pt x="37" y="54"/>
                          <a:pt x="39" y="54"/>
                        </a:cubicBezTo>
                        <a:cubicBezTo>
                          <a:pt x="42" y="52"/>
                          <a:pt x="43" y="55"/>
                          <a:pt x="46" y="55"/>
                        </a:cubicBezTo>
                        <a:cubicBezTo>
                          <a:pt x="49" y="55"/>
                          <a:pt x="52" y="53"/>
                          <a:pt x="55" y="53"/>
                        </a:cubicBezTo>
                        <a:cubicBezTo>
                          <a:pt x="57" y="53"/>
                          <a:pt x="61" y="54"/>
                          <a:pt x="64" y="53"/>
                        </a:cubicBezTo>
                        <a:cubicBezTo>
                          <a:pt x="65" y="53"/>
                          <a:pt x="66" y="52"/>
                          <a:pt x="67" y="51"/>
                        </a:cubicBezTo>
                        <a:cubicBezTo>
                          <a:pt x="69" y="50"/>
                          <a:pt x="68" y="49"/>
                          <a:pt x="68" y="47"/>
                        </a:cubicBezTo>
                        <a:cubicBezTo>
                          <a:pt x="68" y="42"/>
                          <a:pt x="73" y="39"/>
                          <a:pt x="77" y="35"/>
                        </a:cubicBezTo>
                        <a:cubicBezTo>
                          <a:pt x="78" y="34"/>
                          <a:pt x="77" y="32"/>
                          <a:pt x="77" y="31"/>
                        </a:cubicBezTo>
                        <a:cubicBezTo>
                          <a:pt x="77" y="28"/>
                          <a:pt x="77" y="26"/>
                          <a:pt x="77" y="23"/>
                        </a:cubicBezTo>
                        <a:cubicBezTo>
                          <a:pt x="78" y="21"/>
                          <a:pt x="79" y="18"/>
                          <a:pt x="79" y="16"/>
                        </a:cubicBezTo>
                        <a:cubicBezTo>
                          <a:pt x="78" y="14"/>
                          <a:pt x="77" y="12"/>
                          <a:pt x="76" y="11"/>
                        </a:cubicBezTo>
                        <a:cubicBezTo>
                          <a:pt x="74" y="8"/>
                          <a:pt x="75" y="5"/>
                          <a:pt x="75" y="2"/>
                        </a:cubicBezTo>
                        <a:cubicBezTo>
                          <a:pt x="75" y="5"/>
                          <a:pt x="75" y="7"/>
                          <a:pt x="75" y="9"/>
                        </a:cubicBezTo>
                        <a:cubicBezTo>
                          <a:pt x="75" y="11"/>
                          <a:pt x="78" y="14"/>
                          <a:pt x="78" y="16"/>
                        </a:cubicBezTo>
                        <a:cubicBezTo>
                          <a:pt x="79" y="19"/>
                          <a:pt x="77" y="23"/>
                          <a:pt x="77" y="26"/>
                        </a:cubicBezTo>
                        <a:cubicBezTo>
                          <a:pt x="77" y="28"/>
                          <a:pt x="78" y="32"/>
                          <a:pt x="77" y="35"/>
                        </a:cubicBezTo>
                        <a:cubicBezTo>
                          <a:pt x="76" y="37"/>
                          <a:pt x="72" y="39"/>
                          <a:pt x="71" y="41"/>
                        </a:cubicBezTo>
                        <a:cubicBezTo>
                          <a:pt x="69" y="42"/>
                          <a:pt x="68" y="44"/>
                          <a:pt x="68" y="46"/>
                        </a:cubicBezTo>
                        <a:cubicBezTo>
                          <a:pt x="67" y="49"/>
                          <a:pt x="69" y="50"/>
                          <a:pt x="70" y="53"/>
                        </a:cubicBezTo>
                        <a:cubicBezTo>
                          <a:pt x="70" y="54"/>
                          <a:pt x="71" y="54"/>
                          <a:pt x="72" y="55"/>
                        </a:cubicBezTo>
                        <a:cubicBezTo>
                          <a:pt x="74" y="56"/>
                          <a:pt x="75" y="57"/>
                          <a:pt x="75" y="59"/>
                        </a:cubicBezTo>
                        <a:cubicBezTo>
                          <a:pt x="75" y="61"/>
                          <a:pt x="75" y="63"/>
                          <a:pt x="75" y="65"/>
                        </a:cubicBezTo>
                        <a:cubicBezTo>
                          <a:pt x="75" y="66"/>
                          <a:pt x="76" y="68"/>
                          <a:pt x="77" y="70"/>
                        </a:cubicBezTo>
                        <a:cubicBezTo>
                          <a:pt x="74" y="70"/>
                          <a:pt x="67" y="70"/>
                          <a:pt x="72" y="74"/>
                        </a:cubicBezTo>
                        <a:cubicBezTo>
                          <a:pt x="74" y="75"/>
                          <a:pt x="75" y="76"/>
                          <a:pt x="76" y="78"/>
                        </a:cubicBezTo>
                        <a:cubicBezTo>
                          <a:pt x="76" y="79"/>
                          <a:pt x="77" y="80"/>
                          <a:pt x="77" y="81"/>
                        </a:cubicBezTo>
                        <a:cubicBezTo>
                          <a:pt x="77" y="82"/>
                          <a:pt x="80" y="81"/>
                          <a:pt x="80" y="81"/>
                        </a:cubicBezTo>
                        <a:cubicBezTo>
                          <a:pt x="82" y="80"/>
                          <a:pt x="80" y="81"/>
                          <a:pt x="80" y="8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4" name="Freeform 744">
                    <a:extLst>
                      <a:ext uri="{FF2B5EF4-FFF2-40B4-BE49-F238E27FC236}">
                        <a16:creationId xmlns:a16="http://schemas.microsoft.com/office/drawing/2014/main" id="{B9107DD4-DD19-4F50-9892-4806235A261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343786" y="3970214"/>
                    <a:ext cx="383859" cy="473054"/>
                  </a:xfrm>
                  <a:custGeom>
                    <a:avLst/>
                    <a:gdLst>
                      <a:gd name="T0" fmla="*/ 6 w 82"/>
                      <a:gd name="T1" fmla="*/ 39 h 101"/>
                      <a:gd name="T2" fmla="*/ 6 w 82"/>
                      <a:gd name="T3" fmla="*/ 41 h 101"/>
                      <a:gd name="T4" fmla="*/ 4 w 82"/>
                      <a:gd name="T5" fmla="*/ 43 h 101"/>
                      <a:gd name="T6" fmla="*/ 2 w 82"/>
                      <a:gd name="T7" fmla="*/ 49 h 101"/>
                      <a:gd name="T8" fmla="*/ 2 w 82"/>
                      <a:gd name="T9" fmla="*/ 51 h 101"/>
                      <a:gd name="T10" fmla="*/ 1 w 82"/>
                      <a:gd name="T11" fmla="*/ 53 h 101"/>
                      <a:gd name="T12" fmla="*/ 4 w 82"/>
                      <a:gd name="T13" fmla="*/ 58 h 101"/>
                      <a:gd name="T14" fmla="*/ 6 w 82"/>
                      <a:gd name="T15" fmla="*/ 60 h 101"/>
                      <a:gd name="T16" fmla="*/ 6 w 82"/>
                      <a:gd name="T17" fmla="*/ 63 h 101"/>
                      <a:gd name="T18" fmla="*/ 9 w 82"/>
                      <a:gd name="T19" fmla="*/ 68 h 101"/>
                      <a:gd name="T20" fmla="*/ 9 w 82"/>
                      <a:gd name="T21" fmla="*/ 74 h 101"/>
                      <a:gd name="T22" fmla="*/ 15 w 82"/>
                      <a:gd name="T23" fmla="*/ 76 h 101"/>
                      <a:gd name="T24" fmla="*/ 18 w 82"/>
                      <a:gd name="T25" fmla="*/ 81 h 101"/>
                      <a:gd name="T26" fmla="*/ 22 w 82"/>
                      <a:gd name="T27" fmla="*/ 84 h 101"/>
                      <a:gd name="T28" fmla="*/ 26 w 82"/>
                      <a:gd name="T29" fmla="*/ 88 h 101"/>
                      <a:gd name="T30" fmla="*/ 26 w 82"/>
                      <a:gd name="T31" fmla="*/ 91 h 101"/>
                      <a:gd name="T32" fmla="*/ 28 w 82"/>
                      <a:gd name="T33" fmla="*/ 92 h 101"/>
                      <a:gd name="T34" fmla="*/ 32 w 82"/>
                      <a:gd name="T35" fmla="*/ 96 h 101"/>
                      <a:gd name="T36" fmla="*/ 35 w 82"/>
                      <a:gd name="T37" fmla="*/ 95 h 101"/>
                      <a:gd name="T38" fmla="*/ 39 w 82"/>
                      <a:gd name="T39" fmla="*/ 94 h 101"/>
                      <a:gd name="T40" fmla="*/ 44 w 82"/>
                      <a:gd name="T41" fmla="*/ 100 h 101"/>
                      <a:gd name="T42" fmla="*/ 51 w 82"/>
                      <a:gd name="T43" fmla="*/ 100 h 101"/>
                      <a:gd name="T44" fmla="*/ 55 w 82"/>
                      <a:gd name="T45" fmla="*/ 98 h 101"/>
                      <a:gd name="T46" fmla="*/ 59 w 82"/>
                      <a:gd name="T47" fmla="*/ 97 h 101"/>
                      <a:gd name="T48" fmla="*/ 69 w 82"/>
                      <a:gd name="T49" fmla="*/ 94 h 101"/>
                      <a:gd name="T50" fmla="*/ 69 w 82"/>
                      <a:gd name="T51" fmla="*/ 91 h 101"/>
                      <a:gd name="T52" fmla="*/ 66 w 82"/>
                      <a:gd name="T53" fmla="*/ 90 h 101"/>
                      <a:gd name="T54" fmla="*/ 61 w 82"/>
                      <a:gd name="T55" fmla="*/ 83 h 101"/>
                      <a:gd name="T56" fmla="*/ 59 w 82"/>
                      <a:gd name="T57" fmla="*/ 80 h 101"/>
                      <a:gd name="T58" fmla="*/ 56 w 82"/>
                      <a:gd name="T59" fmla="*/ 78 h 101"/>
                      <a:gd name="T60" fmla="*/ 59 w 82"/>
                      <a:gd name="T61" fmla="*/ 75 h 101"/>
                      <a:gd name="T62" fmla="*/ 61 w 82"/>
                      <a:gd name="T63" fmla="*/ 67 h 101"/>
                      <a:gd name="T64" fmla="*/ 62 w 82"/>
                      <a:gd name="T65" fmla="*/ 64 h 101"/>
                      <a:gd name="T66" fmla="*/ 65 w 82"/>
                      <a:gd name="T67" fmla="*/ 62 h 101"/>
                      <a:gd name="T68" fmla="*/ 65 w 82"/>
                      <a:gd name="T69" fmla="*/ 58 h 101"/>
                      <a:gd name="T70" fmla="*/ 67 w 82"/>
                      <a:gd name="T71" fmla="*/ 55 h 101"/>
                      <a:gd name="T72" fmla="*/ 71 w 82"/>
                      <a:gd name="T73" fmla="*/ 52 h 101"/>
                      <a:gd name="T74" fmla="*/ 72 w 82"/>
                      <a:gd name="T75" fmla="*/ 45 h 101"/>
                      <a:gd name="T76" fmla="*/ 72 w 82"/>
                      <a:gd name="T77" fmla="*/ 42 h 101"/>
                      <a:gd name="T78" fmla="*/ 74 w 82"/>
                      <a:gd name="T79" fmla="*/ 37 h 101"/>
                      <a:gd name="T80" fmla="*/ 79 w 82"/>
                      <a:gd name="T81" fmla="*/ 29 h 101"/>
                      <a:gd name="T82" fmla="*/ 82 w 82"/>
                      <a:gd name="T83" fmla="*/ 27 h 101"/>
                      <a:gd name="T84" fmla="*/ 79 w 82"/>
                      <a:gd name="T85" fmla="*/ 23 h 101"/>
                      <a:gd name="T86" fmla="*/ 76 w 82"/>
                      <a:gd name="T87" fmla="*/ 17 h 101"/>
                      <a:gd name="T88" fmla="*/ 76 w 82"/>
                      <a:gd name="T89" fmla="*/ 11 h 101"/>
                      <a:gd name="T90" fmla="*/ 75 w 82"/>
                      <a:gd name="T91" fmla="*/ 9 h 101"/>
                      <a:gd name="T92" fmla="*/ 74 w 82"/>
                      <a:gd name="T93" fmla="*/ 5 h 101"/>
                      <a:gd name="T94" fmla="*/ 68 w 82"/>
                      <a:gd name="T95" fmla="*/ 0 h 101"/>
                      <a:gd name="T96" fmla="*/ 64 w 82"/>
                      <a:gd name="T97" fmla="*/ 2 h 101"/>
                      <a:gd name="T98" fmla="*/ 60 w 82"/>
                      <a:gd name="T99" fmla="*/ 5 h 101"/>
                      <a:gd name="T100" fmla="*/ 56 w 82"/>
                      <a:gd name="T101" fmla="*/ 5 h 101"/>
                      <a:gd name="T102" fmla="*/ 46 w 82"/>
                      <a:gd name="T103" fmla="*/ 5 h 101"/>
                      <a:gd name="T104" fmla="*/ 17 w 82"/>
                      <a:gd name="T105" fmla="*/ 5 h 101"/>
                      <a:gd name="T106" fmla="*/ 16 w 82"/>
                      <a:gd name="T107" fmla="*/ 14 h 101"/>
                      <a:gd name="T108" fmla="*/ 13 w 82"/>
                      <a:gd name="T109" fmla="*/ 16 h 101"/>
                      <a:gd name="T110" fmla="*/ 11 w 82"/>
                      <a:gd name="T111" fmla="*/ 18 h 101"/>
                      <a:gd name="T112" fmla="*/ 11 w 82"/>
                      <a:gd name="T113" fmla="*/ 32 h 101"/>
                      <a:gd name="T114" fmla="*/ 11 w 82"/>
                      <a:gd name="T115" fmla="*/ 37 h 101"/>
                      <a:gd name="T116" fmla="*/ 6 w 82"/>
                      <a:gd name="T117" fmla="*/ 39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82" h="101">
                        <a:moveTo>
                          <a:pt x="6" y="39"/>
                        </a:moveTo>
                        <a:cubicBezTo>
                          <a:pt x="6" y="39"/>
                          <a:pt x="6" y="40"/>
                          <a:pt x="6" y="41"/>
                        </a:cubicBezTo>
                        <a:cubicBezTo>
                          <a:pt x="5" y="42"/>
                          <a:pt x="4" y="42"/>
                          <a:pt x="4" y="43"/>
                        </a:cubicBezTo>
                        <a:cubicBezTo>
                          <a:pt x="4" y="45"/>
                          <a:pt x="2" y="47"/>
                          <a:pt x="2" y="49"/>
                        </a:cubicBezTo>
                        <a:cubicBezTo>
                          <a:pt x="2" y="50"/>
                          <a:pt x="3" y="51"/>
                          <a:pt x="2" y="51"/>
                        </a:cubicBezTo>
                        <a:cubicBezTo>
                          <a:pt x="2" y="52"/>
                          <a:pt x="0" y="53"/>
                          <a:pt x="1" y="53"/>
                        </a:cubicBezTo>
                        <a:cubicBezTo>
                          <a:pt x="4" y="53"/>
                          <a:pt x="3" y="57"/>
                          <a:pt x="4" y="58"/>
                        </a:cubicBezTo>
                        <a:cubicBezTo>
                          <a:pt x="4" y="59"/>
                          <a:pt x="5" y="59"/>
                          <a:pt x="6" y="60"/>
                        </a:cubicBezTo>
                        <a:cubicBezTo>
                          <a:pt x="6" y="61"/>
                          <a:pt x="6" y="62"/>
                          <a:pt x="6" y="63"/>
                        </a:cubicBezTo>
                        <a:cubicBezTo>
                          <a:pt x="7" y="65"/>
                          <a:pt x="9" y="66"/>
                          <a:pt x="9" y="68"/>
                        </a:cubicBezTo>
                        <a:cubicBezTo>
                          <a:pt x="9" y="69"/>
                          <a:pt x="8" y="74"/>
                          <a:pt x="9" y="74"/>
                        </a:cubicBezTo>
                        <a:cubicBezTo>
                          <a:pt x="12" y="74"/>
                          <a:pt x="13" y="75"/>
                          <a:pt x="15" y="76"/>
                        </a:cubicBezTo>
                        <a:cubicBezTo>
                          <a:pt x="17" y="77"/>
                          <a:pt x="16" y="80"/>
                          <a:pt x="18" y="81"/>
                        </a:cubicBezTo>
                        <a:cubicBezTo>
                          <a:pt x="19" y="82"/>
                          <a:pt x="22" y="82"/>
                          <a:pt x="22" y="84"/>
                        </a:cubicBezTo>
                        <a:cubicBezTo>
                          <a:pt x="22" y="86"/>
                          <a:pt x="25" y="87"/>
                          <a:pt x="26" y="88"/>
                        </a:cubicBezTo>
                        <a:cubicBezTo>
                          <a:pt x="26" y="89"/>
                          <a:pt x="26" y="90"/>
                          <a:pt x="26" y="91"/>
                        </a:cubicBezTo>
                        <a:cubicBezTo>
                          <a:pt x="27" y="91"/>
                          <a:pt x="28" y="92"/>
                          <a:pt x="28" y="92"/>
                        </a:cubicBezTo>
                        <a:cubicBezTo>
                          <a:pt x="29" y="93"/>
                          <a:pt x="30" y="95"/>
                          <a:pt x="32" y="96"/>
                        </a:cubicBezTo>
                        <a:cubicBezTo>
                          <a:pt x="33" y="97"/>
                          <a:pt x="33" y="93"/>
                          <a:pt x="35" y="95"/>
                        </a:cubicBezTo>
                        <a:cubicBezTo>
                          <a:pt x="37" y="96"/>
                          <a:pt x="37" y="94"/>
                          <a:pt x="39" y="94"/>
                        </a:cubicBezTo>
                        <a:cubicBezTo>
                          <a:pt x="41" y="95"/>
                          <a:pt x="42" y="98"/>
                          <a:pt x="44" y="100"/>
                        </a:cubicBezTo>
                        <a:cubicBezTo>
                          <a:pt x="46" y="95"/>
                          <a:pt x="49" y="101"/>
                          <a:pt x="51" y="100"/>
                        </a:cubicBezTo>
                        <a:cubicBezTo>
                          <a:pt x="52" y="99"/>
                          <a:pt x="53" y="98"/>
                          <a:pt x="55" y="98"/>
                        </a:cubicBezTo>
                        <a:cubicBezTo>
                          <a:pt x="56" y="98"/>
                          <a:pt x="58" y="98"/>
                          <a:pt x="59" y="97"/>
                        </a:cubicBezTo>
                        <a:cubicBezTo>
                          <a:pt x="61" y="93"/>
                          <a:pt x="65" y="91"/>
                          <a:pt x="69" y="94"/>
                        </a:cubicBezTo>
                        <a:cubicBezTo>
                          <a:pt x="69" y="93"/>
                          <a:pt x="69" y="92"/>
                          <a:pt x="69" y="91"/>
                        </a:cubicBezTo>
                        <a:cubicBezTo>
                          <a:pt x="69" y="90"/>
                          <a:pt x="66" y="90"/>
                          <a:pt x="66" y="90"/>
                        </a:cubicBezTo>
                        <a:cubicBezTo>
                          <a:pt x="64" y="88"/>
                          <a:pt x="63" y="85"/>
                          <a:pt x="61" y="83"/>
                        </a:cubicBezTo>
                        <a:cubicBezTo>
                          <a:pt x="60" y="82"/>
                          <a:pt x="60" y="81"/>
                          <a:pt x="59" y="80"/>
                        </a:cubicBezTo>
                        <a:cubicBezTo>
                          <a:pt x="58" y="79"/>
                          <a:pt x="57" y="79"/>
                          <a:pt x="56" y="78"/>
                        </a:cubicBezTo>
                        <a:cubicBezTo>
                          <a:pt x="53" y="75"/>
                          <a:pt x="59" y="75"/>
                          <a:pt x="59" y="75"/>
                        </a:cubicBezTo>
                        <a:cubicBezTo>
                          <a:pt x="61" y="74"/>
                          <a:pt x="60" y="69"/>
                          <a:pt x="61" y="67"/>
                        </a:cubicBezTo>
                        <a:cubicBezTo>
                          <a:pt x="61" y="66"/>
                          <a:pt x="61" y="64"/>
                          <a:pt x="62" y="64"/>
                        </a:cubicBezTo>
                        <a:cubicBezTo>
                          <a:pt x="63" y="63"/>
                          <a:pt x="65" y="63"/>
                          <a:pt x="65" y="62"/>
                        </a:cubicBezTo>
                        <a:cubicBezTo>
                          <a:pt x="65" y="61"/>
                          <a:pt x="65" y="60"/>
                          <a:pt x="65" y="58"/>
                        </a:cubicBezTo>
                        <a:cubicBezTo>
                          <a:pt x="65" y="57"/>
                          <a:pt x="66" y="56"/>
                          <a:pt x="67" y="55"/>
                        </a:cubicBezTo>
                        <a:cubicBezTo>
                          <a:pt x="68" y="53"/>
                          <a:pt x="70" y="54"/>
                          <a:pt x="71" y="52"/>
                        </a:cubicBezTo>
                        <a:cubicBezTo>
                          <a:pt x="71" y="50"/>
                          <a:pt x="72" y="48"/>
                          <a:pt x="72" y="45"/>
                        </a:cubicBezTo>
                        <a:cubicBezTo>
                          <a:pt x="72" y="44"/>
                          <a:pt x="72" y="43"/>
                          <a:pt x="72" y="42"/>
                        </a:cubicBezTo>
                        <a:cubicBezTo>
                          <a:pt x="72" y="40"/>
                          <a:pt x="74" y="38"/>
                          <a:pt x="74" y="37"/>
                        </a:cubicBezTo>
                        <a:cubicBezTo>
                          <a:pt x="74" y="33"/>
                          <a:pt x="75" y="30"/>
                          <a:pt x="79" y="29"/>
                        </a:cubicBezTo>
                        <a:cubicBezTo>
                          <a:pt x="80" y="29"/>
                          <a:pt x="81" y="29"/>
                          <a:pt x="82" y="27"/>
                        </a:cubicBezTo>
                        <a:cubicBezTo>
                          <a:pt x="82" y="26"/>
                          <a:pt x="80" y="24"/>
                          <a:pt x="79" y="23"/>
                        </a:cubicBezTo>
                        <a:cubicBezTo>
                          <a:pt x="77" y="21"/>
                          <a:pt x="76" y="19"/>
                          <a:pt x="76" y="17"/>
                        </a:cubicBezTo>
                        <a:cubicBezTo>
                          <a:pt x="76" y="16"/>
                          <a:pt x="75" y="11"/>
                          <a:pt x="76" y="11"/>
                        </a:cubicBezTo>
                        <a:cubicBezTo>
                          <a:pt x="77" y="10"/>
                          <a:pt x="76" y="10"/>
                          <a:pt x="75" y="9"/>
                        </a:cubicBezTo>
                        <a:cubicBezTo>
                          <a:pt x="74" y="8"/>
                          <a:pt x="74" y="7"/>
                          <a:pt x="74" y="5"/>
                        </a:cubicBezTo>
                        <a:cubicBezTo>
                          <a:pt x="72" y="3"/>
                          <a:pt x="69" y="2"/>
                          <a:pt x="68" y="0"/>
                        </a:cubicBezTo>
                        <a:cubicBezTo>
                          <a:pt x="67" y="0"/>
                          <a:pt x="65" y="1"/>
                          <a:pt x="64" y="2"/>
                        </a:cubicBezTo>
                        <a:cubicBezTo>
                          <a:pt x="63" y="5"/>
                          <a:pt x="61" y="3"/>
                          <a:pt x="60" y="5"/>
                        </a:cubicBezTo>
                        <a:cubicBezTo>
                          <a:pt x="59" y="9"/>
                          <a:pt x="58" y="5"/>
                          <a:pt x="56" y="5"/>
                        </a:cubicBezTo>
                        <a:cubicBezTo>
                          <a:pt x="52" y="5"/>
                          <a:pt x="49" y="5"/>
                          <a:pt x="46" y="5"/>
                        </a:cubicBezTo>
                        <a:cubicBezTo>
                          <a:pt x="37" y="5"/>
                          <a:pt x="27" y="5"/>
                          <a:pt x="17" y="5"/>
                        </a:cubicBezTo>
                        <a:cubicBezTo>
                          <a:pt x="15" y="5"/>
                          <a:pt x="16" y="12"/>
                          <a:pt x="16" y="14"/>
                        </a:cubicBezTo>
                        <a:cubicBezTo>
                          <a:pt x="16" y="16"/>
                          <a:pt x="15" y="16"/>
                          <a:pt x="13" y="16"/>
                        </a:cubicBezTo>
                        <a:cubicBezTo>
                          <a:pt x="10" y="16"/>
                          <a:pt x="11" y="16"/>
                          <a:pt x="11" y="18"/>
                        </a:cubicBezTo>
                        <a:cubicBezTo>
                          <a:pt x="11" y="23"/>
                          <a:pt x="11" y="27"/>
                          <a:pt x="11" y="32"/>
                        </a:cubicBezTo>
                        <a:cubicBezTo>
                          <a:pt x="11" y="34"/>
                          <a:pt x="11" y="36"/>
                          <a:pt x="11" y="37"/>
                        </a:cubicBezTo>
                        <a:cubicBezTo>
                          <a:pt x="11" y="39"/>
                          <a:pt x="7" y="38"/>
                          <a:pt x="6" y="3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5" name="Freeform 745">
                    <a:extLst>
                      <a:ext uri="{FF2B5EF4-FFF2-40B4-BE49-F238E27FC236}">
                        <a16:creationId xmlns:a16="http://schemas.microsoft.com/office/drawing/2014/main" id="{132016A0-776A-473B-9454-12438FC84B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79863" y="4091265"/>
                    <a:ext cx="149721" cy="135387"/>
                  </a:xfrm>
                  <a:custGeom>
                    <a:avLst/>
                    <a:gdLst>
                      <a:gd name="T0" fmla="*/ 3 w 32"/>
                      <a:gd name="T1" fmla="*/ 19 h 29"/>
                      <a:gd name="T2" fmla="*/ 7 w 32"/>
                      <a:gd name="T3" fmla="*/ 20 h 29"/>
                      <a:gd name="T4" fmla="*/ 7 w 32"/>
                      <a:gd name="T5" fmla="*/ 17 h 29"/>
                      <a:gd name="T6" fmla="*/ 10 w 32"/>
                      <a:gd name="T7" fmla="*/ 19 h 29"/>
                      <a:gd name="T8" fmla="*/ 12 w 32"/>
                      <a:gd name="T9" fmla="*/ 18 h 29"/>
                      <a:gd name="T10" fmla="*/ 14 w 32"/>
                      <a:gd name="T11" fmla="*/ 18 h 29"/>
                      <a:gd name="T12" fmla="*/ 29 w 32"/>
                      <a:gd name="T13" fmla="*/ 29 h 29"/>
                      <a:gd name="T14" fmla="*/ 32 w 32"/>
                      <a:gd name="T15" fmla="*/ 27 h 29"/>
                      <a:gd name="T16" fmla="*/ 24 w 32"/>
                      <a:gd name="T17" fmla="*/ 19 h 29"/>
                      <a:gd name="T18" fmla="*/ 19 w 32"/>
                      <a:gd name="T19" fmla="*/ 16 h 29"/>
                      <a:gd name="T20" fmla="*/ 17 w 32"/>
                      <a:gd name="T21" fmla="*/ 14 h 29"/>
                      <a:gd name="T22" fmla="*/ 17 w 32"/>
                      <a:gd name="T23" fmla="*/ 16 h 29"/>
                      <a:gd name="T24" fmla="*/ 16 w 32"/>
                      <a:gd name="T25" fmla="*/ 14 h 29"/>
                      <a:gd name="T26" fmla="*/ 14 w 32"/>
                      <a:gd name="T27" fmla="*/ 9 h 29"/>
                      <a:gd name="T28" fmla="*/ 10 w 32"/>
                      <a:gd name="T29" fmla="*/ 0 h 29"/>
                      <a:gd name="T30" fmla="*/ 2 w 32"/>
                      <a:gd name="T31" fmla="*/ 7 h 29"/>
                      <a:gd name="T32" fmla="*/ 1 w 32"/>
                      <a:gd name="T33" fmla="*/ 13 h 29"/>
                      <a:gd name="T34" fmla="*/ 0 w 32"/>
                      <a:gd name="T35" fmla="*/ 20 h 29"/>
                      <a:gd name="T36" fmla="*/ 3 w 32"/>
                      <a:gd name="T37" fmla="*/ 19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32" h="29">
                        <a:moveTo>
                          <a:pt x="3" y="19"/>
                        </a:moveTo>
                        <a:cubicBezTo>
                          <a:pt x="4" y="19"/>
                          <a:pt x="6" y="21"/>
                          <a:pt x="7" y="20"/>
                        </a:cubicBezTo>
                        <a:cubicBezTo>
                          <a:pt x="7" y="19"/>
                          <a:pt x="6" y="17"/>
                          <a:pt x="7" y="17"/>
                        </a:cubicBezTo>
                        <a:cubicBezTo>
                          <a:pt x="9" y="17"/>
                          <a:pt x="9" y="19"/>
                          <a:pt x="10" y="19"/>
                        </a:cubicBezTo>
                        <a:cubicBezTo>
                          <a:pt x="11" y="19"/>
                          <a:pt x="12" y="18"/>
                          <a:pt x="12" y="18"/>
                        </a:cubicBezTo>
                        <a:cubicBezTo>
                          <a:pt x="13" y="17"/>
                          <a:pt x="14" y="18"/>
                          <a:pt x="14" y="18"/>
                        </a:cubicBezTo>
                        <a:cubicBezTo>
                          <a:pt x="22" y="18"/>
                          <a:pt x="25" y="24"/>
                          <a:pt x="29" y="29"/>
                        </a:cubicBezTo>
                        <a:cubicBezTo>
                          <a:pt x="30" y="29"/>
                          <a:pt x="31" y="28"/>
                          <a:pt x="32" y="27"/>
                        </a:cubicBezTo>
                        <a:cubicBezTo>
                          <a:pt x="29" y="25"/>
                          <a:pt x="26" y="22"/>
                          <a:pt x="24" y="19"/>
                        </a:cubicBezTo>
                        <a:cubicBezTo>
                          <a:pt x="23" y="17"/>
                          <a:pt x="21" y="17"/>
                          <a:pt x="19" y="16"/>
                        </a:cubicBezTo>
                        <a:cubicBezTo>
                          <a:pt x="18" y="16"/>
                          <a:pt x="18" y="14"/>
                          <a:pt x="17" y="14"/>
                        </a:cubicBezTo>
                        <a:cubicBezTo>
                          <a:pt x="16" y="14"/>
                          <a:pt x="17" y="15"/>
                          <a:pt x="17" y="16"/>
                        </a:cubicBezTo>
                        <a:cubicBezTo>
                          <a:pt x="17" y="16"/>
                          <a:pt x="16" y="14"/>
                          <a:pt x="16" y="14"/>
                        </a:cubicBezTo>
                        <a:cubicBezTo>
                          <a:pt x="15" y="12"/>
                          <a:pt x="14" y="11"/>
                          <a:pt x="14" y="9"/>
                        </a:cubicBezTo>
                        <a:cubicBezTo>
                          <a:pt x="13" y="6"/>
                          <a:pt x="13" y="3"/>
                          <a:pt x="10" y="0"/>
                        </a:cubicBezTo>
                        <a:cubicBezTo>
                          <a:pt x="9" y="4"/>
                          <a:pt x="4" y="4"/>
                          <a:pt x="2" y="7"/>
                        </a:cubicBezTo>
                        <a:cubicBezTo>
                          <a:pt x="1" y="9"/>
                          <a:pt x="2" y="11"/>
                          <a:pt x="1" y="13"/>
                        </a:cubicBezTo>
                        <a:cubicBezTo>
                          <a:pt x="0" y="15"/>
                          <a:pt x="0" y="17"/>
                          <a:pt x="0" y="20"/>
                        </a:cubicBezTo>
                        <a:cubicBezTo>
                          <a:pt x="1" y="19"/>
                          <a:pt x="2" y="19"/>
                          <a:pt x="3" y="1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6" name="Freeform 746">
                    <a:extLst>
                      <a:ext uri="{FF2B5EF4-FFF2-40B4-BE49-F238E27FC236}">
                        <a16:creationId xmlns:a16="http://schemas.microsoft.com/office/drawing/2014/main" id="{D448E728-67ED-456A-9A56-0D4972A38F7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01816" y="4156570"/>
                    <a:ext cx="345631" cy="286699"/>
                  </a:xfrm>
                  <a:custGeom>
                    <a:avLst/>
                    <a:gdLst>
                      <a:gd name="T0" fmla="*/ 70 w 74"/>
                      <a:gd name="T1" fmla="*/ 38 h 61"/>
                      <a:gd name="T2" fmla="*/ 57 w 74"/>
                      <a:gd name="T3" fmla="*/ 33 h 61"/>
                      <a:gd name="T4" fmla="*/ 51 w 74"/>
                      <a:gd name="T5" fmla="*/ 29 h 61"/>
                      <a:gd name="T6" fmla="*/ 48 w 74"/>
                      <a:gd name="T7" fmla="*/ 24 h 61"/>
                      <a:gd name="T8" fmla="*/ 51 w 74"/>
                      <a:gd name="T9" fmla="*/ 20 h 61"/>
                      <a:gd name="T10" fmla="*/ 45 w 74"/>
                      <a:gd name="T11" fmla="*/ 23 h 61"/>
                      <a:gd name="T12" fmla="*/ 44 w 74"/>
                      <a:gd name="T13" fmla="*/ 18 h 61"/>
                      <a:gd name="T14" fmla="*/ 44 w 74"/>
                      <a:gd name="T15" fmla="*/ 12 h 61"/>
                      <a:gd name="T16" fmla="*/ 37 w 74"/>
                      <a:gd name="T17" fmla="*/ 5 h 61"/>
                      <a:gd name="T18" fmla="*/ 28 w 74"/>
                      <a:gd name="T19" fmla="*/ 4 h 61"/>
                      <a:gd name="T20" fmla="*/ 24 w 74"/>
                      <a:gd name="T21" fmla="*/ 5 h 61"/>
                      <a:gd name="T22" fmla="*/ 21 w 74"/>
                      <a:gd name="T23" fmla="*/ 5 h 61"/>
                      <a:gd name="T24" fmla="*/ 18 w 74"/>
                      <a:gd name="T25" fmla="*/ 5 h 61"/>
                      <a:gd name="T26" fmla="*/ 17 w 74"/>
                      <a:gd name="T27" fmla="*/ 8 h 61"/>
                      <a:gd name="T28" fmla="*/ 15 w 74"/>
                      <a:gd name="T29" fmla="*/ 13 h 61"/>
                      <a:gd name="T30" fmla="*/ 12 w 74"/>
                      <a:gd name="T31" fmla="*/ 14 h 61"/>
                      <a:gd name="T32" fmla="*/ 10 w 74"/>
                      <a:gd name="T33" fmla="*/ 18 h 61"/>
                      <a:gd name="T34" fmla="*/ 10 w 74"/>
                      <a:gd name="T35" fmla="*/ 23 h 61"/>
                      <a:gd name="T36" fmla="*/ 5 w 74"/>
                      <a:gd name="T37" fmla="*/ 34 h 61"/>
                      <a:gd name="T38" fmla="*/ 1 w 74"/>
                      <a:gd name="T39" fmla="*/ 35 h 61"/>
                      <a:gd name="T40" fmla="*/ 2 w 74"/>
                      <a:gd name="T41" fmla="*/ 38 h 61"/>
                      <a:gd name="T42" fmla="*/ 9 w 74"/>
                      <a:gd name="T43" fmla="*/ 47 h 61"/>
                      <a:gd name="T44" fmla="*/ 13 w 74"/>
                      <a:gd name="T45" fmla="*/ 50 h 61"/>
                      <a:gd name="T46" fmla="*/ 14 w 74"/>
                      <a:gd name="T47" fmla="*/ 54 h 61"/>
                      <a:gd name="T48" fmla="*/ 20 w 74"/>
                      <a:gd name="T49" fmla="*/ 55 h 61"/>
                      <a:gd name="T50" fmla="*/ 25 w 74"/>
                      <a:gd name="T51" fmla="*/ 59 h 61"/>
                      <a:gd name="T52" fmla="*/ 33 w 74"/>
                      <a:gd name="T53" fmla="*/ 60 h 61"/>
                      <a:gd name="T54" fmla="*/ 39 w 74"/>
                      <a:gd name="T55" fmla="*/ 57 h 61"/>
                      <a:gd name="T56" fmla="*/ 47 w 74"/>
                      <a:gd name="T57" fmla="*/ 56 h 61"/>
                      <a:gd name="T58" fmla="*/ 54 w 74"/>
                      <a:gd name="T59" fmla="*/ 53 h 61"/>
                      <a:gd name="T60" fmla="*/ 59 w 74"/>
                      <a:gd name="T61" fmla="*/ 53 h 61"/>
                      <a:gd name="T62" fmla="*/ 74 w 74"/>
                      <a:gd name="T63" fmla="*/ 38 h 61"/>
                      <a:gd name="T64" fmla="*/ 70 w 74"/>
                      <a:gd name="T65" fmla="*/ 38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74" h="61">
                        <a:moveTo>
                          <a:pt x="70" y="38"/>
                        </a:moveTo>
                        <a:cubicBezTo>
                          <a:pt x="65" y="36"/>
                          <a:pt x="61" y="35"/>
                          <a:pt x="57" y="33"/>
                        </a:cubicBezTo>
                        <a:cubicBezTo>
                          <a:pt x="54" y="32"/>
                          <a:pt x="53" y="31"/>
                          <a:pt x="51" y="29"/>
                        </a:cubicBezTo>
                        <a:cubicBezTo>
                          <a:pt x="50" y="28"/>
                          <a:pt x="49" y="26"/>
                          <a:pt x="48" y="24"/>
                        </a:cubicBezTo>
                        <a:cubicBezTo>
                          <a:pt x="48" y="23"/>
                          <a:pt x="51" y="21"/>
                          <a:pt x="51" y="20"/>
                        </a:cubicBezTo>
                        <a:cubicBezTo>
                          <a:pt x="49" y="21"/>
                          <a:pt x="47" y="22"/>
                          <a:pt x="45" y="23"/>
                        </a:cubicBezTo>
                        <a:cubicBezTo>
                          <a:pt x="43" y="23"/>
                          <a:pt x="43" y="19"/>
                          <a:pt x="44" y="18"/>
                        </a:cubicBezTo>
                        <a:cubicBezTo>
                          <a:pt x="47" y="15"/>
                          <a:pt x="46" y="15"/>
                          <a:pt x="44" y="12"/>
                        </a:cubicBezTo>
                        <a:cubicBezTo>
                          <a:pt x="42" y="10"/>
                          <a:pt x="40" y="6"/>
                          <a:pt x="37" y="5"/>
                        </a:cubicBezTo>
                        <a:cubicBezTo>
                          <a:pt x="35" y="5"/>
                          <a:pt x="30" y="3"/>
                          <a:pt x="28" y="4"/>
                        </a:cubicBezTo>
                        <a:cubicBezTo>
                          <a:pt x="26" y="7"/>
                          <a:pt x="24" y="0"/>
                          <a:pt x="24" y="5"/>
                        </a:cubicBezTo>
                        <a:cubicBezTo>
                          <a:pt x="24" y="7"/>
                          <a:pt x="22" y="6"/>
                          <a:pt x="21" y="5"/>
                        </a:cubicBezTo>
                        <a:cubicBezTo>
                          <a:pt x="20" y="5"/>
                          <a:pt x="19" y="5"/>
                          <a:pt x="18" y="5"/>
                        </a:cubicBezTo>
                        <a:cubicBezTo>
                          <a:pt x="16" y="6"/>
                          <a:pt x="17" y="6"/>
                          <a:pt x="17" y="8"/>
                        </a:cubicBezTo>
                        <a:cubicBezTo>
                          <a:pt x="17" y="9"/>
                          <a:pt x="16" y="12"/>
                          <a:pt x="15" y="13"/>
                        </a:cubicBezTo>
                        <a:cubicBezTo>
                          <a:pt x="15" y="14"/>
                          <a:pt x="12" y="13"/>
                          <a:pt x="12" y="14"/>
                        </a:cubicBezTo>
                        <a:cubicBezTo>
                          <a:pt x="12" y="16"/>
                          <a:pt x="10" y="17"/>
                          <a:pt x="10" y="18"/>
                        </a:cubicBezTo>
                        <a:cubicBezTo>
                          <a:pt x="10" y="19"/>
                          <a:pt x="11" y="22"/>
                          <a:pt x="10" y="23"/>
                        </a:cubicBezTo>
                        <a:cubicBezTo>
                          <a:pt x="4" y="24"/>
                          <a:pt x="6" y="30"/>
                          <a:pt x="5" y="34"/>
                        </a:cubicBezTo>
                        <a:cubicBezTo>
                          <a:pt x="4" y="35"/>
                          <a:pt x="3" y="35"/>
                          <a:pt x="1" y="35"/>
                        </a:cubicBezTo>
                        <a:cubicBezTo>
                          <a:pt x="0" y="36"/>
                          <a:pt x="0" y="38"/>
                          <a:pt x="2" y="38"/>
                        </a:cubicBezTo>
                        <a:cubicBezTo>
                          <a:pt x="5" y="39"/>
                          <a:pt x="8" y="45"/>
                          <a:pt x="9" y="47"/>
                        </a:cubicBezTo>
                        <a:cubicBezTo>
                          <a:pt x="10" y="49"/>
                          <a:pt x="11" y="49"/>
                          <a:pt x="13" y="50"/>
                        </a:cubicBezTo>
                        <a:cubicBezTo>
                          <a:pt x="14" y="51"/>
                          <a:pt x="13" y="53"/>
                          <a:pt x="14" y="54"/>
                        </a:cubicBezTo>
                        <a:cubicBezTo>
                          <a:pt x="16" y="56"/>
                          <a:pt x="18" y="54"/>
                          <a:pt x="20" y="55"/>
                        </a:cubicBezTo>
                        <a:cubicBezTo>
                          <a:pt x="21" y="56"/>
                          <a:pt x="23" y="58"/>
                          <a:pt x="25" y="59"/>
                        </a:cubicBezTo>
                        <a:cubicBezTo>
                          <a:pt x="27" y="59"/>
                          <a:pt x="31" y="61"/>
                          <a:pt x="33" y="60"/>
                        </a:cubicBezTo>
                        <a:cubicBezTo>
                          <a:pt x="35" y="58"/>
                          <a:pt x="36" y="56"/>
                          <a:pt x="39" y="57"/>
                        </a:cubicBezTo>
                        <a:cubicBezTo>
                          <a:pt x="42" y="58"/>
                          <a:pt x="45" y="57"/>
                          <a:pt x="47" y="56"/>
                        </a:cubicBezTo>
                        <a:cubicBezTo>
                          <a:pt x="49" y="54"/>
                          <a:pt x="51" y="53"/>
                          <a:pt x="54" y="53"/>
                        </a:cubicBezTo>
                        <a:cubicBezTo>
                          <a:pt x="55" y="53"/>
                          <a:pt x="59" y="53"/>
                          <a:pt x="59" y="53"/>
                        </a:cubicBezTo>
                        <a:cubicBezTo>
                          <a:pt x="64" y="48"/>
                          <a:pt x="69" y="43"/>
                          <a:pt x="74" y="38"/>
                        </a:cubicBezTo>
                        <a:cubicBezTo>
                          <a:pt x="73" y="38"/>
                          <a:pt x="71" y="38"/>
                          <a:pt x="70" y="3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7" name="Freeform 747">
                    <a:extLst>
                      <a:ext uri="{FF2B5EF4-FFF2-40B4-BE49-F238E27FC236}">
                        <a16:creationId xmlns:a16="http://schemas.microsoft.com/office/drawing/2014/main" id="{0AA6EEBA-D1A5-42CF-9860-3DBB49E2D5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19337" y="4240986"/>
                    <a:ext cx="406157" cy="388636"/>
                  </a:xfrm>
                  <a:custGeom>
                    <a:avLst/>
                    <a:gdLst>
                      <a:gd name="T0" fmla="*/ 86 w 87"/>
                      <a:gd name="T1" fmla="*/ 1 h 83"/>
                      <a:gd name="T2" fmla="*/ 83 w 87"/>
                      <a:gd name="T3" fmla="*/ 0 h 83"/>
                      <a:gd name="T4" fmla="*/ 79 w 87"/>
                      <a:gd name="T5" fmla="*/ 3 h 83"/>
                      <a:gd name="T6" fmla="*/ 71 w 87"/>
                      <a:gd name="T7" fmla="*/ 3 h 83"/>
                      <a:gd name="T8" fmla="*/ 69 w 87"/>
                      <a:gd name="T9" fmla="*/ 4 h 83"/>
                      <a:gd name="T10" fmla="*/ 68 w 87"/>
                      <a:gd name="T11" fmla="*/ 3 h 83"/>
                      <a:gd name="T12" fmla="*/ 63 w 87"/>
                      <a:gd name="T13" fmla="*/ 6 h 83"/>
                      <a:gd name="T14" fmla="*/ 58 w 87"/>
                      <a:gd name="T15" fmla="*/ 5 h 83"/>
                      <a:gd name="T16" fmla="*/ 53 w 87"/>
                      <a:gd name="T17" fmla="*/ 7 h 83"/>
                      <a:gd name="T18" fmla="*/ 47 w 87"/>
                      <a:gd name="T19" fmla="*/ 2 h 83"/>
                      <a:gd name="T20" fmla="*/ 44 w 87"/>
                      <a:gd name="T21" fmla="*/ 6 h 83"/>
                      <a:gd name="T22" fmla="*/ 48 w 87"/>
                      <a:gd name="T23" fmla="*/ 12 h 83"/>
                      <a:gd name="T24" fmla="*/ 56 w 87"/>
                      <a:gd name="T25" fmla="*/ 16 h 83"/>
                      <a:gd name="T26" fmla="*/ 70 w 87"/>
                      <a:gd name="T27" fmla="*/ 20 h 83"/>
                      <a:gd name="T28" fmla="*/ 63 w 87"/>
                      <a:gd name="T29" fmla="*/ 27 h 83"/>
                      <a:gd name="T30" fmla="*/ 58 w 87"/>
                      <a:gd name="T31" fmla="*/ 33 h 83"/>
                      <a:gd name="T32" fmla="*/ 55 w 87"/>
                      <a:gd name="T33" fmla="*/ 35 h 83"/>
                      <a:gd name="T34" fmla="*/ 48 w 87"/>
                      <a:gd name="T35" fmla="*/ 35 h 83"/>
                      <a:gd name="T36" fmla="*/ 42 w 87"/>
                      <a:gd name="T37" fmla="*/ 38 h 83"/>
                      <a:gd name="T38" fmla="*/ 36 w 87"/>
                      <a:gd name="T39" fmla="*/ 39 h 83"/>
                      <a:gd name="T40" fmla="*/ 32 w 87"/>
                      <a:gd name="T41" fmla="*/ 39 h 83"/>
                      <a:gd name="T42" fmla="*/ 26 w 87"/>
                      <a:gd name="T43" fmla="*/ 42 h 83"/>
                      <a:gd name="T44" fmla="*/ 21 w 87"/>
                      <a:gd name="T45" fmla="*/ 41 h 83"/>
                      <a:gd name="T46" fmla="*/ 16 w 87"/>
                      <a:gd name="T47" fmla="*/ 37 h 83"/>
                      <a:gd name="T48" fmla="*/ 11 w 87"/>
                      <a:gd name="T49" fmla="*/ 37 h 83"/>
                      <a:gd name="T50" fmla="*/ 7 w 87"/>
                      <a:gd name="T51" fmla="*/ 34 h 83"/>
                      <a:gd name="T52" fmla="*/ 0 w 87"/>
                      <a:gd name="T53" fmla="*/ 39 h 83"/>
                      <a:gd name="T54" fmla="*/ 3 w 87"/>
                      <a:gd name="T55" fmla="*/ 41 h 83"/>
                      <a:gd name="T56" fmla="*/ 4 w 87"/>
                      <a:gd name="T57" fmla="*/ 45 h 83"/>
                      <a:gd name="T58" fmla="*/ 3 w 87"/>
                      <a:gd name="T59" fmla="*/ 54 h 83"/>
                      <a:gd name="T60" fmla="*/ 0 w 87"/>
                      <a:gd name="T61" fmla="*/ 58 h 83"/>
                      <a:gd name="T62" fmla="*/ 3 w 87"/>
                      <a:gd name="T63" fmla="*/ 60 h 83"/>
                      <a:gd name="T64" fmla="*/ 1 w 87"/>
                      <a:gd name="T65" fmla="*/ 65 h 83"/>
                      <a:gd name="T66" fmla="*/ 4 w 87"/>
                      <a:gd name="T67" fmla="*/ 66 h 83"/>
                      <a:gd name="T68" fmla="*/ 15 w 87"/>
                      <a:gd name="T69" fmla="*/ 73 h 83"/>
                      <a:gd name="T70" fmla="*/ 19 w 87"/>
                      <a:gd name="T71" fmla="*/ 77 h 83"/>
                      <a:gd name="T72" fmla="*/ 26 w 87"/>
                      <a:gd name="T73" fmla="*/ 83 h 83"/>
                      <a:gd name="T74" fmla="*/ 30 w 87"/>
                      <a:gd name="T75" fmla="*/ 76 h 83"/>
                      <a:gd name="T76" fmla="*/ 33 w 87"/>
                      <a:gd name="T77" fmla="*/ 72 h 83"/>
                      <a:gd name="T78" fmla="*/ 35 w 87"/>
                      <a:gd name="T79" fmla="*/ 69 h 83"/>
                      <a:gd name="T80" fmla="*/ 40 w 87"/>
                      <a:gd name="T81" fmla="*/ 65 h 83"/>
                      <a:gd name="T82" fmla="*/ 59 w 87"/>
                      <a:gd name="T83" fmla="*/ 48 h 83"/>
                      <a:gd name="T84" fmla="*/ 77 w 87"/>
                      <a:gd name="T85" fmla="*/ 24 h 83"/>
                      <a:gd name="T86" fmla="*/ 84 w 87"/>
                      <a:gd name="T87" fmla="*/ 14 h 83"/>
                      <a:gd name="T88" fmla="*/ 86 w 87"/>
                      <a:gd name="T89" fmla="*/ 7 h 83"/>
                      <a:gd name="T90" fmla="*/ 86 w 87"/>
                      <a:gd name="T91" fmla="*/ 1 h 83"/>
                      <a:gd name="T92" fmla="*/ 86 w 87"/>
                      <a:gd name="T93" fmla="*/ 1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87" h="83">
                        <a:moveTo>
                          <a:pt x="86" y="1"/>
                        </a:moveTo>
                        <a:cubicBezTo>
                          <a:pt x="87" y="0"/>
                          <a:pt x="84" y="0"/>
                          <a:pt x="83" y="0"/>
                        </a:cubicBezTo>
                        <a:cubicBezTo>
                          <a:pt x="82" y="1"/>
                          <a:pt x="81" y="2"/>
                          <a:pt x="79" y="3"/>
                        </a:cubicBezTo>
                        <a:cubicBezTo>
                          <a:pt x="77" y="3"/>
                          <a:pt x="74" y="3"/>
                          <a:pt x="71" y="3"/>
                        </a:cubicBezTo>
                        <a:cubicBezTo>
                          <a:pt x="71" y="4"/>
                          <a:pt x="70" y="4"/>
                          <a:pt x="69" y="4"/>
                        </a:cubicBezTo>
                        <a:cubicBezTo>
                          <a:pt x="68" y="4"/>
                          <a:pt x="68" y="3"/>
                          <a:pt x="68" y="3"/>
                        </a:cubicBezTo>
                        <a:cubicBezTo>
                          <a:pt x="66" y="4"/>
                          <a:pt x="65" y="6"/>
                          <a:pt x="63" y="6"/>
                        </a:cubicBezTo>
                        <a:cubicBezTo>
                          <a:pt x="61" y="6"/>
                          <a:pt x="61" y="5"/>
                          <a:pt x="58" y="5"/>
                        </a:cubicBezTo>
                        <a:cubicBezTo>
                          <a:pt x="57" y="6"/>
                          <a:pt x="55" y="8"/>
                          <a:pt x="53" y="7"/>
                        </a:cubicBezTo>
                        <a:cubicBezTo>
                          <a:pt x="50" y="6"/>
                          <a:pt x="49" y="5"/>
                          <a:pt x="47" y="2"/>
                        </a:cubicBezTo>
                        <a:cubicBezTo>
                          <a:pt x="47" y="3"/>
                          <a:pt x="44" y="5"/>
                          <a:pt x="44" y="6"/>
                        </a:cubicBezTo>
                        <a:cubicBezTo>
                          <a:pt x="45" y="8"/>
                          <a:pt x="46" y="10"/>
                          <a:pt x="48" y="12"/>
                        </a:cubicBezTo>
                        <a:cubicBezTo>
                          <a:pt x="50" y="14"/>
                          <a:pt x="53" y="15"/>
                          <a:pt x="56" y="16"/>
                        </a:cubicBezTo>
                        <a:cubicBezTo>
                          <a:pt x="61" y="18"/>
                          <a:pt x="65" y="20"/>
                          <a:pt x="70" y="20"/>
                        </a:cubicBezTo>
                        <a:cubicBezTo>
                          <a:pt x="68" y="22"/>
                          <a:pt x="65" y="25"/>
                          <a:pt x="63" y="27"/>
                        </a:cubicBezTo>
                        <a:cubicBezTo>
                          <a:pt x="61" y="29"/>
                          <a:pt x="59" y="31"/>
                          <a:pt x="58" y="33"/>
                        </a:cubicBezTo>
                        <a:cubicBezTo>
                          <a:pt x="57" y="33"/>
                          <a:pt x="56" y="35"/>
                          <a:pt x="55" y="35"/>
                        </a:cubicBezTo>
                        <a:cubicBezTo>
                          <a:pt x="53" y="36"/>
                          <a:pt x="50" y="34"/>
                          <a:pt x="48" y="35"/>
                        </a:cubicBezTo>
                        <a:cubicBezTo>
                          <a:pt x="46" y="35"/>
                          <a:pt x="44" y="37"/>
                          <a:pt x="42" y="38"/>
                        </a:cubicBezTo>
                        <a:cubicBezTo>
                          <a:pt x="40" y="39"/>
                          <a:pt x="38" y="40"/>
                          <a:pt x="36" y="39"/>
                        </a:cubicBezTo>
                        <a:cubicBezTo>
                          <a:pt x="35" y="39"/>
                          <a:pt x="33" y="38"/>
                          <a:pt x="32" y="39"/>
                        </a:cubicBezTo>
                        <a:cubicBezTo>
                          <a:pt x="29" y="41"/>
                          <a:pt x="29" y="43"/>
                          <a:pt x="26" y="42"/>
                        </a:cubicBezTo>
                        <a:cubicBezTo>
                          <a:pt x="24" y="41"/>
                          <a:pt x="22" y="41"/>
                          <a:pt x="21" y="41"/>
                        </a:cubicBezTo>
                        <a:cubicBezTo>
                          <a:pt x="19" y="40"/>
                          <a:pt x="17" y="38"/>
                          <a:pt x="16" y="37"/>
                        </a:cubicBezTo>
                        <a:cubicBezTo>
                          <a:pt x="15" y="37"/>
                          <a:pt x="12" y="38"/>
                          <a:pt x="11" y="37"/>
                        </a:cubicBezTo>
                        <a:cubicBezTo>
                          <a:pt x="10" y="36"/>
                          <a:pt x="8" y="34"/>
                          <a:pt x="7" y="34"/>
                        </a:cubicBezTo>
                        <a:cubicBezTo>
                          <a:pt x="3" y="35"/>
                          <a:pt x="2" y="36"/>
                          <a:pt x="0" y="39"/>
                        </a:cubicBezTo>
                        <a:cubicBezTo>
                          <a:pt x="0" y="40"/>
                          <a:pt x="3" y="40"/>
                          <a:pt x="3" y="41"/>
                        </a:cubicBezTo>
                        <a:cubicBezTo>
                          <a:pt x="3" y="43"/>
                          <a:pt x="3" y="44"/>
                          <a:pt x="4" y="45"/>
                        </a:cubicBezTo>
                        <a:cubicBezTo>
                          <a:pt x="6" y="47"/>
                          <a:pt x="5" y="52"/>
                          <a:pt x="3" y="54"/>
                        </a:cubicBezTo>
                        <a:cubicBezTo>
                          <a:pt x="2" y="55"/>
                          <a:pt x="1" y="56"/>
                          <a:pt x="0" y="58"/>
                        </a:cubicBezTo>
                        <a:cubicBezTo>
                          <a:pt x="0" y="61"/>
                          <a:pt x="2" y="59"/>
                          <a:pt x="3" y="60"/>
                        </a:cubicBezTo>
                        <a:cubicBezTo>
                          <a:pt x="3" y="60"/>
                          <a:pt x="0" y="64"/>
                          <a:pt x="1" y="65"/>
                        </a:cubicBezTo>
                        <a:cubicBezTo>
                          <a:pt x="2" y="65"/>
                          <a:pt x="3" y="66"/>
                          <a:pt x="4" y="66"/>
                        </a:cubicBezTo>
                        <a:cubicBezTo>
                          <a:pt x="8" y="69"/>
                          <a:pt x="12" y="71"/>
                          <a:pt x="15" y="73"/>
                        </a:cubicBezTo>
                        <a:cubicBezTo>
                          <a:pt x="18" y="74"/>
                          <a:pt x="19" y="74"/>
                          <a:pt x="19" y="77"/>
                        </a:cubicBezTo>
                        <a:cubicBezTo>
                          <a:pt x="19" y="79"/>
                          <a:pt x="25" y="82"/>
                          <a:pt x="26" y="83"/>
                        </a:cubicBezTo>
                        <a:cubicBezTo>
                          <a:pt x="28" y="80"/>
                          <a:pt x="29" y="78"/>
                          <a:pt x="30" y="76"/>
                        </a:cubicBezTo>
                        <a:cubicBezTo>
                          <a:pt x="30" y="74"/>
                          <a:pt x="31" y="72"/>
                          <a:pt x="33" y="72"/>
                        </a:cubicBezTo>
                        <a:cubicBezTo>
                          <a:pt x="34" y="71"/>
                          <a:pt x="34" y="70"/>
                          <a:pt x="35" y="69"/>
                        </a:cubicBezTo>
                        <a:cubicBezTo>
                          <a:pt x="37" y="68"/>
                          <a:pt x="38" y="67"/>
                          <a:pt x="40" y="65"/>
                        </a:cubicBezTo>
                        <a:cubicBezTo>
                          <a:pt x="45" y="57"/>
                          <a:pt x="52" y="53"/>
                          <a:pt x="59" y="48"/>
                        </a:cubicBezTo>
                        <a:cubicBezTo>
                          <a:pt x="68" y="42"/>
                          <a:pt x="73" y="33"/>
                          <a:pt x="77" y="24"/>
                        </a:cubicBezTo>
                        <a:cubicBezTo>
                          <a:pt x="79" y="20"/>
                          <a:pt x="82" y="18"/>
                          <a:pt x="84" y="14"/>
                        </a:cubicBezTo>
                        <a:cubicBezTo>
                          <a:pt x="85" y="12"/>
                          <a:pt x="85" y="9"/>
                          <a:pt x="86" y="7"/>
                        </a:cubicBezTo>
                        <a:cubicBezTo>
                          <a:pt x="86" y="6"/>
                          <a:pt x="85" y="2"/>
                          <a:pt x="86" y="1"/>
                        </a:cubicBezTo>
                        <a:cubicBezTo>
                          <a:pt x="86" y="1"/>
                          <a:pt x="86" y="1"/>
                          <a:pt x="86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8" name="Freeform 748">
                    <a:extLst>
                      <a:ext uri="{FF2B5EF4-FFF2-40B4-BE49-F238E27FC236}">
                        <a16:creationId xmlns:a16="http://schemas.microsoft.com/office/drawing/2014/main" id="{6C3E721F-F1E1-4CA8-885C-87C98AE90E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802507" y="4218687"/>
                    <a:ext cx="41412" cy="50968"/>
                  </a:xfrm>
                  <a:custGeom>
                    <a:avLst/>
                    <a:gdLst>
                      <a:gd name="T0" fmla="*/ 3 w 9"/>
                      <a:gd name="T1" fmla="*/ 2 h 11"/>
                      <a:gd name="T2" fmla="*/ 1 w 9"/>
                      <a:gd name="T3" fmla="*/ 5 h 11"/>
                      <a:gd name="T4" fmla="*/ 0 w 9"/>
                      <a:gd name="T5" fmla="*/ 10 h 11"/>
                      <a:gd name="T6" fmla="*/ 8 w 9"/>
                      <a:gd name="T7" fmla="*/ 7 h 11"/>
                      <a:gd name="T8" fmla="*/ 4 w 9"/>
                      <a:gd name="T9" fmla="*/ 6 h 11"/>
                      <a:gd name="T10" fmla="*/ 8 w 9"/>
                      <a:gd name="T11" fmla="*/ 3 h 11"/>
                      <a:gd name="T12" fmla="*/ 3 w 9"/>
                      <a:gd name="T13" fmla="*/ 2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9" h="11">
                        <a:moveTo>
                          <a:pt x="3" y="2"/>
                        </a:moveTo>
                        <a:cubicBezTo>
                          <a:pt x="2" y="3"/>
                          <a:pt x="1" y="4"/>
                          <a:pt x="1" y="5"/>
                        </a:cubicBezTo>
                        <a:cubicBezTo>
                          <a:pt x="0" y="5"/>
                          <a:pt x="0" y="9"/>
                          <a:pt x="0" y="10"/>
                        </a:cubicBezTo>
                        <a:cubicBezTo>
                          <a:pt x="2" y="11"/>
                          <a:pt x="7" y="7"/>
                          <a:pt x="8" y="7"/>
                        </a:cubicBezTo>
                        <a:cubicBezTo>
                          <a:pt x="8" y="6"/>
                          <a:pt x="5" y="5"/>
                          <a:pt x="4" y="6"/>
                        </a:cubicBezTo>
                        <a:cubicBezTo>
                          <a:pt x="5" y="5"/>
                          <a:pt x="9" y="4"/>
                          <a:pt x="8" y="3"/>
                        </a:cubicBezTo>
                        <a:cubicBezTo>
                          <a:pt x="7" y="0"/>
                          <a:pt x="5" y="0"/>
                          <a:pt x="3" y="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39" name="Freeform 749">
                    <a:extLst>
                      <a:ext uri="{FF2B5EF4-FFF2-40B4-BE49-F238E27FC236}">
                        <a16:creationId xmlns:a16="http://schemas.microsoft.com/office/drawing/2014/main" id="{78342A0E-2F4E-4B07-9626-9F7C1FA9E2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22179" y="4424156"/>
                    <a:ext cx="121050" cy="130608"/>
                  </a:xfrm>
                  <a:custGeom>
                    <a:avLst/>
                    <a:gdLst>
                      <a:gd name="T0" fmla="*/ 22 w 26"/>
                      <a:gd name="T1" fmla="*/ 18 h 28"/>
                      <a:gd name="T2" fmla="*/ 25 w 26"/>
                      <a:gd name="T3" fmla="*/ 14 h 28"/>
                      <a:gd name="T4" fmla="*/ 26 w 26"/>
                      <a:gd name="T5" fmla="*/ 8 h 28"/>
                      <a:gd name="T6" fmla="*/ 24 w 26"/>
                      <a:gd name="T7" fmla="*/ 3 h 28"/>
                      <a:gd name="T8" fmla="*/ 21 w 26"/>
                      <a:gd name="T9" fmla="*/ 0 h 28"/>
                      <a:gd name="T10" fmla="*/ 16 w 26"/>
                      <a:gd name="T11" fmla="*/ 1 h 28"/>
                      <a:gd name="T12" fmla="*/ 12 w 26"/>
                      <a:gd name="T13" fmla="*/ 3 h 28"/>
                      <a:gd name="T14" fmla="*/ 6 w 26"/>
                      <a:gd name="T15" fmla="*/ 2 h 28"/>
                      <a:gd name="T16" fmla="*/ 7 w 26"/>
                      <a:gd name="T17" fmla="*/ 8 h 28"/>
                      <a:gd name="T18" fmla="*/ 6 w 26"/>
                      <a:gd name="T19" fmla="*/ 12 h 28"/>
                      <a:gd name="T20" fmla="*/ 2 w 26"/>
                      <a:gd name="T21" fmla="*/ 16 h 28"/>
                      <a:gd name="T22" fmla="*/ 0 w 26"/>
                      <a:gd name="T23" fmla="*/ 22 h 28"/>
                      <a:gd name="T24" fmla="*/ 0 w 26"/>
                      <a:gd name="T25" fmla="*/ 27 h 28"/>
                      <a:gd name="T26" fmla="*/ 4 w 26"/>
                      <a:gd name="T27" fmla="*/ 26 h 28"/>
                      <a:gd name="T28" fmla="*/ 11 w 26"/>
                      <a:gd name="T29" fmla="*/ 25 h 28"/>
                      <a:gd name="T30" fmla="*/ 14 w 26"/>
                      <a:gd name="T31" fmla="*/ 20 h 28"/>
                      <a:gd name="T32" fmla="*/ 21 w 26"/>
                      <a:gd name="T33" fmla="*/ 20 h 28"/>
                      <a:gd name="T34" fmla="*/ 22 w 26"/>
                      <a:gd name="T35" fmla="*/ 18 h 28"/>
                      <a:gd name="T36" fmla="*/ 22 w 26"/>
                      <a:gd name="T37" fmla="*/ 1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6" h="28">
                        <a:moveTo>
                          <a:pt x="22" y="18"/>
                        </a:moveTo>
                        <a:cubicBezTo>
                          <a:pt x="22" y="16"/>
                          <a:pt x="24" y="15"/>
                          <a:pt x="25" y="14"/>
                        </a:cubicBezTo>
                        <a:cubicBezTo>
                          <a:pt x="26" y="13"/>
                          <a:pt x="26" y="10"/>
                          <a:pt x="26" y="8"/>
                        </a:cubicBezTo>
                        <a:cubicBezTo>
                          <a:pt x="26" y="6"/>
                          <a:pt x="24" y="5"/>
                          <a:pt x="24" y="3"/>
                        </a:cubicBezTo>
                        <a:cubicBezTo>
                          <a:pt x="24" y="1"/>
                          <a:pt x="22" y="1"/>
                          <a:pt x="21" y="0"/>
                        </a:cubicBezTo>
                        <a:cubicBezTo>
                          <a:pt x="20" y="1"/>
                          <a:pt x="18" y="0"/>
                          <a:pt x="16" y="1"/>
                        </a:cubicBezTo>
                        <a:cubicBezTo>
                          <a:pt x="15" y="2"/>
                          <a:pt x="13" y="4"/>
                          <a:pt x="12" y="3"/>
                        </a:cubicBezTo>
                        <a:cubicBezTo>
                          <a:pt x="10" y="1"/>
                          <a:pt x="7" y="0"/>
                          <a:pt x="6" y="2"/>
                        </a:cubicBezTo>
                        <a:cubicBezTo>
                          <a:pt x="5" y="4"/>
                          <a:pt x="6" y="7"/>
                          <a:pt x="7" y="8"/>
                        </a:cubicBezTo>
                        <a:cubicBezTo>
                          <a:pt x="8" y="10"/>
                          <a:pt x="7" y="10"/>
                          <a:pt x="6" y="12"/>
                        </a:cubicBezTo>
                        <a:cubicBezTo>
                          <a:pt x="5" y="14"/>
                          <a:pt x="3" y="15"/>
                          <a:pt x="2" y="16"/>
                        </a:cubicBezTo>
                        <a:cubicBezTo>
                          <a:pt x="1" y="18"/>
                          <a:pt x="0" y="19"/>
                          <a:pt x="0" y="22"/>
                        </a:cubicBezTo>
                        <a:cubicBezTo>
                          <a:pt x="0" y="23"/>
                          <a:pt x="1" y="25"/>
                          <a:pt x="0" y="27"/>
                        </a:cubicBezTo>
                        <a:cubicBezTo>
                          <a:pt x="2" y="28"/>
                          <a:pt x="2" y="27"/>
                          <a:pt x="4" y="26"/>
                        </a:cubicBezTo>
                        <a:cubicBezTo>
                          <a:pt x="6" y="25"/>
                          <a:pt x="9" y="25"/>
                          <a:pt x="11" y="25"/>
                        </a:cubicBezTo>
                        <a:cubicBezTo>
                          <a:pt x="10" y="22"/>
                          <a:pt x="12" y="21"/>
                          <a:pt x="14" y="20"/>
                        </a:cubicBezTo>
                        <a:cubicBezTo>
                          <a:pt x="16" y="19"/>
                          <a:pt x="20" y="17"/>
                          <a:pt x="21" y="20"/>
                        </a:cubicBezTo>
                        <a:cubicBezTo>
                          <a:pt x="21" y="19"/>
                          <a:pt x="21" y="18"/>
                          <a:pt x="22" y="18"/>
                        </a:cubicBezTo>
                        <a:cubicBezTo>
                          <a:pt x="22" y="16"/>
                          <a:pt x="21" y="18"/>
                          <a:pt x="22" y="18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0" name="Freeform 750">
                    <a:extLst>
                      <a:ext uri="{FF2B5EF4-FFF2-40B4-BE49-F238E27FC236}">
                        <a16:creationId xmlns:a16="http://schemas.microsoft.com/office/drawing/2014/main" id="{03B6BE78-25EB-476F-8AE2-136186F115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07843" y="4573876"/>
                    <a:ext cx="46190" cy="46190"/>
                  </a:xfrm>
                  <a:custGeom>
                    <a:avLst/>
                    <a:gdLst>
                      <a:gd name="T0" fmla="*/ 1 w 10"/>
                      <a:gd name="T1" fmla="*/ 6 h 10"/>
                      <a:gd name="T2" fmla="*/ 3 w 10"/>
                      <a:gd name="T3" fmla="*/ 10 h 10"/>
                      <a:gd name="T4" fmla="*/ 9 w 10"/>
                      <a:gd name="T5" fmla="*/ 5 h 10"/>
                      <a:gd name="T6" fmla="*/ 8 w 10"/>
                      <a:gd name="T7" fmla="*/ 0 h 10"/>
                      <a:gd name="T8" fmla="*/ 4 w 10"/>
                      <a:gd name="T9" fmla="*/ 1 h 10"/>
                      <a:gd name="T10" fmla="*/ 0 w 10"/>
                      <a:gd name="T11" fmla="*/ 1 h 10"/>
                      <a:gd name="T12" fmla="*/ 1 w 10"/>
                      <a:gd name="T13" fmla="*/ 6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0" h="10">
                        <a:moveTo>
                          <a:pt x="1" y="6"/>
                        </a:moveTo>
                        <a:cubicBezTo>
                          <a:pt x="2" y="7"/>
                          <a:pt x="2" y="9"/>
                          <a:pt x="3" y="10"/>
                        </a:cubicBezTo>
                        <a:cubicBezTo>
                          <a:pt x="5" y="9"/>
                          <a:pt x="7" y="7"/>
                          <a:pt x="9" y="5"/>
                        </a:cubicBezTo>
                        <a:cubicBezTo>
                          <a:pt x="10" y="3"/>
                          <a:pt x="5" y="4"/>
                          <a:pt x="8" y="0"/>
                        </a:cubicBezTo>
                        <a:cubicBezTo>
                          <a:pt x="7" y="0"/>
                          <a:pt x="3" y="0"/>
                          <a:pt x="4" y="1"/>
                        </a:cubicBezTo>
                        <a:cubicBezTo>
                          <a:pt x="5" y="3"/>
                          <a:pt x="1" y="2"/>
                          <a:pt x="0" y="1"/>
                        </a:cubicBezTo>
                        <a:cubicBezTo>
                          <a:pt x="0" y="3"/>
                          <a:pt x="1" y="4"/>
                          <a:pt x="1" y="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1" name="Freeform 751">
                    <a:extLst>
                      <a:ext uri="{FF2B5EF4-FFF2-40B4-BE49-F238E27FC236}">
                        <a16:creationId xmlns:a16="http://schemas.microsoft.com/office/drawing/2014/main" id="{0ADF1773-5033-47CB-8565-30147F5D24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07843" y="4545206"/>
                    <a:ext cx="50968" cy="43005"/>
                  </a:xfrm>
                  <a:custGeom>
                    <a:avLst/>
                    <a:gdLst>
                      <a:gd name="T0" fmla="*/ 3 w 11"/>
                      <a:gd name="T1" fmla="*/ 1 h 9"/>
                      <a:gd name="T2" fmla="*/ 0 w 11"/>
                      <a:gd name="T3" fmla="*/ 7 h 9"/>
                      <a:gd name="T4" fmla="*/ 4 w 11"/>
                      <a:gd name="T5" fmla="*/ 7 h 9"/>
                      <a:gd name="T6" fmla="*/ 8 w 11"/>
                      <a:gd name="T7" fmla="*/ 6 h 9"/>
                      <a:gd name="T8" fmla="*/ 7 w 11"/>
                      <a:gd name="T9" fmla="*/ 0 h 9"/>
                      <a:gd name="T10" fmla="*/ 3 w 11"/>
                      <a:gd name="T11" fmla="*/ 1 h 9"/>
                      <a:gd name="T12" fmla="*/ 3 w 11"/>
                      <a:gd name="T13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" h="9">
                        <a:moveTo>
                          <a:pt x="3" y="1"/>
                        </a:moveTo>
                        <a:cubicBezTo>
                          <a:pt x="1" y="2"/>
                          <a:pt x="0" y="5"/>
                          <a:pt x="0" y="7"/>
                        </a:cubicBezTo>
                        <a:cubicBezTo>
                          <a:pt x="1" y="8"/>
                          <a:pt x="5" y="9"/>
                          <a:pt x="4" y="7"/>
                        </a:cubicBezTo>
                        <a:cubicBezTo>
                          <a:pt x="3" y="6"/>
                          <a:pt x="7" y="6"/>
                          <a:pt x="8" y="6"/>
                        </a:cubicBezTo>
                        <a:cubicBezTo>
                          <a:pt x="11" y="5"/>
                          <a:pt x="8" y="1"/>
                          <a:pt x="7" y="0"/>
                        </a:cubicBezTo>
                        <a:cubicBezTo>
                          <a:pt x="5" y="1"/>
                          <a:pt x="5" y="2"/>
                          <a:pt x="3" y="1"/>
                        </a:cubicBezTo>
                        <a:cubicBezTo>
                          <a:pt x="2" y="1"/>
                          <a:pt x="4" y="1"/>
                          <a:pt x="3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2" name="Freeform 752">
                    <a:extLst>
                      <a:ext uri="{FF2B5EF4-FFF2-40B4-BE49-F238E27FC236}">
                        <a16:creationId xmlns:a16="http://schemas.microsoft.com/office/drawing/2014/main" id="{749227CA-ADF8-4CB0-81E7-3C8DF9420A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17400" y="4530871"/>
                    <a:ext cx="251658" cy="272364"/>
                  </a:xfrm>
                  <a:custGeom>
                    <a:avLst/>
                    <a:gdLst>
                      <a:gd name="T0" fmla="*/ 41 w 54"/>
                      <a:gd name="T1" fmla="*/ 13 h 58"/>
                      <a:gd name="T2" fmla="*/ 23 w 54"/>
                      <a:gd name="T3" fmla="*/ 3 h 58"/>
                      <a:gd name="T4" fmla="*/ 17 w 54"/>
                      <a:gd name="T5" fmla="*/ 7 h 58"/>
                      <a:gd name="T6" fmla="*/ 21 w 54"/>
                      <a:gd name="T7" fmla="*/ 9 h 58"/>
                      <a:gd name="T8" fmla="*/ 17 w 54"/>
                      <a:gd name="T9" fmla="*/ 9 h 58"/>
                      <a:gd name="T10" fmla="*/ 13 w 54"/>
                      <a:gd name="T11" fmla="*/ 10 h 58"/>
                      <a:gd name="T12" fmla="*/ 11 w 54"/>
                      <a:gd name="T13" fmla="*/ 8 h 58"/>
                      <a:gd name="T14" fmla="*/ 12 w 54"/>
                      <a:gd name="T15" fmla="*/ 4 h 58"/>
                      <a:gd name="T16" fmla="*/ 5 w 54"/>
                      <a:gd name="T17" fmla="*/ 3 h 58"/>
                      <a:gd name="T18" fmla="*/ 7 w 54"/>
                      <a:gd name="T19" fmla="*/ 8 h 58"/>
                      <a:gd name="T20" fmla="*/ 5 w 54"/>
                      <a:gd name="T21" fmla="*/ 12 h 58"/>
                      <a:gd name="T22" fmla="*/ 6 w 54"/>
                      <a:gd name="T23" fmla="*/ 16 h 58"/>
                      <a:gd name="T24" fmla="*/ 2 w 54"/>
                      <a:gd name="T25" fmla="*/ 18 h 58"/>
                      <a:gd name="T26" fmla="*/ 1 w 54"/>
                      <a:gd name="T27" fmla="*/ 21 h 58"/>
                      <a:gd name="T28" fmla="*/ 5 w 54"/>
                      <a:gd name="T29" fmla="*/ 33 h 58"/>
                      <a:gd name="T30" fmla="*/ 12 w 54"/>
                      <a:gd name="T31" fmla="*/ 42 h 58"/>
                      <a:gd name="T32" fmla="*/ 15 w 54"/>
                      <a:gd name="T33" fmla="*/ 43 h 58"/>
                      <a:gd name="T34" fmla="*/ 17 w 54"/>
                      <a:gd name="T35" fmla="*/ 45 h 58"/>
                      <a:gd name="T36" fmla="*/ 24 w 54"/>
                      <a:gd name="T37" fmla="*/ 47 h 58"/>
                      <a:gd name="T38" fmla="*/ 25 w 54"/>
                      <a:gd name="T39" fmla="*/ 53 h 58"/>
                      <a:gd name="T40" fmla="*/ 27 w 54"/>
                      <a:gd name="T41" fmla="*/ 55 h 58"/>
                      <a:gd name="T42" fmla="*/ 30 w 54"/>
                      <a:gd name="T43" fmla="*/ 55 h 58"/>
                      <a:gd name="T44" fmla="*/ 33 w 54"/>
                      <a:gd name="T45" fmla="*/ 56 h 58"/>
                      <a:gd name="T46" fmla="*/ 36 w 54"/>
                      <a:gd name="T47" fmla="*/ 55 h 58"/>
                      <a:gd name="T48" fmla="*/ 42 w 54"/>
                      <a:gd name="T49" fmla="*/ 55 h 58"/>
                      <a:gd name="T50" fmla="*/ 46 w 54"/>
                      <a:gd name="T51" fmla="*/ 54 h 58"/>
                      <a:gd name="T52" fmla="*/ 54 w 54"/>
                      <a:gd name="T53" fmla="*/ 49 h 58"/>
                      <a:gd name="T54" fmla="*/ 49 w 54"/>
                      <a:gd name="T55" fmla="*/ 36 h 58"/>
                      <a:gd name="T56" fmla="*/ 49 w 54"/>
                      <a:gd name="T57" fmla="*/ 32 h 58"/>
                      <a:gd name="T58" fmla="*/ 46 w 54"/>
                      <a:gd name="T59" fmla="*/ 28 h 58"/>
                      <a:gd name="T60" fmla="*/ 48 w 54"/>
                      <a:gd name="T61" fmla="*/ 20 h 58"/>
                      <a:gd name="T62" fmla="*/ 45 w 54"/>
                      <a:gd name="T63" fmla="*/ 18 h 58"/>
                      <a:gd name="T64" fmla="*/ 41 w 54"/>
                      <a:gd name="T65" fmla="*/ 16 h 58"/>
                      <a:gd name="T66" fmla="*/ 41 w 54"/>
                      <a:gd name="T67" fmla="*/ 13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54" h="58">
                        <a:moveTo>
                          <a:pt x="41" y="13"/>
                        </a:moveTo>
                        <a:cubicBezTo>
                          <a:pt x="35" y="9"/>
                          <a:pt x="29" y="6"/>
                          <a:pt x="23" y="3"/>
                        </a:cubicBezTo>
                        <a:cubicBezTo>
                          <a:pt x="22" y="5"/>
                          <a:pt x="19" y="7"/>
                          <a:pt x="17" y="7"/>
                        </a:cubicBezTo>
                        <a:cubicBezTo>
                          <a:pt x="17" y="7"/>
                          <a:pt x="21" y="8"/>
                          <a:pt x="21" y="9"/>
                        </a:cubicBezTo>
                        <a:cubicBezTo>
                          <a:pt x="20" y="10"/>
                          <a:pt x="18" y="9"/>
                          <a:pt x="17" y="9"/>
                        </a:cubicBezTo>
                        <a:cubicBezTo>
                          <a:pt x="15" y="8"/>
                          <a:pt x="15" y="9"/>
                          <a:pt x="13" y="10"/>
                        </a:cubicBezTo>
                        <a:cubicBezTo>
                          <a:pt x="13" y="10"/>
                          <a:pt x="11" y="9"/>
                          <a:pt x="11" y="8"/>
                        </a:cubicBezTo>
                        <a:cubicBezTo>
                          <a:pt x="10" y="7"/>
                          <a:pt x="11" y="5"/>
                          <a:pt x="12" y="4"/>
                        </a:cubicBezTo>
                        <a:cubicBezTo>
                          <a:pt x="13" y="0"/>
                          <a:pt x="7" y="2"/>
                          <a:pt x="5" y="3"/>
                        </a:cubicBezTo>
                        <a:cubicBezTo>
                          <a:pt x="6" y="4"/>
                          <a:pt x="8" y="7"/>
                          <a:pt x="7" y="8"/>
                        </a:cubicBezTo>
                        <a:cubicBezTo>
                          <a:pt x="7" y="9"/>
                          <a:pt x="3" y="12"/>
                          <a:pt x="5" y="12"/>
                        </a:cubicBezTo>
                        <a:cubicBezTo>
                          <a:pt x="8" y="13"/>
                          <a:pt x="7" y="14"/>
                          <a:pt x="6" y="16"/>
                        </a:cubicBezTo>
                        <a:cubicBezTo>
                          <a:pt x="5" y="16"/>
                          <a:pt x="3" y="17"/>
                          <a:pt x="2" y="18"/>
                        </a:cubicBezTo>
                        <a:cubicBezTo>
                          <a:pt x="0" y="19"/>
                          <a:pt x="1" y="19"/>
                          <a:pt x="1" y="21"/>
                        </a:cubicBezTo>
                        <a:cubicBezTo>
                          <a:pt x="2" y="26"/>
                          <a:pt x="4" y="29"/>
                          <a:pt x="5" y="33"/>
                        </a:cubicBezTo>
                        <a:cubicBezTo>
                          <a:pt x="5" y="38"/>
                          <a:pt x="9" y="40"/>
                          <a:pt x="12" y="42"/>
                        </a:cubicBezTo>
                        <a:cubicBezTo>
                          <a:pt x="13" y="43"/>
                          <a:pt x="14" y="43"/>
                          <a:pt x="15" y="43"/>
                        </a:cubicBezTo>
                        <a:cubicBezTo>
                          <a:pt x="16" y="43"/>
                          <a:pt x="16" y="44"/>
                          <a:pt x="17" y="45"/>
                        </a:cubicBezTo>
                        <a:cubicBezTo>
                          <a:pt x="19" y="45"/>
                          <a:pt x="22" y="45"/>
                          <a:pt x="24" y="47"/>
                        </a:cubicBezTo>
                        <a:cubicBezTo>
                          <a:pt x="25" y="48"/>
                          <a:pt x="25" y="51"/>
                          <a:pt x="25" y="53"/>
                        </a:cubicBezTo>
                        <a:cubicBezTo>
                          <a:pt x="26" y="54"/>
                          <a:pt x="25" y="55"/>
                          <a:pt x="27" y="55"/>
                        </a:cubicBezTo>
                        <a:cubicBezTo>
                          <a:pt x="28" y="55"/>
                          <a:pt x="29" y="55"/>
                          <a:pt x="30" y="55"/>
                        </a:cubicBezTo>
                        <a:cubicBezTo>
                          <a:pt x="31" y="55"/>
                          <a:pt x="32" y="55"/>
                          <a:pt x="33" y="56"/>
                        </a:cubicBezTo>
                        <a:cubicBezTo>
                          <a:pt x="34" y="57"/>
                          <a:pt x="35" y="56"/>
                          <a:pt x="36" y="55"/>
                        </a:cubicBezTo>
                        <a:cubicBezTo>
                          <a:pt x="38" y="54"/>
                          <a:pt x="40" y="58"/>
                          <a:pt x="42" y="55"/>
                        </a:cubicBezTo>
                        <a:cubicBezTo>
                          <a:pt x="42" y="53"/>
                          <a:pt x="45" y="54"/>
                          <a:pt x="46" y="54"/>
                        </a:cubicBezTo>
                        <a:cubicBezTo>
                          <a:pt x="49" y="53"/>
                          <a:pt x="51" y="51"/>
                          <a:pt x="54" y="49"/>
                        </a:cubicBezTo>
                        <a:cubicBezTo>
                          <a:pt x="49" y="46"/>
                          <a:pt x="49" y="42"/>
                          <a:pt x="49" y="36"/>
                        </a:cubicBezTo>
                        <a:cubicBezTo>
                          <a:pt x="48" y="35"/>
                          <a:pt x="50" y="33"/>
                          <a:pt x="49" y="32"/>
                        </a:cubicBezTo>
                        <a:cubicBezTo>
                          <a:pt x="48" y="31"/>
                          <a:pt x="46" y="30"/>
                          <a:pt x="46" y="28"/>
                        </a:cubicBezTo>
                        <a:cubicBezTo>
                          <a:pt x="46" y="27"/>
                          <a:pt x="48" y="20"/>
                          <a:pt x="48" y="20"/>
                        </a:cubicBezTo>
                        <a:cubicBezTo>
                          <a:pt x="47" y="20"/>
                          <a:pt x="46" y="19"/>
                          <a:pt x="45" y="18"/>
                        </a:cubicBezTo>
                        <a:cubicBezTo>
                          <a:pt x="44" y="17"/>
                          <a:pt x="43" y="17"/>
                          <a:pt x="41" y="16"/>
                        </a:cubicBezTo>
                        <a:cubicBezTo>
                          <a:pt x="41" y="15"/>
                          <a:pt x="41" y="14"/>
                          <a:pt x="41" y="1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3" name="Freeform 753">
                    <a:extLst>
                      <a:ext uri="{FF2B5EF4-FFF2-40B4-BE49-F238E27FC236}">
                        <a16:creationId xmlns:a16="http://schemas.microsoft.com/office/drawing/2014/main" id="{CFC571B9-C417-4939-AB15-18FCA4B634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60275" y="4465567"/>
                    <a:ext cx="125829" cy="144943"/>
                  </a:xfrm>
                  <a:custGeom>
                    <a:avLst/>
                    <a:gdLst>
                      <a:gd name="T0" fmla="*/ 15 w 27"/>
                      <a:gd name="T1" fmla="*/ 29 h 31"/>
                      <a:gd name="T2" fmla="*/ 15 w 27"/>
                      <a:gd name="T3" fmla="*/ 24 h 31"/>
                      <a:gd name="T4" fmla="*/ 17 w 27"/>
                      <a:gd name="T5" fmla="*/ 24 h 31"/>
                      <a:gd name="T6" fmla="*/ 19 w 27"/>
                      <a:gd name="T7" fmla="*/ 21 h 31"/>
                      <a:gd name="T8" fmla="*/ 21 w 27"/>
                      <a:gd name="T9" fmla="*/ 24 h 31"/>
                      <a:gd name="T10" fmla="*/ 24 w 27"/>
                      <a:gd name="T11" fmla="*/ 23 h 31"/>
                      <a:gd name="T12" fmla="*/ 26 w 27"/>
                      <a:gd name="T13" fmla="*/ 24 h 31"/>
                      <a:gd name="T14" fmla="*/ 26 w 27"/>
                      <a:gd name="T15" fmla="*/ 21 h 31"/>
                      <a:gd name="T16" fmla="*/ 26 w 27"/>
                      <a:gd name="T17" fmla="*/ 14 h 31"/>
                      <a:gd name="T18" fmla="*/ 25 w 27"/>
                      <a:gd name="T19" fmla="*/ 11 h 31"/>
                      <a:gd name="T20" fmla="*/ 26 w 27"/>
                      <a:gd name="T21" fmla="*/ 6 h 31"/>
                      <a:gd name="T22" fmla="*/ 21 w 27"/>
                      <a:gd name="T23" fmla="*/ 4 h 31"/>
                      <a:gd name="T24" fmla="*/ 19 w 27"/>
                      <a:gd name="T25" fmla="*/ 0 h 31"/>
                      <a:gd name="T26" fmla="*/ 14 w 27"/>
                      <a:gd name="T27" fmla="*/ 0 h 31"/>
                      <a:gd name="T28" fmla="*/ 11 w 27"/>
                      <a:gd name="T29" fmla="*/ 7 h 31"/>
                      <a:gd name="T30" fmla="*/ 5 w 27"/>
                      <a:gd name="T31" fmla="*/ 7 h 31"/>
                      <a:gd name="T32" fmla="*/ 4 w 27"/>
                      <a:gd name="T33" fmla="*/ 7 h 31"/>
                      <a:gd name="T34" fmla="*/ 4 w 27"/>
                      <a:gd name="T35" fmla="*/ 10 h 31"/>
                      <a:gd name="T36" fmla="*/ 0 w 27"/>
                      <a:gd name="T37" fmla="*/ 16 h 31"/>
                      <a:gd name="T38" fmla="*/ 4 w 27"/>
                      <a:gd name="T39" fmla="*/ 23 h 31"/>
                      <a:gd name="T40" fmla="*/ 9 w 27"/>
                      <a:gd name="T41" fmla="*/ 28 h 31"/>
                      <a:gd name="T42" fmla="*/ 11 w 27"/>
                      <a:gd name="T43" fmla="*/ 31 h 31"/>
                      <a:gd name="T44" fmla="*/ 15 w 27"/>
                      <a:gd name="T45" fmla="*/ 29 h 31"/>
                      <a:gd name="T46" fmla="*/ 15 w 27"/>
                      <a:gd name="T47" fmla="*/ 29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27" h="31">
                        <a:moveTo>
                          <a:pt x="15" y="29"/>
                        </a:moveTo>
                        <a:cubicBezTo>
                          <a:pt x="15" y="28"/>
                          <a:pt x="13" y="24"/>
                          <a:pt x="15" y="24"/>
                        </a:cubicBezTo>
                        <a:cubicBezTo>
                          <a:pt x="15" y="24"/>
                          <a:pt x="17" y="24"/>
                          <a:pt x="17" y="24"/>
                        </a:cubicBezTo>
                        <a:cubicBezTo>
                          <a:pt x="18" y="23"/>
                          <a:pt x="18" y="21"/>
                          <a:pt x="19" y="21"/>
                        </a:cubicBezTo>
                        <a:cubicBezTo>
                          <a:pt x="20" y="22"/>
                          <a:pt x="21" y="23"/>
                          <a:pt x="21" y="24"/>
                        </a:cubicBezTo>
                        <a:cubicBezTo>
                          <a:pt x="22" y="25"/>
                          <a:pt x="22" y="23"/>
                          <a:pt x="24" y="23"/>
                        </a:cubicBezTo>
                        <a:cubicBezTo>
                          <a:pt x="24" y="23"/>
                          <a:pt x="26" y="25"/>
                          <a:pt x="26" y="24"/>
                        </a:cubicBezTo>
                        <a:cubicBezTo>
                          <a:pt x="26" y="23"/>
                          <a:pt x="26" y="22"/>
                          <a:pt x="26" y="21"/>
                        </a:cubicBezTo>
                        <a:cubicBezTo>
                          <a:pt x="27" y="19"/>
                          <a:pt x="27" y="16"/>
                          <a:pt x="26" y="14"/>
                        </a:cubicBezTo>
                        <a:cubicBezTo>
                          <a:pt x="25" y="13"/>
                          <a:pt x="25" y="12"/>
                          <a:pt x="25" y="11"/>
                        </a:cubicBezTo>
                        <a:cubicBezTo>
                          <a:pt x="25" y="9"/>
                          <a:pt x="27" y="8"/>
                          <a:pt x="26" y="6"/>
                        </a:cubicBezTo>
                        <a:cubicBezTo>
                          <a:pt x="25" y="3"/>
                          <a:pt x="21" y="7"/>
                          <a:pt x="21" y="4"/>
                        </a:cubicBezTo>
                        <a:cubicBezTo>
                          <a:pt x="21" y="2"/>
                          <a:pt x="22" y="0"/>
                          <a:pt x="19" y="0"/>
                        </a:cubicBezTo>
                        <a:cubicBezTo>
                          <a:pt x="18" y="0"/>
                          <a:pt x="16" y="0"/>
                          <a:pt x="14" y="0"/>
                        </a:cubicBezTo>
                        <a:cubicBezTo>
                          <a:pt x="10" y="0"/>
                          <a:pt x="15" y="7"/>
                          <a:pt x="11" y="7"/>
                        </a:cubicBezTo>
                        <a:cubicBezTo>
                          <a:pt x="9" y="7"/>
                          <a:pt x="7" y="7"/>
                          <a:pt x="5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2" y="9"/>
                          <a:pt x="4" y="9"/>
                          <a:pt x="4" y="10"/>
                        </a:cubicBezTo>
                        <a:cubicBezTo>
                          <a:pt x="4" y="12"/>
                          <a:pt x="0" y="14"/>
                          <a:pt x="0" y="16"/>
                        </a:cubicBezTo>
                        <a:cubicBezTo>
                          <a:pt x="1" y="18"/>
                          <a:pt x="3" y="21"/>
                          <a:pt x="4" y="23"/>
                        </a:cubicBezTo>
                        <a:cubicBezTo>
                          <a:pt x="6" y="24"/>
                          <a:pt x="7" y="26"/>
                          <a:pt x="9" y="28"/>
                        </a:cubicBezTo>
                        <a:cubicBezTo>
                          <a:pt x="10" y="29"/>
                          <a:pt x="11" y="30"/>
                          <a:pt x="11" y="31"/>
                        </a:cubicBezTo>
                        <a:cubicBezTo>
                          <a:pt x="12" y="30"/>
                          <a:pt x="14" y="30"/>
                          <a:pt x="15" y="29"/>
                        </a:cubicBezTo>
                        <a:cubicBezTo>
                          <a:pt x="15" y="29"/>
                          <a:pt x="14" y="30"/>
                          <a:pt x="15" y="29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4" name="Freeform 754">
                    <a:extLst>
                      <a:ext uri="{FF2B5EF4-FFF2-40B4-BE49-F238E27FC236}">
                        <a16:creationId xmlns:a16="http://schemas.microsoft.com/office/drawing/2014/main" id="{965C5303-3EDD-4A87-B8C7-C95133AFD5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68237" y="4465567"/>
                    <a:ext cx="52562" cy="33448"/>
                  </a:xfrm>
                  <a:custGeom>
                    <a:avLst/>
                    <a:gdLst>
                      <a:gd name="T0" fmla="*/ 11 w 11"/>
                      <a:gd name="T1" fmla="*/ 7 h 7"/>
                      <a:gd name="T2" fmla="*/ 11 w 11"/>
                      <a:gd name="T3" fmla="*/ 0 h 7"/>
                      <a:gd name="T4" fmla="*/ 3 w 11"/>
                      <a:gd name="T5" fmla="*/ 1 h 7"/>
                      <a:gd name="T6" fmla="*/ 0 w 11"/>
                      <a:gd name="T7" fmla="*/ 4 h 7"/>
                      <a:gd name="T8" fmla="*/ 2 w 11"/>
                      <a:gd name="T9" fmla="*/ 7 h 7"/>
                      <a:gd name="T10" fmla="*/ 11 w 11"/>
                      <a:gd name="T11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1" h="7">
                        <a:moveTo>
                          <a:pt x="11" y="7"/>
                        </a:moveTo>
                        <a:cubicBezTo>
                          <a:pt x="11" y="5"/>
                          <a:pt x="11" y="2"/>
                          <a:pt x="11" y="0"/>
                        </a:cubicBezTo>
                        <a:cubicBezTo>
                          <a:pt x="8" y="0"/>
                          <a:pt x="6" y="1"/>
                          <a:pt x="3" y="1"/>
                        </a:cubicBezTo>
                        <a:cubicBezTo>
                          <a:pt x="4" y="2"/>
                          <a:pt x="1" y="3"/>
                          <a:pt x="0" y="4"/>
                        </a:cubicBezTo>
                        <a:cubicBezTo>
                          <a:pt x="0" y="5"/>
                          <a:pt x="2" y="6"/>
                          <a:pt x="2" y="7"/>
                        </a:cubicBezTo>
                        <a:lnTo>
                          <a:pt x="11" y="7"/>
                        </a:ln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5" name="Freeform 755">
                    <a:extLst>
                      <a:ext uri="{FF2B5EF4-FFF2-40B4-BE49-F238E27FC236}">
                        <a16:creationId xmlns:a16="http://schemas.microsoft.com/office/drawing/2014/main" id="{17965BC4-E20F-4AF0-AF5F-0117D7949C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50716" y="4213910"/>
                    <a:ext cx="172020" cy="265993"/>
                  </a:xfrm>
                  <a:custGeom>
                    <a:avLst/>
                    <a:gdLst>
                      <a:gd name="T0" fmla="*/ 29 w 37"/>
                      <a:gd name="T1" fmla="*/ 55 h 57"/>
                      <a:gd name="T2" fmla="*/ 37 w 37"/>
                      <a:gd name="T3" fmla="*/ 55 h 57"/>
                      <a:gd name="T4" fmla="*/ 33 w 37"/>
                      <a:gd name="T5" fmla="*/ 48 h 57"/>
                      <a:gd name="T6" fmla="*/ 32 w 37"/>
                      <a:gd name="T7" fmla="*/ 44 h 57"/>
                      <a:gd name="T8" fmla="*/ 30 w 37"/>
                      <a:gd name="T9" fmla="*/ 40 h 57"/>
                      <a:gd name="T10" fmla="*/ 32 w 37"/>
                      <a:gd name="T11" fmla="*/ 32 h 57"/>
                      <a:gd name="T12" fmla="*/ 34 w 37"/>
                      <a:gd name="T13" fmla="*/ 27 h 57"/>
                      <a:gd name="T14" fmla="*/ 31 w 37"/>
                      <a:gd name="T15" fmla="*/ 21 h 57"/>
                      <a:gd name="T16" fmla="*/ 28 w 37"/>
                      <a:gd name="T17" fmla="*/ 16 h 57"/>
                      <a:gd name="T18" fmla="*/ 34 w 37"/>
                      <a:gd name="T19" fmla="*/ 16 h 57"/>
                      <a:gd name="T20" fmla="*/ 32 w 37"/>
                      <a:gd name="T21" fmla="*/ 6 h 57"/>
                      <a:gd name="T22" fmla="*/ 30 w 37"/>
                      <a:gd name="T23" fmla="*/ 2 h 57"/>
                      <a:gd name="T24" fmla="*/ 27 w 37"/>
                      <a:gd name="T25" fmla="*/ 0 h 57"/>
                      <a:gd name="T26" fmla="*/ 28 w 37"/>
                      <a:gd name="T27" fmla="*/ 9 h 57"/>
                      <a:gd name="T28" fmla="*/ 23 w 37"/>
                      <a:gd name="T29" fmla="*/ 18 h 57"/>
                      <a:gd name="T30" fmla="*/ 21 w 37"/>
                      <a:gd name="T31" fmla="*/ 22 h 57"/>
                      <a:gd name="T32" fmla="*/ 18 w 37"/>
                      <a:gd name="T33" fmla="*/ 27 h 57"/>
                      <a:gd name="T34" fmla="*/ 15 w 37"/>
                      <a:gd name="T35" fmla="*/ 33 h 57"/>
                      <a:gd name="T36" fmla="*/ 11 w 37"/>
                      <a:gd name="T37" fmla="*/ 31 h 57"/>
                      <a:gd name="T38" fmla="*/ 2 w 37"/>
                      <a:gd name="T39" fmla="*/ 39 h 57"/>
                      <a:gd name="T40" fmla="*/ 1 w 37"/>
                      <a:gd name="T41" fmla="*/ 42 h 57"/>
                      <a:gd name="T42" fmla="*/ 4 w 37"/>
                      <a:gd name="T43" fmla="*/ 45 h 57"/>
                      <a:gd name="T44" fmla="*/ 5 w 37"/>
                      <a:gd name="T45" fmla="*/ 45 h 57"/>
                      <a:gd name="T46" fmla="*/ 7 w 37"/>
                      <a:gd name="T47" fmla="*/ 48 h 57"/>
                      <a:gd name="T48" fmla="*/ 7 w 37"/>
                      <a:gd name="T49" fmla="*/ 55 h 57"/>
                      <a:gd name="T50" fmla="*/ 16 w 37"/>
                      <a:gd name="T51" fmla="*/ 54 h 57"/>
                      <a:gd name="T52" fmla="*/ 29 w 37"/>
                      <a:gd name="T53" fmla="*/ 55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37" h="57">
                        <a:moveTo>
                          <a:pt x="29" y="55"/>
                        </a:moveTo>
                        <a:cubicBezTo>
                          <a:pt x="32" y="55"/>
                          <a:pt x="35" y="57"/>
                          <a:pt x="37" y="55"/>
                        </a:cubicBezTo>
                        <a:cubicBezTo>
                          <a:pt x="37" y="51"/>
                          <a:pt x="35" y="50"/>
                          <a:pt x="33" y="48"/>
                        </a:cubicBezTo>
                        <a:cubicBezTo>
                          <a:pt x="32" y="47"/>
                          <a:pt x="32" y="46"/>
                          <a:pt x="32" y="44"/>
                        </a:cubicBezTo>
                        <a:cubicBezTo>
                          <a:pt x="31" y="43"/>
                          <a:pt x="30" y="42"/>
                          <a:pt x="30" y="40"/>
                        </a:cubicBezTo>
                        <a:cubicBezTo>
                          <a:pt x="29" y="36"/>
                          <a:pt x="31" y="35"/>
                          <a:pt x="32" y="32"/>
                        </a:cubicBezTo>
                        <a:cubicBezTo>
                          <a:pt x="33" y="30"/>
                          <a:pt x="34" y="29"/>
                          <a:pt x="34" y="27"/>
                        </a:cubicBezTo>
                        <a:cubicBezTo>
                          <a:pt x="33" y="25"/>
                          <a:pt x="33" y="23"/>
                          <a:pt x="31" y="21"/>
                        </a:cubicBezTo>
                        <a:cubicBezTo>
                          <a:pt x="31" y="21"/>
                          <a:pt x="26" y="18"/>
                          <a:pt x="28" y="16"/>
                        </a:cubicBezTo>
                        <a:cubicBezTo>
                          <a:pt x="29" y="15"/>
                          <a:pt x="32" y="16"/>
                          <a:pt x="34" y="16"/>
                        </a:cubicBezTo>
                        <a:cubicBezTo>
                          <a:pt x="32" y="12"/>
                          <a:pt x="32" y="10"/>
                          <a:pt x="32" y="6"/>
                        </a:cubicBezTo>
                        <a:cubicBezTo>
                          <a:pt x="32" y="5"/>
                          <a:pt x="32" y="3"/>
                          <a:pt x="30" y="2"/>
                        </a:cubicBezTo>
                        <a:cubicBezTo>
                          <a:pt x="30" y="1"/>
                          <a:pt x="27" y="0"/>
                          <a:pt x="27" y="0"/>
                        </a:cubicBezTo>
                        <a:cubicBezTo>
                          <a:pt x="27" y="2"/>
                          <a:pt x="33" y="7"/>
                          <a:pt x="28" y="9"/>
                        </a:cubicBezTo>
                        <a:cubicBezTo>
                          <a:pt x="25" y="11"/>
                          <a:pt x="24" y="14"/>
                          <a:pt x="23" y="18"/>
                        </a:cubicBezTo>
                        <a:cubicBezTo>
                          <a:pt x="22" y="19"/>
                          <a:pt x="22" y="22"/>
                          <a:pt x="21" y="22"/>
                        </a:cubicBezTo>
                        <a:cubicBezTo>
                          <a:pt x="19" y="23"/>
                          <a:pt x="19" y="25"/>
                          <a:pt x="18" y="27"/>
                        </a:cubicBezTo>
                        <a:cubicBezTo>
                          <a:pt x="17" y="29"/>
                          <a:pt x="16" y="31"/>
                          <a:pt x="15" y="33"/>
                        </a:cubicBezTo>
                        <a:cubicBezTo>
                          <a:pt x="13" y="35"/>
                          <a:pt x="12" y="31"/>
                          <a:pt x="11" y="31"/>
                        </a:cubicBezTo>
                        <a:cubicBezTo>
                          <a:pt x="6" y="31"/>
                          <a:pt x="3" y="35"/>
                          <a:pt x="2" y="39"/>
                        </a:cubicBezTo>
                        <a:cubicBezTo>
                          <a:pt x="2" y="40"/>
                          <a:pt x="0" y="41"/>
                          <a:pt x="1" y="42"/>
                        </a:cubicBezTo>
                        <a:cubicBezTo>
                          <a:pt x="2" y="43"/>
                          <a:pt x="3" y="44"/>
                          <a:pt x="4" y="45"/>
                        </a:cubicBezTo>
                        <a:cubicBezTo>
                          <a:pt x="4" y="46"/>
                          <a:pt x="5" y="44"/>
                          <a:pt x="5" y="45"/>
                        </a:cubicBezTo>
                        <a:cubicBezTo>
                          <a:pt x="6" y="46"/>
                          <a:pt x="7" y="47"/>
                          <a:pt x="7" y="48"/>
                        </a:cubicBezTo>
                        <a:cubicBezTo>
                          <a:pt x="8" y="50"/>
                          <a:pt x="7" y="53"/>
                          <a:pt x="7" y="55"/>
                        </a:cubicBezTo>
                        <a:cubicBezTo>
                          <a:pt x="10" y="54"/>
                          <a:pt x="13" y="54"/>
                          <a:pt x="16" y="54"/>
                        </a:cubicBezTo>
                        <a:cubicBezTo>
                          <a:pt x="20" y="54"/>
                          <a:pt x="25" y="55"/>
                          <a:pt x="29" y="5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6" name="Freeform 756">
                    <a:extLst>
                      <a:ext uri="{FF2B5EF4-FFF2-40B4-BE49-F238E27FC236}">
                        <a16:creationId xmlns:a16="http://schemas.microsoft.com/office/drawing/2014/main" id="{7EA47A02-3B57-4937-9A15-24741465A3E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67549" y="4226652"/>
                    <a:ext cx="70082" cy="144943"/>
                  </a:xfrm>
                  <a:custGeom>
                    <a:avLst/>
                    <a:gdLst>
                      <a:gd name="T0" fmla="*/ 11 w 15"/>
                      <a:gd name="T1" fmla="*/ 0 h 31"/>
                      <a:gd name="T2" fmla="*/ 9 w 15"/>
                      <a:gd name="T3" fmla="*/ 4 h 31"/>
                      <a:gd name="T4" fmla="*/ 4 w 15"/>
                      <a:gd name="T5" fmla="*/ 5 h 31"/>
                      <a:gd name="T6" fmla="*/ 1 w 15"/>
                      <a:gd name="T7" fmla="*/ 8 h 31"/>
                      <a:gd name="T8" fmla="*/ 3 w 15"/>
                      <a:gd name="T9" fmla="*/ 13 h 31"/>
                      <a:gd name="T10" fmla="*/ 6 w 15"/>
                      <a:gd name="T11" fmla="*/ 31 h 31"/>
                      <a:gd name="T12" fmla="*/ 11 w 15"/>
                      <a:gd name="T13" fmla="*/ 30 h 31"/>
                      <a:gd name="T14" fmla="*/ 11 w 15"/>
                      <a:gd name="T15" fmla="*/ 27 h 31"/>
                      <a:gd name="T16" fmla="*/ 11 w 15"/>
                      <a:gd name="T17" fmla="*/ 18 h 31"/>
                      <a:gd name="T18" fmla="*/ 15 w 15"/>
                      <a:gd name="T19" fmla="*/ 9 h 31"/>
                      <a:gd name="T20" fmla="*/ 14 w 15"/>
                      <a:gd name="T21" fmla="*/ 3 h 31"/>
                      <a:gd name="T22" fmla="*/ 11 w 15"/>
                      <a:gd name="T23" fmla="*/ 0 h 31"/>
                      <a:gd name="T24" fmla="*/ 11 w 15"/>
                      <a:gd name="T25" fmla="*/ 0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5" h="31">
                        <a:moveTo>
                          <a:pt x="11" y="0"/>
                        </a:moveTo>
                        <a:cubicBezTo>
                          <a:pt x="9" y="2"/>
                          <a:pt x="10" y="2"/>
                          <a:pt x="9" y="4"/>
                        </a:cubicBezTo>
                        <a:cubicBezTo>
                          <a:pt x="8" y="6"/>
                          <a:pt x="6" y="5"/>
                          <a:pt x="4" y="5"/>
                        </a:cubicBezTo>
                        <a:cubicBezTo>
                          <a:pt x="4" y="5"/>
                          <a:pt x="2" y="7"/>
                          <a:pt x="1" y="8"/>
                        </a:cubicBezTo>
                        <a:cubicBezTo>
                          <a:pt x="0" y="9"/>
                          <a:pt x="2" y="11"/>
                          <a:pt x="3" y="13"/>
                        </a:cubicBezTo>
                        <a:cubicBezTo>
                          <a:pt x="7" y="18"/>
                          <a:pt x="4" y="25"/>
                          <a:pt x="6" y="31"/>
                        </a:cubicBezTo>
                        <a:cubicBezTo>
                          <a:pt x="7" y="31"/>
                          <a:pt x="9" y="31"/>
                          <a:pt x="11" y="30"/>
                        </a:cubicBezTo>
                        <a:cubicBezTo>
                          <a:pt x="12" y="30"/>
                          <a:pt x="12" y="29"/>
                          <a:pt x="11" y="27"/>
                        </a:cubicBezTo>
                        <a:cubicBezTo>
                          <a:pt x="11" y="24"/>
                          <a:pt x="11" y="21"/>
                          <a:pt x="11" y="18"/>
                        </a:cubicBezTo>
                        <a:cubicBezTo>
                          <a:pt x="11" y="14"/>
                          <a:pt x="14" y="12"/>
                          <a:pt x="15" y="9"/>
                        </a:cubicBezTo>
                        <a:cubicBezTo>
                          <a:pt x="15" y="6"/>
                          <a:pt x="15" y="5"/>
                          <a:pt x="14" y="3"/>
                        </a:cubicBezTo>
                        <a:cubicBezTo>
                          <a:pt x="14" y="3"/>
                          <a:pt x="11" y="0"/>
                          <a:pt x="11" y="0"/>
                        </a:cubicBezTo>
                        <a:cubicBezTo>
                          <a:pt x="10" y="1"/>
                          <a:pt x="11" y="0"/>
                          <a:pt x="11" y="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7" name="Freeform 757">
                    <a:extLst>
                      <a:ext uri="{FF2B5EF4-FFF2-40B4-BE49-F238E27FC236}">
                        <a16:creationId xmlns:a16="http://schemas.microsoft.com/office/drawing/2014/main" id="{33BE83EC-4FD0-4972-9F5A-BF24D2DB8C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5332" y="4190016"/>
                    <a:ext cx="275550" cy="238916"/>
                  </a:xfrm>
                  <a:custGeom>
                    <a:avLst/>
                    <a:gdLst>
                      <a:gd name="T0" fmla="*/ 31 w 59"/>
                      <a:gd name="T1" fmla="*/ 42 h 51"/>
                      <a:gd name="T2" fmla="*/ 37 w 59"/>
                      <a:gd name="T3" fmla="*/ 37 h 51"/>
                      <a:gd name="T4" fmla="*/ 40 w 59"/>
                      <a:gd name="T5" fmla="*/ 36 h 51"/>
                      <a:gd name="T6" fmla="*/ 43 w 59"/>
                      <a:gd name="T7" fmla="*/ 38 h 51"/>
                      <a:gd name="T8" fmla="*/ 47 w 59"/>
                      <a:gd name="T9" fmla="*/ 32 h 51"/>
                      <a:gd name="T10" fmla="*/ 48 w 59"/>
                      <a:gd name="T11" fmla="*/ 28 h 51"/>
                      <a:gd name="T12" fmla="*/ 51 w 59"/>
                      <a:gd name="T13" fmla="*/ 27 h 51"/>
                      <a:gd name="T14" fmla="*/ 56 w 59"/>
                      <a:gd name="T15" fmla="*/ 14 h 51"/>
                      <a:gd name="T16" fmla="*/ 59 w 59"/>
                      <a:gd name="T17" fmla="*/ 11 h 51"/>
                      <a:gd name="T18" fmla="*/ 57 w 59"/>
                      <a:gd name="T19" fmla="*/ 8 h 51"/>
                      <a:gd name="T20" fmla="*/ 56 w 59"/>
                      <a:gd name="T21" fmla="*/ 6 h 51"/>
                      <a:gd name="T22" fmla="*/ 54 w 59"/>
                      <a:gd name="T23" fmla="*/ 1 h 51"/>
                      <a:gd name="T24" fmla="*/ 48 w 59"/>
                      <a:gd name="T25" fmla="*/ 5 h 51"/>
                      <a:gd name="T26" fmla="*/ 40 w 59"/>
                      <a:gd name="T27" fmla="*/ 4 h 51"/>
                      <a:gd name="T28" fmla="*/ 32 w 59"/>
                      <a:gd name="T29" fmla="*/ 6 h 51"/>
                      <a:gd name="T30" fmla="*/ 26 w 59"/>
                      <a:gd name="T31" fmla="*/ 4 h 51"/>
                      <a:gd name="T32" fmla="*/ 19 w 59"/>
                      <a:gd name="T33" fmla="*/ 3 h 51"/>
                      <a:gd name="T34" fmla="*/ 13 w 59"/>
                      <a:gd name="T35" fmla="*/ 1 h 51"/>
                      <a:gd name="T36" fmla="*/ 8 w 59"/>
                      <a:gd name="T37" fmla="*/ 3 h 51"/>
                      <a:gd name="T38" fmla="*/ 7 w 59"/>
                      <a:gd name="T39" fmla="*/ 6 h 51"/>
                      <a:gd name="T40" fmla="*/ 6 w 59"/>
                      <a:gd name="T41" fmla="*/ 10 h 51"/>
                      <a:gd name="T42" fmla="*/ 5 w 59"/>
                      <a:gd name="T43" fmla="*/ 16 h 51"/>
                      <a:gd name="T44" fmla="*/ 1 w 59"/>
                      <a:gd name="T45" fmla="*/ 24 h 51"/>
                      <a:gd name="T46" fmla="*/ 2 w 59"/>
                      <a:gd name="T47" fmla="*/ 38 h 51"/>
                      <a:gd name="T48" fmla="*/ 5 w 59"/>
                      <a:gd name="T49" fmla="*/ 38 h 51"/>
                      <a:gd name="T50" fmla="*/ 9 w 59"/>
                      <a:gd name="T51" fmla="*/ 39 h 51"/>
                      <a:gd name="T52" fmla="*/ 14 w 59"/>
                      <a:gd name="T53" fmla="*/ 43 h 51"/>
                      <a:gd name="T54" fmla="*/ 14 w 59"/>
                      <a:gd name="T55" fmla="*/ 45 h 51"/>
                      <a:gd name="T56" fmla="*/ 16 w 59"/>
                      <a:gd name="T57" fmla="*/ 48 h 51"/>
                      <a:gd name="T58" fmla="*/ 23 w 59"/>
                      <a:gd name="T59" fmla="*/ 47 h 51"/>
                      <a:gd name="T60" fmla="*/ 22 w 59"/>
                      <a:gd name="T61" fmla="*/ 48 h 51"/>
                      <a:gd name="T62" fmla="*/ 27 w 59"/>
                      <a:gd name="T63" fmla="*/ 47 h 51"/>
                      <a:gd name="T64" fmla="*/ 30 w 59"/>
                      <a:gd name="T65" fmla="*/ 47 h 51"/>
                      <a:gd name="T66" fmla="*/ 31 w 59"/>
                      <a:gd name="T67" fmla="*/ 42 h 51"/>
                      <a:gd name="T68" fmla="*/ 31 w 59"/>
                      <a:gd name="T69" fmla="*/ 42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59" h="51">
                        <a:moveTo>
                          <a:pt x="31" y="42"/>
                        </a:moveTo>
                        <a:cubicBezTo>
                          <a:pt x="32" y="40"/>
                          <a:pt x="35" y="37"/>
                          <a:pt x="37" y="37"/>
                        </a:cubicBezTo>
                        <a:cubicBezTo>
                          <a:pt x="38" y="36"/>
                          <a:pt x="40" y="36"/>
                          <a:pt x="40" y="36"/>
                        </a:cubicBezTo>
                        <a:cubicBezTo>
                          <a:pt x="41" y="37"/>
                          <a:pt x="42" y="39"/>
                          <a:pt x="43" y="38"/>
                        </a:cubicBezTo>
                        <a:cubicBezTo>
                          <a:pt x="45" y="37"/>
                          <a:pt x="46" y="34"/>
                          <a:pt x="47" y="32"/>
                        </a:cubicBezTo>
                        <a:cubicBezTo>
                          <a:pt x="47" y="31"/>
                          <a:pt x="48" y="29"/>
                          <a:pt x="48" y="28"/>
                        </a:cubicBezTo>
                        <a:cubicBezTo>
                          <a:pt x="49" y="27"/>
                          <a:pt x="50" y="28"/>
                          <a:pt x="51" y="27"/>
                        </a:cubicBezTo>
                        <a:cubicBezTo>
                          <a:pt x="51" y="25"/>
                          <a:pt x="53" y="14"/>
                          <a:pt x="56" y="14"/>
                        </a:cubicBezTo>
                        <a:cubicBezTo>
                          <a:pt x="58" y="14"/>
                          <a:pt x="59" y="12"/>
                          <a:pt x="59" y="11"/>
                        </a:cubicBezTo>
                        <a:cubicBezTo>
                          <a:pt x="59" y="9"/>
                          <a:pt x="57" y="9"/>
                          <a:pt x="57" y="8"/>
                        </a:cubicBezTo>
                        <a:cubicBezTo>
                          <a:pt x="57" y="7"/>
                          <a:pt x="56" y="7"/>
                          <a:pt x="56" y="6"/>
                        </a:cubicBezTo>
                        <a:cubicBezTo>
                          <a:pt x="55" y="4"/>
                          <a:pt x="55" y="3"/>
                          <a:pt x="54" y="1"/>
                        </a:cubicBezTo>
                        <a:cubicBezTo>
                          <a:pt x="53" y="2"/>
                          <a:pt x="50" y="5"/>
                          <a:pt x="48" y="5"/>
                        </a:cubicBezTo>
                        <a:cubicBezTo>
                          <a:pt x="45" y="4"/>
                          <a:pt x="43" y="4"/>
                          <a:pt x="40" y="4"/>
                        </a:cubicBezTo>
                        <a:cubicBezTo>
                          <a:pt x="37" y="4"/>
                          <a:pt x="35" y="6"/>
                          <a:pt x="32" y="6"/>
                        </a:cubicBezTo>
                        <a:cubicBezTo>
                          <a:pt x="30" y="6"/>
                          <a:pt x="28" y="3"/>
                          <a:pt x="26" y="4"/>
                        </a:cubicBezTo>
                        <a:cubicBezTo>
                          <a:pt x="22" y="6"/>
                          <a:pt x="21" y="5"/>
                          <a:pt x="19" y="3"/>
                        </a:cubicBezTo>
                        <a:cubicBezTo>
                          <a:pt x="18" y="2"/>
                          <a:pt x="15" y="0"/>
                          <a:pt x="13" y="1"/>
                        </a:cubicBezTo>
                        <a:cubicBezTo>
                          <a:pt x="12" y="1"/>
                          <a:pt x="9" y="2"/>
                          <a:pt x="8" y="3"/>
                        </a:cubicBezTo>
                        <a:cubicBezTo>
                          <a:pt x="7" y="4"/>
                          <a:pt x="8" y="5"/>
                          <a:pt x="7" y="6"/>
                        </a:cubicBezTo>
                        <a:cubicBezTo>
                          <a:pt x="7" y="7"/>
                          <a:pt x="6" y="9"/>
                          <a:pt x="6" y="10"/>
                        </a:cubicBezTo>
                        <a:cubicBezTo>
                          <a:pt x="5" y="12"/>
                          <a:pt x="5" y="14"/>
                          <a:pt x="5" y="16"/>
                        </a:cubicBezTo>
                        <a:cubicBezTo>
                          <a:pt x="5" y="19"/>
                          <a:pt x="2" y="21"/>
                          <a:pt x="1" y="24"/>
                        </a:cubicBezTo>
                        <a:cubicBezTo>
                          <a:pt x="0" y="27"/>
                          <a:pt x="1" y="34"/>
                          <a:pt x="2" y="38"/>
                        </a:cubicBezTo>
                        <a:cubicBezTo>
                          <a:pt x="2" y="39"/>
                          <a:pt x="4" y="38"/>
                          <a:pt x="5" y="38"/>
                        </a:cubicBezTo>
                        <a:cubicBezTo>
                          <a:pt x="6" y="38"/>
                          <a:pt x="8" y="39"/>
                          <a:pt x="9" y="39"/>
                        </a:cubicBezTo>
                        <a:cubicBezTo>
                          <a:pt x="10" y="40"/>
                          <a:pt x="14" y="42"/>
                          <a:pt x="14" y="43"/>
                        </a:cubicBezTo>
                        <a:cubicBezTo>
                          <a:pt x="14" y="44"/>
                          <a:pt x="14" y="44"/>
                          <a:pt x="14" y="45"/>
                        </a:cubicBezTo>
                        <a:cubicBezTo>
                          <a:pt x="14" y="46"/>
                          <a:pt x="15" y="47"/>
                          <a:pt x="16" y="48"/>
                        </a:cubicBezTo>
                        <a:cubicBezTo>
                          <a:pt x="18" y="51"/>
                          <a:pt x="21" y="46"/>
                          <a:pt x="23" y="47"/>
                        </a:cubicBezTo>
                        <a:cubicBezTo>
                          <a:pt x="23" y="47"/>
                          <a:pt x="22" y="48"/>
                          <a:pt x="22" y="48"/>
                        </a:cubicBezTo>
                        <a:cubicBezTo>
                          <a:pt x="22" y="47"/>
                          <a:pt x="27" y="47"/>
                          <a:pt x="27" y="47"/>
                        </a:cubicBezTo>
                        <a:cubicBezTo>
                          <a:pt x="29" y="47"/>
                          <a:pt x="29" y="45"/>
                          <a:pt x="30" y="47"/>
                        </a:cubicBezTo>
                        <a:cubicBezTo>
                          <a:pt x="31" y="45"/>
                          <a:pt x="31" y="44"/>
                          <a:pt x="31" y="42"/>
                        </a:cubicBezTo>
                        <a:cubicBezTo>
                          <a:pt x="32" y="41"/>
                          <a:pt x="31" y="43"/>
                          <a:pt x="31" y="4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8" name="Freeform 758">
                    <a:extLst>
                      <a:ext uri="{FF2B5EF4-FFF2-40B4-BE49-F238E27FC236}">
                        <a16:creationId xmlns:a16="http://schemas.microsoft.com/office/drawing/2014/main" id="{F14F02B2-B0C3-4683-87BD-58B9E56FD63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17828" y="4161345"/>
                    <a:ext cx="197504" cy="140164"/>
                  </a:xfrm>
                  <a:custGeom>
                    <a:avLst/>
                    <a:gdLst>
                      <a:gd name="T0" fmla="*/ 35 w 42"/>
                      <a:gd name="T1" fmla="*/ 20 h 30"/>
                      <a:gd name="T2" fmla="*/ 41 w 42"/>
                      <a:gd name="T3" fmla="*/ 17 h 30"/>
                      <a:gd name="T4" fmla="*/ 38 w 42"/>
                      <a:gd name="T5" fmla="*/ 13 h 30"/>
                      <a:gd name="T6" fmla="*/ 33 w 42"/>
                      <a:gd name="T7" fmla="*/ 10 h 30"/>
                      <a:gd name="T8" fmla="*/ 32 w 42"/>
                      <a:gd name="T9" fmla="*/ 7 h 30"/>
                      <a:gd name="T10" fmla="*/ 30 w 42"/>
                      <a:gd name="T11" fmla="*/ 1 h 30"/>
                      <a:gd name="T12" fmla="*/ 26 w 42"/>
                      <a:gd name="T13" fmla="*/ 0 h 30"/>
                      <a:gd name="T14" fmla="*/ 22 w 42"/>
                      <a:gd name="T15" fmla="*/ 2 h 30"/>
                      <a:gd name="T16" fmla="*/ 19 w 42"/>
                      <a:gd name="T17" fmla="*/ 4 h 30"/>
                      <a:gd name="T18" fmla="*/ 17 w 42"/>
                      <a:gd name="T19" fmla="*/ 5 h 30"/>
                      <a:gd name="T20" fmla="*/ 11 w 42"/>
                      <a:gd name="T21" fmla="*/ 10 h 30"/>
                      <a:gd name="T22" fmla="*/ 9 w 42"/>
                      <a:gd name="T23" fmla="*/ 10 h 30"/>
                      <a:gd name="T24" fmla="*/ 7 w 42"/>
                      <a:gd name="T25" fmla="*/ 14 h 30"/>
                      <a:gd name="T26" fmla="*/ 5 w 42"/>
                      <a:gd name="T27" fmla="*/ 16 h 30"/>
                      <a:gd name="T28" fmla="*/ 2 w 42"/>
                      <a:gd name="T29" fmla="*/ 18 h 30"/>
                      <a:gd name="T30" fmla="*/ 1 w 42"/>
                      <a:gd name="T31" fmla="*/ 24 h 30"/>
                      <a:gd name="T32" fmla="*/ 8 w 42"/>
                      <a:gd name="T33" fmla="*/ 28 h 30"/>
                      <a:gd name="T34" fmla="*/ 16 w 42"/>
                      <a:gd name="T35" fmla="*/ 30 h 30"/>
                      <a:gd name="T36" fmla="*/ 15 w 42"/>
                      <a:gd name="T37" fmla="*/ 22 h 30"/>
                      <a:gd name="T38" fmla="*/ 26 w 42"/>
                      <a:gd name="T39" fmla="*/ 22 h 30"/>
                      <a:gd name="T40" fmla="*/ 35 w 42"/>
                      <a:gd name="T41" fmla="*/ 20 h 30"/>
                      <a:gd name="T42" fmla="*/ 35 w 42"/>
                      <a:gd name="T43" fmla="*/ 20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42" h="30">
                        <a:moveTo>
                          <a:pt x="35" y="20"/>
                        </a:moveTo>
                        <a:cubicBezTo>
                          <a:pt x="37" y="17"/>
                          <a:pt x="40" y="20"/>
                          <a:pt x="41" y="17"/>
                        </a:cubicBezTo>
                        <a:cubicBezTo>
                          <a:pt x="42" y="16"/>
                          <a:pt x="39" y="13"/>
                          <a:pt x="38" y="13"/>
                        </a:cubicBezTo>
                        <a:cubicBezTo>
                          <a:pt x="37" y="15"/>
                          <a:pt x="34" y="11"/>
                          <a:pt x="33" y="10"/>
                        </a:cubicBezTo>
                        <a:cubicBezTo>
                          <a:pt x="33" y="9"/>
                          <a:pt x="33" y="8"/>
                          <a:pt x="32" y="7"/>
                        </a:cubicBezTo>
                        <a:cubicBezTo>
                          <a:pt x="30" y="5"/>
                          <a:pt x="30" y="4"/>
                          <a:pt x="30" y="1"/>
                        </a:cubicBezTo>
                        <a:cubicBezTo>
                          <a:pt x="29" y="1"/>
                          <a:pt x="27" y="0"/>
                          <a:pt x="26" y="0"/>
                        </a:cubicBezTo>
                        <a:cubicBezTo>
                          <a:pt x="24" y="1"/>
                          <a:pt x="23" y="2"/>
                          <a:pt x="22" y="2"/>
                        </a:cubicBezTo>
                        <a:cubicBezTo>
                          <a:pt x="21" y="3"/>
                          <a:pt x="20" y="4"/>
                          <a:pt x="19" y="4"/>
                        </a:cubicBezTo>
                        <a:cubicBezTo>
                          <a:pt x="18" y="6"/>
                          <a:pt x="18" y="4"/>
                          <a:pt x="17" y="5"/>
                        </a:cubicBezTo>
                        <a:cubicBezTo>
                          <a:pt x="15" y="6"/>
                          <a:pt x="13" y="11"/>
                          <a:pt x="11" y="10"/>
                        </a:cubicBezTo>
                        <a:cubicBezTo>
                          <a:pt x="10" y="10"/>
                          <a:pt x="9" y="8"/>
                          <a:pt x="9" y="10"/>
                        </a:cubicBezTo>
                        <a:cubicBezTo>
                          <a:pt x="8" y="11"/>
                          <a:pt x="8" y="13"/>
                          <a:pt x="7" y="14"/>
                        </a:cubicBezTo>
                        <a:cubicBezTo>
                          <a:pt x="7" y="15"/>
                          <a:pt x="7" y="16"/>
                          <a:pt x="5" y="16"/>
                        </a:cubicBezTo>
                        <a:cubicBezTo>
                          <a:pt x="5" y="16"/>
                          <a:pt x="1" y="17"/>
                          <a:pt x="2" y="18"/>
                        </a:cubicBezTo>
                        <a:cubicBezTo>
                          <a:pt x="5" y="20"/>
                          <a:pt x="0" y="23"/>
                          <a:pt x="1" y="24"/>
                        </a:cubicBezTo>
                        <a:cubicBezTo>
                          <a:pt x="3" y="25"/>
                          <a:pt x="5" y="30"/>
                          <a:pt x="8" y="28"/>
                        </a:cubicBezTo>
                        <a:cubicBezTo>
                          <a:pt x="11" y="26"/>
                          <a:pt x="13" y="27"/>
                          <a:pt x="16" y="30"/>
                        </a:cubicBezTo>
                        <a:cubicBezTo>
                          <a:pt x="15" y="27"/>
                          <a:pt x="15" y="24"/>
                          <a:pt x="15" y="22"/>
                        </a:cubicBezTo>
                        <a:cubicBezTo>
                          <a:pt x="19" y="22"/>
                          <a:pt x="22" y="22"/>
                          <a:pt x="26" y="22"/>
                        </a:cubicBezTo>
                        <a:cubicBezTo>
                          <a:pt x="29" y="22"/>
                          <a:pt x="34" y="23"/>
                          <a:pt x="35" y="20"/>
                        </a:cubicBezTo>
                        <a:cubicBezTo>
                          <a:pt x="36" y="18"/>
                          <a:pt x="35" y="20"/>
                          <a:pt x="35" y="2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49" name="Freeform 759">
                    <a:extLst>
                      <a:ext uri="{FF2B5EF4-FFF2-40B4-BE49-F238E27FC236}">
                        <a16:creationId xmlns:a16="http://schemas.microsoft.com/office/drawing/2014/main" id="{F3D096EA-73A1-4DE4-B4E1-0E427B6FDCE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50028" y="4264876"/>
                    <a:ext cx="46190" cy="111495"/>
                  </a:xfrm>
                  <a:custGeom>
                    <a:avLst/>
                    <a:gdLst>
                      <a:gd name="T0" fmla="*/ 9 w 10"/>
                      <a:gd name="T1" fmla="*/ 10 h 24"/>
                      <a:gd name="T2" fmla="*/ 8 w 10"/>
                      <a:gd name="T3" fmla="*/ 6 h 24"/>
                      <a:gd name="T4" fmla="*/ 5 w 10"/>
                      <a:gd name="T5" fmla="*/ 0 h 24"/>
                      <a:gd name="T6" fmla="*/ 2 w 10"/>
                      <a:gd name="T7" fmla="*/ 0 h 24"/>
                      <a:gd name="T8" fmla="*/ 2 w 10"/>
                      <a:gd name="T9" fmla="*/ 3 h 24"/>
                      <a:gd name="T10" fmla="*/ 2 w 10"/>
                      <a:gd name="T11" fmla="*/ 9 h 24"/>
                      <a:gd name="T12" fmla="*/ 4 w 10"/>
                      <a:gd name="T13" fmla="*/ 15 h 24"/>
                      <a:gd name="T14" fmla="*/ 4 w 10"/>
                      <a:gd name="T15" fmla="*/ 21 h 24"/>
                      <a:gd name="T16" fmla="*/ 6 w 10"/>
                      <a:gd name="T17" fmla="*/ 23 h 24"/>
                      <a:gd name="T18" fmla="*/ 9 w 10"/>
                      <a:gd name="T19" fmla="*/ 23 h 24"/>
                      <a:gd name="T20" fmla="*/ 9 w 10"/>
                      <a:gd name="T21" fmla="*/ 10 h 24"/>
                      <a:gd name="T22" fmla="*/ 9 w 10"/>
                      <a:gd name="T23" fmla="*/ 1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" h="24">
                        <a:moveTo>
                          <a:pt x="9" y="10"/>
                        </a:moveTo>
                        <a:cubicBezTo>
                          <a:pt x="9" y="9"/>
                          <a:pt x="9" y="7"/>
                          <a:pt x="8" y="6"/>
                        </a:cubicBezTo>
                        <a:cubicBezTo>
                          <a:pt x="7" y="5"/>
                          <a:pt x="4" y="1"/>
                          <a:pt x="5" y="0"/>
                        </a:cubicBezTo>
                        <a:cubicBezTo>
                          <a:pt x="4" y="0"/>
                          <a:pt x="3" y="0"/>
                          <a:pt x="2" y="0"/>
                        </a:cubicBezTo>
                        <a:cubicBezTo>
                          <a:pt x="0" y="0"/>
                          <a:pt x="2" y="2"/>
                          <a:pt x="2" y="3"/>
                        </a:cubicBezTo>
                        <a:cubicBezTo>
                          <a:pt x="3" y="5"/>
                          <a:pt x="2" y="7"/>
                          <a:pt x="2" y="9"/>
                        </a:cubicBezTo>
                        <a:cubicBezTo>
                          <a:pt x="1" y="12"/>
                          <a:pt x="3" y="12"/>
                          <a:pt x="4" y="15"/>
                        </a:cubicBezTo>
                        <a:cubicBezTo>
                          <a:pt x="4" y="17"/>
                          <a:pt x="3" y="19"/>
                          <a:pt x="4" y="21"/>
                        </a:cubicBezTo>
                        <a:cubicBezTo>
                          <a:pt x="4" y="22"/>
                          <a:pt x="5" y="23"/>
                          <a:pt x="6" y="23"/>
                        </a:cubicBezTo>
                        <a:cubicBezTo>
                          <a:pt x="7" y="24"/>
                          <a:pt x="10" y="24"/>
                          <a:pt x="9" y="23"/>
                        </a:cubicBezTo>
                        <a:cubicBezTo>
                          <a:pt x="9" y="19"/>
                          <a:pt x="9" y="15"/>
                          <a:pt x="9" y="10"/>
                        </a:cubicBezTo>
                        <a:cubicBezTo>
                          <a:pt x="9" y="7"/>
                          <a:pt x="9" y="13"/>
                          <a:pt x="9" y="10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0" name="Freeform 760">
                    <a:extLst>
                      <a:ext uri="{FF2B5EF4-FFF2-40B4-BE49-F238E27FC236}">
                        <a16:creationId xmlns:a16="http://schemas.microsoft.com/office/drawing/2014/main" id="{DC97D46C-CB5E-46EB-A9B6-D307D49547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49338" y="4269655"/>
                    <a:ext cx="148127" cy="144943"/>
                  </a:xfrm>
                  <a:custGeom>
                    <a:avLst/>
                    <a:gdLst>
                      <a:gd name="T0" fmla="*/ 26 w 32"/>
                      <a:gd name="T1" fmla="*/ 4 h 31"/>
                      <a:gd name="T2" fmla="*/ 21 w 32"/>
                      <a:gd name="T3" fmla="*/ 5 h 31"/>
                      <a:gd name="T4" fmla="*/ 15 w 32"/>
                      <a:gd name="T5" fmla="*/ 1 h 31"/>
                      <a:gd name="T6" fmla="*/ 13 w 32"/>
                      <a:gd name="T7" fmla="*/ 1 h 31"/>
                      <a:gd name="T8" fmla="*/ 10 w 32"/>
                      <a:gd name="T9" fmla="*/ 2 h 31"/>
                      <a:gd name="T10" fmla="*/ 6 w 32"/>
                      <a:gd name="T11" fmla="*/ 2 h 31"/>
                      <a:gd name="T12" fmla="*/ 4 w 32"/>
                      <a:gd name="T13" fmla="*/ 3 h 31"/>
                      <a:gd name="T14" fmla="*/ 3 w 32"/>
                      <a:gd name="T15" fmla="*/ 6 h 31"/>
                      <a:gd name="T16" fmla="*/ 5 w 32"/>
                      <a:gd name="T17" fmla="*/ 7 h 31"/>
                      <a:gd name="T18" fmla="*/ 3 w 32"/>
                      <a:gd name="T19" fmla="*/ 9 h 31"/>
                      <a:gd name="T20" fmla="*/ 5 w 32"/>
                      <a:gd name="T21" fmla="*/ 12 h 31"/>
                      <a:gd name="T22" fmla="*/ 3 w 32"/>
                      <a:gd name="T23" fmla="*/ 13 h 31"/>
                      <a:gd name="T24" fmla="*/ 2 w 32"/>
                      <a:gd name="T25" fmla="*/ 16 h 31"/>
                      <a:gd name="T26" fmla="*/ 2 w 32"/>
                      <a:gd name="T27" fmla="*/ 19 h 31"/>
                      <a:gd name="T28" fmla="*/ 3 w 32"/>
                      <a:gd name="T29" fmla="*/ 23 h 31"/>
                      <a:gd name="T30" fmla="*/ 7 w 32"/>
                      <a:gd name="T31" fmla="*/ 26 h 31"/>
                      <a:gd name="T32" fmla="*/ 7 w 32"/>
                      <a:gd name="T33" fmla="*/ 31 h 31"/>
                      <a:gd name="T34" fmla="*/ 19 w 32"/>
                      <a:gd name="T35" fmla="*/ 28 h 31"/>
                      <a:gd name="T36" fmla="*/ 26 w 32"/>
                      <a:gd name="T37" fmla="*/ 28 h 31"/>
                      <a:gd name="T38" fmla="*/ 30 w 32"/>
                      <a:gd name="T39" fmla="*/ 26 h 31"/>
                      <a:gd name="T40" fmla="*/ 28 w 32"/>
                      <a:gd name="T41" fmla="*/ 21 h 31"/>
                      <a:gd name="T42" fmla="*/ 30 w 32"/>
                      <a:gd name="T43" fmla="*/ 15 h 31"/>
                      <a:gd name="T44" fmla="*/ 26 w 32"/>
                      <a:gd name="T45" fmla="*/ 4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32" h="31">
                        <a:moveTo>
                          <a:pt x="26" y="4"/>
                        </a:moveTo>
                        <a:cubicBezTo>
                          <a:pt x="24" y="4"/>
                          <a:pt x="23" y="6"/>
                          <a:pt x="21" y="5"/>
                        </a:cubicBezTo>
                        <a:cubicBezTo>
                          <a:pt x="19" y="5"/>
                          <a:pt x="17" y="0"/>
                          <a:pt x="15" y="1"/>
                        </a:cubicBezTo>
                        <a:cubicBezTo>
                          <a:pt x="14" y="2"/>
                          <a:pt x="13" y="2"/>
                          <a:pt x="13" y="1"/>
                        </a:cubicBezTo>
                        <a:cubicBezTo>
                          <a:pt x="12" y="0"/>
                          <a:pt x="11" y="2"/>
                          <a:pt x="10" y="2"/>
                        </a:cubicBezTo>
                        <a:cubicBezTo>
                          <a:pt x="8" y="3"/>
                          <a:pt x="7" y="2"/>
                          <a:pt x="6" y="2"/>
                        </a:cubicBezTo>
                        <a:cubicBezTo>
                          <a:pt x="5" y="1"/>
                          <a:pt x="5" y="3"/>
                          <a:pt x="4" y="3"/>
                        </a:cubicBezTo>
                        <a:cubicBezTo>
                          <a:pt x="3" y="3"/>
                          <a:pt x="2" y="5"/>
                          <a:pt x="3" y="6"/>
                        </a:cubicBezTo>
                        <a:cubicBezTo>
                          <a:pt x="3" y="7"/>
                          <a:pt x="5" y="7"/>
                          <a:pt x="5" y="7"/>
                        </a:cubicBezTo>
                        <a:cubicBezTo>
                          <a:pt x="5" y="8"/>
                          <a:pt x="3" y="9"/>
                          <a:pt x="3" y="9"/>
                        </a:cubicBezTo>
                        <a:cubicBezTo>
                          <a:pt x="3" y="10"/>
                          <a:pt x="5" y="11"/>
                          <a:pt x="5" y="12"/>
                        </a:cubicBezTo>
                        <a:cubicBezTo>
                          <a:pt x="5" y="12"/>
                          <a:pt x="3" y="11"/>
                          <a:pt x="3" y="13"/>
                        </a:cubicBezTo>
                        <a:cubicBezTo>
                          <a:pt x="3" y="14"/>
                          <a:pt x="4" y="16"/>
                          <a:pt x="2" y="16"/>
                        </a:cubicBezTo>
                        <a:cubicBezTo>
                          <a:pt x="3" y="17"/>
                          <a:pt x="3" y="18"/>
                          <a:pt x="2" y="19"/>
                        </a:cubicBezTo>
                        <a:cubicBezTo>
                          <a:pt x="2" y="21"/>
                          <a:pt x="0" y="21"/>
                          <a:pt x="3" y="23"/>
                        </a:cubicBezTo>
                        <a:cubicBezTo>
                          <a:pt x="4" y="23"/>
                          <a:pt x="6" y="24"/>
                          <a:pt x="7" y="26"/>
                        </a:cubicBezTo>
                        <a:cubicBezTo>
                          <a:pt x="8" y="27"/>
                          <a:pt x="7" y="29"/>
                          <a:pt x="7" y="31"/>
                        </a:cubicBezTo>
                        <a:cubicBezTo>
                          <a:pt x="11" y="30"/>
                          <a:pt x="14" y="28"/>
                          <a:pt x="19" y="28"/>
                        </a:cubicBezTo>
                        <a:cubicBezTo>
                          <a:pt x="21" y="27"/>
                          <a:pt x="24" y="28"/>
                          <a:pt x="26" y="28"/>
                        </a:cubicBezTo>
                        <a:cubicBezTo>
                          <a:pt x="28" y="28"/>
                          <a:pt x="31" y="29"/>
                          <a:pt x="30" y="26"/>
                        </a:cubicBezTo>
                        <a:cubicBezTo>
                          <a:pt x="30" y="24"/>
                          <a:pt x="29" y="23"/>
                          <a:pt x="28" y="21"/>
                        </a:cubicBezTo>
                        <a:cubicBezTo>
                          <a:pt x="28" y="19"/>
                          <a:pt x="29" y="17"/>
                          <a:pt x="30" y="15"/>
                        </a:cubicBezTo>
                        <a:cubicBezTo>
                          <a:pt x="31" y="11"/>
                          <a:pt x="32" y="4"/>
                          <a:pt x="26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1" name="Freeform 761">
                    <a:extLst>
                      <a:ext uri="{FF2B5EF4-FFF2-40B4-BE49-F238E27FC236}">
                        <a16:creationId xmlns:a16="http://schemas.microsoft.com/office/drawing/2014/main" id="{035E71A7-A454-4F18-9197-D3DC9136EB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75168" y="4264876"/>
                    <a:ext cx="106717" cy="140164"/>
                  </a:xfrm>
                  <a:custGeom>
                    <a:avLst/>
                    <a:gdLst>
                      <a:gd name="T0" fmla="*/ 19 w 23"/>
                      <a:gd name="T1" fmla="*/ 13 h 30"/>
                      <a:gd name="T2" fmla="*/ 18 w 23"/>
                      <a:gd name="T3" fmla="*/ 6 h 30"/>
                      <a:gd name="T4" fmla="*/ 17 w 23"/>
                      <a:gd name="T5" fmla="*/ 0 h 30"/>
                      <a:gd name="T6" fmla="*/ 3 w 23"/>
                      <a:gd name="T7" fmla="*/ 0 h 30"/>
                      <a:gd name="T8" fmla="*/ 4 w 23"/>
                      <a:gd name="T9" fmla="*/ 11 h 30"/>
                      <a:gd name="T10" fmla="*/ 1 w 23"/>
                      <a:gd name="T11" fmla="*/ 22 h 30"/>
                      <a:gd name="T12" fmla="*/ 3 w 23"/>
                      <a:gd name="T13" fmla="*/ 30 h 30"/>
                      <a:gd name="T14" fmla="*/ 10 w 23"/>
                      <a:gd name="T15" fmla="*/ 29 h 30"/>
                      <a:gd name="T16" fmla="*/ 23 w 23"/>
                      <a:gd name="T17" fmla="*/ 24 h 30"/>
                      <a:gd name="T18" fmla="*/ 20 w 23"/>
                      <a:gd name="T19" fmla="*/ 19 h 30"/>
                      <a:gd name="T20" fmla="*/ 19 w 23"/>
                      <a:gd name="T21" fmla="*/ 13 h 30"/>
                      <a:gd name="T22" fmla="*/ 19 w 23"/>
                      <a:gd name="T23" fmla="*/ 13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3" h="30">
                        <a:moveTo>
                          <a:pt x="19" y="13"/>
                        </a:moveTo>
                        <a:cubicBezTo>
                          <a:pt x="17" y="11"/>
                          <a:pt x="18" y="8"/>
                          <a:pt x="18" y="6"/>
                        </a:cubicBezTo>
                        <a:cubicBezTo>
                          <a:pt x="19" y="4"/>
                          <a:pt x="16" y="2"/>
                          <a:pt x="17" y="0"/>
                        </a:cubicBezTo>
                        <a:cubicBezTo>
                          <a:pt x="12" y="0"/>
                          <a:pt x="8" y="0"/>
                          <a:pt x="3" y="0"/>
                        </a:cubicBezTo>
                        <a:cubicBezTo>
                          <a:pt x="3" y="3"/>
                          <a:pt x="4" y="7"/>
                          <a:pt x="4" y="11"/>
                        </a:cubicBezTo>
                        <a:cubicBezTo>
                          <a:pt x="4" y="15"/>
                          <a:pt x="0" y="18"/>
                          <a:pt x="1" y="22"/>
                        </a:cubicBezTo>
                        <a:cubicBezTo>
                          <a:pt x="2" y="25"/>
                          <a:pt x="4" y="26"/>
                          <a:pt x="3" y="30"/>
                        </a:cubicBezTo>
                        <a:cubicBezTo>
                          <a:pt x="6" y="30"/>
                          <a:pt x="7" y="30"/>
                          <a:pt x="10" y="29"/>
                        </a:cubicBezTo>
                        <a:cubicBezTo>
                          <a:pt x="15" y="28"/>
                          <a:pt x="19" y="26"/>
                          <a:pt x="23" y="24"/>
                        </a:cubicBezTo>
                        <a:cubicBezTo>
                          <a:pt x="21" y="23"/>
                          <a:pt x="20" y="21"/>
                          <a:pt x="20" y="19"/>
                        </a:cubicBezTo>
                        <a:cubicBezTo>
                          <a:pt x="20" y="17"/>
                          <a:pt x="20" y="15"/>
                          <a:pt x="19" y="13"/>
                        </a:cubicBezTo>
                        <a:cubicBezTo>
                          <a:pt x="17" y="11"/>
                          <a:pt x="20" y="15"/>
                          <a:pt x="19" y="13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2" name="Freeform 762">
                    <a:extLst>
                      <a:ext uri="{FF2B5EF4-FFF2-40B4-BE49-F238E27FC236}">
                        <a16:creationId xmlns:a16="http://schemas.microsoft.com/office/drawing/2014/main" id="{1C23421A-F3D9-4B4C-902E-AC75573DF33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41030" y="4279211"/>
                    <a:ext cx="70082" cy="84417"/>
                  </a:xfrm>
                  <a:custGeom>
                    <a:avLst/>
                    <a:gdLst>
                      <a:gd name="T0" fmla="*/ 12 w 15"/>
                      <a:gd name="T1" fmla="*/ 14 h 18"/>
                      <a:gd name="T2" fmla="*/ 14 w 15"/>
                      <a:gd name="T3" fmla="*/ 6 h 18"/>
                      <a:gd name="T4" fmla="*/ 5 w 15"/>
                      <a:gd name="T5" fmla="*/ 3 h 18"/>
                      <a:gd name="T6" fmla="*/ 1 w 15"/>
                      <a:gd name="T7" fmla="*/ 8 h 18"/>
                      <a:gd name="T8" fmla="*/ 4 w 15"/>
                      <a:gd name="T9" fmla="*/ 12 h 18"/>
                      <a:gd name="T10" fmla="*/ 7 w 15"/>
                      <a:gd name="T11" fmla="*/ 16 h 18"/>
                      <a:gd name="T12" fmla="*/ 10 w 15"/>
                      <a:gd name="T13" fmla="*/ 16 h 18"/>
                      <a:gd name="T14" fmla="*/ 12 w 15"/>
                      <a:gd name="T15" fmla="*/ 14 h 18"/>
                      <a:gd name="T16" fmla="*/ 12 w 15"/>
                      <a:gd name="T17" fmla="*/ 14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5" h="18">
                        <a:moveTo>
                          <a:pt x="12" y="14"/>
                        </a:moveTo>
                        <a:cubicBezTo>
                          <a:pt x="15" y="13"/>
                          <a:pt x="15" y="8"/>
                          <a:pt x="14" y="6"/>
                        </a:cubicBezTo>
                        <a:cubicBezTo>
                          <a:pt x="12" y="2"/>
                          <a:pt x="8" y="0"/>
                          <a:pt x="5" y="3"/>
                        </a:cubicBezTo>
                        <a:cubicBezTo>
                          <a:pt x="3" y="4"/>
                          <a:pt x="0" y="6"/>
                          <a:pt x="1" y="8"/>
                        </a:cubicBezTo>
                        <a:cubicBezTo>
                          <a:pt x="2" y="10"/>
                          <a:pt x="2" y="11"/>
                          <a:pt x="4" y="12"/>
                        </a:cubicBezTo>
                        <a:cubicBezTo>
                          <a:pt x="5" y="14"/>
                          <a:pt x="5" y="15"/>
                          <a:pt x="7" y="16"/>
                        </a:cubicBezTo>
                        <a:cubicBezTo>
                          <a:pt x="8" y="17"/>
                          <a:pt x="9" y="18"/>
                          <a:pt x="10" y="16"/>
                        </a:cubicBezTo>
                        <a:cubicBezTo>
                          <a:pt x="10" y="15"/>
                          <a:pt x="11" y="15"/>
                          <a:pt x="12" y="14"/>
                        </a:cubicBezTo>
                        <a:cubicBezTo>
                          <a:pt x="14" y="13"/>
                          <a:pt x="11" y="15"/>
                          <a:pt x="12" y="1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3" name="Freeform 763">
                    <a:extLst>
                      <a:ext uri="{FF2B5EF4-FFF2-40B4-BE49-F238E27FC236}">
                        <a16:creationId xmlns:a16="http://schemas.microsoft.com/office/drawing/2014/main" id="{AAB8660A-3410-4511-8BDD-B18D478638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82442" y="4315846"/>
                    <a:ext cx="103530" cy="98753"/>
                  </a:xfrm>
                  <a:custGeom>
                    <a:avLst/>
                    <a:gdLst>
                      <a:gd name="T0" fmla="*/ 21 w 22"/>
                      <a:gd name="T1" fmla="*/ 17 h 21"/>
                      <a:gd name="T2" fmla="*/ 19 w 22"/>
                      <a:gd name="T3" fmla="*/ 13 h 21"/>
                      <a:gd name="T4" fmla="*/ 16 w 22"/>
                      <a:gd name="T5" fmla="*/ 11 h 21"/>
                      <a:gd name="T6" fmla="*/ 16 w 22"/>
                      <a:gd name="T7" fmla="*/ 6 h 21"/>
                      <a:gd name="T8" fmla="*/ 13 w 22"/>
                      <a:gd name="T9" fmla="*/ 8 h 21"/>
                      <a:gd name="T10" fmla="*/ 9 w 22"/>
                      <a:gd name="T11" fmla="*/ 1 h 21"/>
                      <a:gd name="T12" fmla="*/ 5 w 22"/>
                      <a:gd name="T13" fmla="*/ 4 h 21"/>
                      <a:gd name="T14" fmla="*/ 0 w 22"/>
                      <a:gd name="T15" fmla="*/ 9 h 21"/>
                      <a:gd name="T16" fmla="*/ 12 w 22"/>
                      <a:gd name="T17" fmla="*/ 18 h 21"/>
                      <a:gd name="T18" fmla="*/ 19 w 22"/>
                      <a:gd name="T19" fmla="*/ 21 h 21"/>
                      <a:gd name="T20" fmla="*/ 21 w 22"/>
                      <a:gd name="T21" fmla="*/ 17 h 21"/>
                      <a:gd name="T22" fmla="*/ 21 w 22"/>
                      <a:gd name="T23" fmla="*/ 17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2" h="21">
                        <a:moveTo>
                          <a:pt x="21" y="17"/>
                        </a:moveTo>
                        <a:cubicBezTo>
                          <a:pt x="22" y="15"/>
                          <a:pt x="20" y="14"/>
                          <a:pt x="19" y="13"/>
                        </a:cubicBezTo>
                        <a:cubicBezTo>
                          <a:pt x="18" y="13"/>
                          <a:pt x="14" y="12"/>
                          <a:pt x="16" y="11"/>
                        </a:cubicBezTo>
                        <a:cubicBezTo>
                          <a:pt x="17" y="10"/>
                          <a:pt x="17" y="7"/>
                          <a:pt x="16" y="6"/>
                        </a:cubicBezTo>
                        <a:cubicBezTo>
                          <a:pt x="15" y="4"/>
                          <a:pt x="14" y="8"/>
                          <a:pt x="13" y="8"/>
                        </a:cubicBezTo>
                        <a:cubicBezTo>
                          <a:pt x="10" y="8"/>
                          <a:pt x="11" y="0"/>
                          <a:pt x="9" y="1"/>
                        </a:cubicBezTo>
                        <a:cubicBezTo>
                          <a:pt x="8" y="2"/>
                          <a:pt x="6" y="3"/>
                          <a:pt x="5" y="4"/>
                        </a:cubicBezTo>
                        <a:cubicBezTo>
                          <a:pt x="4" y="6"/>
                          <a:pt x="2" y="7"/>
                          <a:pt x="0" y="9"/>
                        </a:cubicBezTo>
                        <a:cubicBezTo>
                          <a:pt x="5" y="12"/>
                          <a:pt x="8" y="15"/>
                          <a:pt x="12" y="18"/>
                        </a:cubicBezTo>
                        <a:cubicBezTo>
                          <a:pt x="14" y="20"/>
                          <a:pt x="16" y="21"/>
                          <a:pt x="19" y="21"/>
                        </a:cubicBezTo>
                        <a:cubicBezTo>
                          <a:pt x="22" y="21"/>
                          <a:pt x="20" y="19"/>
                          <a:pt x="21" y="17"/>
                        </a:cubicBezTo>
                        <a:cubicBezTo>
                          <a:pt x="22" y="15"/>
                          <a:pt x="21" y="19"/>
                          <a:pt x="21" y="1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4" name="Freeform 764">
                    <a:extLst>
                      <a:ext uri="{FF2B5EF4-FFF2-40B4-BE49-F238E27FC236}">
                        <a16:creationId xmlns:a16="http://schemas.microsoft.com/office/drawing/2014/main" id="{4AD3F392-3E81-4198-8772-BBD9A44ACE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09174" y="4221873"/>
                    <a:ext cx="162463" cy="136979"/>
                  </a:xfrm>
                  <a:custGeom>
                    <a:avLst/>
                    <a:gdLst>
                      <a:gd name="T0" fmla="*/ 10 w 35"/>
                      <a:gd name="T1" fmla="*/ 16 h 29"/>
                      <a:gd name="T2" fmla="*/ 20 w 35"/>
                      <a:gd name="T3" fmla="*/ 17 h 29"/>
                      <a:gd name="T4" fmla="*/ 21 w 35"/>
                      <a:gd name="T5" fmla="*/ 23 h 29"/>
                      <a:gd name="T6" fmla="*/ 25 w 35"/>
                      <a:gd name="T7" fmla="*/ 21 h 29"/>
                      <a:gd name="T8" fmla="*/ 29 w 35"/>
                      <a:gd name="T9" fmla="*/ 27 h 29"/>
                      <a:gd name="T10" fmla="*/ 31 w 35"/>
                      <a:gd name="T11" fmla="*/ 26 h 29"/>
                      <a:gd name="T12" fmla="*/ 33 w 35"/>
                      <a:gd name="T13" fmla="*/ 25 h 29"/>
                      <a:gd name="T14" fmla="*/ 33 w 35"/>
                      <a:gd name="T15" fmla="*/ 23 h 29"/>
                      <a:gd name="T16" fmla="*/ 35 w 35"/>
                      <a:gd name="T17" fmla="*/ 22 h 29"/>
                      <a:gd name="T18" fmla="*/ 34 w 35"/>
                      <a:gd name="T19" fmla="*/ 19 h 29"/>
                      <a:gd name="T20" fmla="*/ 33 w 35"/>
                      <a:gd name="T21" fmla="*/ 16 h 29"/>
                      <a:gd name="T22" fmla="*/ 33 w 35"/>
                      <a:gd name="T23" fmla="*/ 12 h 29"/>
                      <a:gd name="T24" fmla="*/ 32 w 35"/>
                      <a:gd name="T25" fmla="*/ 8 h 29"/>
                      <a:gd name="T26" fmla="*/ 26 w 35"/>
                      <a:gd name="T27" fmla="*/ 2 h 29"/>
                      <a:gd name="T28" fmla="*/ 24 w 35"/>
                      <a:gd name="T29" fmla="*/ 3 h 29"/>
                      <a:gd name="T30" fmla="*/ 22 w 35"/>
                      <a:gd name="T31" fmla="*/ 3 h 29"/>
                      <a:gd name="T32" fmla="*/ 19 w 35"/>
                      <a:gd name="T33" fmla="*/ 3 h 29"/>
                      <a:gd name="T34" fmla="*/ 18 w 35"/>
                      <a:gd name="T35" fmla="*/ 3 h 29"/>
                      <a:gd name="T36" fmla="*/ 15 w 35"/>
                      <a:gd name="T37" fmla="*/ 2 h 29"/>
                      <a:gd name="T38" fmla="*/ 10 w 35"/>
                      <a:gd name="T39" fmla="*/ 1 h 29"/>
                      <a:gd name="T40" fmla="*/ 5 w 35"/>
                      <a:gd name="T41" fmla="*/ 1 h 29"/>
                      <a:gd name="T42" fmla="*/ 5 w 35"/>
                      <a:gd name="T43" fmla="*/ 4 h 29"/>
                      <a:gd name="T44" fmla="*/ 3 w 35"/>
                      <a:gd name="T45" fmla="*/ 6 h 29"/>
                      <a:gd name="T46" fmla="*/ 0 w 35"/>
                      <a:gd name="T47" fmla="*/ 8 h 29"/>
                      <a:gd name="T48" fmla="*/ 3 w 35"/>
                      <a:gd name="T49" fmla="*/ 13 h 29"/>
                      <a:gd name="T50" fmla="*/ 8 w 35"/>
                      <a:gd name="T51" fmla="*/ 19 h 29"/>
                      <a:gd name="T52" fmla="*/ 10 w 35"/>
                      <a:gd name="T53" fmla="*/ 16 h 29"/>
                      <a:gd name="T54" fmla="*/ 10 w 35"/>
                      <a:gd name="T55" fmla="*/ 16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35" h="29">
                        <a:moveTo>
                          <a:pt x="10" y="16"/>
                        </a:moveTo>
                        <a:cubicBezTo>
                          <a:pt x="14" y="14"/>
                          <a:pt x="18" y="12"/>
                          <a:pt x="20" y="17"/>
                        </a:cubicBezTo>
                        <a:cubicBezTo>
                          <a:pt x="22" y="19"/>
                          <a:pt x="21" y="20"/>
                          <a:pt x="21" y="23"/>
                        </a:cubicBezTo>
                        <a:cubicBezTo>
                          <a:pt x="22" y="24"/>
                          <a:pt x="24" y="21"/>
                          <a:pt x="25" y="21"/>
                        </a:cubicBezTo>
                        <a:cubicBezTo>
                          <a:pt x="27" y="20"/>
                          <a:pt x="27" y="29"/>
                          <a:pt x="29" y="27"/>
                        </a:cubicBezTo>
                        <a:cubicBezTo>
                          <a:pt x="30" y="27"/>
                          <a:pt x="30" y="26"/>
                          <a:pt x="31" y="26"/>
                        </a:cubicBezTo>
                        <a:cubicBezTo>
                          <a:pt x="31" y="25"/>
                          <a:pt x="33" y="26"/>
                          <a:pt x="33" y="25"/>
                        </a:cubicBezTo>
                        <a:cubicBezTo>
                          <a:pt x="34" y="24"/>
                          <a:pt x="33" y="23"/>
                          <a:pt x="33" y="23"/>
                        </a:cubicBezTo>
                        <a:cubicBezTo>
                          <a:pt x="33" y="21"/>
                          <a:pt x="35" y="22"/>
                          <a:pt x="35" y="22"/>
                        </a:cubicBezTo>
                        <a:cubicBezTo>
                          <a:pt x="35" y="21"/>
                          <a:pt x="32" y="20"/>
                          <a:pt x="34" y="19"/>
                        </a:cubicBezTo>
                        <a:cubicBezTo>
                          <a:pt x="35" y="18"/>
                          <a:pt x="35" y="17"/>
                          <a:pt x="33" y="16"/>
                        </a:cubicBezTo>
                        <a:cubicBezTo>
                          <a:pt x="32" y="15"/>
                          <a:pt x="34" y="13"/>
                          <a:pt x="33" y="12"/>
                        </a:cubicBezTo>
                        <a:cubicBezTo>
                          <a:pt x="32" y="11"/>
                          <a:pt x="33" y="10"/>
                          <a:pt x="32" y="8"/>
                        </a:cubicBezTo>
                        <a:cubicBezTo>
                          <a:pt x="31" y="7"/>
                          <a:pt x="29" y="0"/>
                          <a:pt x="26" y="2"/>
                        </a:cubicBezTo>
                        <a:cubicBezTo>
                          <a:pt x="26" y="2"/>
                          <a:pt x="25" y="3"/>
                          <a:pt x="24" y="3"/>
                        </a:cubicBezTo>
                        <a:cubicBezTo>
                          <a:pt x="23" y="3"/>
                          <a:pt x="23" y="3"/>
                          <a:pt x="22" y="3"/>
                        </a:cubicBezTo>
                        <a:cubicBezTo>
                          <a:pt x="21" y="4"/>
                          <a:pt x="20" y="3"/>
                          <a:pt x="19" y="3"/>
                        </a:cubicBezTo>
                        <a:cubicBezTo>
                          <a:pt x="18" y="3"/>
                          <a:pt x="18" y="4"/>
                          <a:pt x="18" y="3"/>
                        </a:cubicBezTo>
                        <a:cubicBezTo>
                          <a:pt x="16" y="2"/>
                          <a:pt x="17" y="2"/>
                          <a:pt x="15" y="2"/>
                        </a:cubicBezTo>
                        <a:cubicBezTo>
                          <a:pt x="12" y="3"/>
                          <a:pt x="12" y="1"/>
                          <a:pt x="10" y="1"/>
                        </a:cubicBezTo>
                        <a:cubicBezTo>
                          <a:pt x="8" y="0"/>
                          <a:pt x="6" y="0"/>
                          <a:pt x="5" y="1"/>
                        </a:cubicBezTo>
                        <a:cubicBezTo>
                          <a:pt x="5" y="2"/>
                          <a:pt x="3" y="3"/>
                          <a:pt x="5" y="4"/>
                        </a:cubicBezTo>
                        <a:cubicBezTo>
                          <a:pt x="6" y="5"/>
                          <a:pt x="5" y="6"/>
                          <a:pt x="3" y="6"/>
                        </a:cubicBezTo>
                        <a:cubicBezTo>
                          <a:pt x="1" y="6"/>
                          <a:pt x="0" y="6"/>
                          <a:pt x="0" y="8"/>
                        </a:cubicBezTo>
                        <a:cubicBezTo>
                          <a:pt x="1" y="10"/>
                          <a:pt x="2" y="11"/>
                          <a:pt x="3" y="13"/>
                        </a:cubicBezTo>
                        <a:cubicBezTo>
                          <a:pt x="5" y="15"/>
                          <a:pt x="6" y="16"/>
                          <a:pt x="8" y="19"/>
                        </a:cubicBezTo>
                        <a:cubicBezTo>
                          <a:pt x="9" y="18"/>
                          <a:pt x="9" y="17"/>
                          <a:pt x="10" y="16"/>
                        </a:cubicBezTo>
                        <a:cubicBezTo>
                          <a:pt x="11" y="16"/>
                          <a:pt x="10" y="17"/>
                          <a:pt x="10" y="16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5" name="Freeform 765">
                    <a:extLst>
                      <a:ext uri="{FF2B5EF4-FFF2-40B4-BE49-F238E27FC236}">
                        <a16:creationId xmlns:a16="http://schemas.microsoft.com/office/drawing/2014/main" id="{73331EC5-80DE-4001-A2AA-DAD9CA5735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66170" y="4226652"/>
                    <a:ext cx="74861" cy="33448"/>
                  </a:xfrm>
                  <a:custGeom>
                    <a:avLst/>
                    <a:gdLst>
                      <a:gd name="T0" fmla="*/ 10 w 16"/>
                      <a:gd name="T1" fmla="*/ 5 h 7"/>
                      <a:gd name="T2" fmla="*/ 14 w 16"/>
                      <a:gd name="T3" fmla="*/ 3 h 7"/>
                      <a:gd name="T4" fmla="*/ 14 w 16"/>
                      <a:gd name="T5" fmla="*/ 0 h 7"/>
                      <a:gd name="T6" fmla="*/ 7 w 16"/>
                      <a:gd name="T7" fmla="*/ 0 h 7"/>
                      <a:gd name="T8" fmla="*/ 4 w 16"/>
                      <a:gd name="T9" fmla="*/ 0 h 7"/>
                      <a:gd name="T10" fmla="*/ 0 w 16"/>
                      <a:gd name="T11" fmla="*/ 1 h 7"/>
                      <a:gd name="T12" fmla="*/ 3 w 16"/>
                      <a:gd name="T13" fmla="*/ 3 h 7"/>
                      <a:gd name="T14" fmla="*/ 7 w 16"/>
                      <a:gd name="T15" fmla="*/ 3 h 7"/>
                      <a:gd name="T16" fmla="*/ 9 w 16"/>
                      <a:gd name="T17" fmla="*/ 7 h 7"/>
                      <a:gd name="T18" fmla="*/ 10 w 16"/>
                      <a:gd name="T19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6" h="7">
                        <a:moveTo>
                          <a:pt x="10" y="5"/>
                        </a:moveTo>
                        <a:cubicBezTo>
                          <a:pt x="11" y="5"/>
                          <a:pt x="16" y="5"/>
                          <a:pt x="14" y="3"/>
                        </a:cubicBezTo>
                        <a:cubicBezTo>
                          <a:pt x="12" y="2"/>
                          <a:pt x="14" y="1"/>
                          <a:pt x="14" y="0"/>
                        </a:cubicBezTo>
                        <a:cubicBezTo>
                          <a:pt x="12" y="0"/>
                          <a:pt x="9" y="0"/>
                          <a:pt x="7" y="0"/>
                        </a:cubicBezTo>
                        <a:cubicBezTo>
                          <a:pt x="5" y="0"/>
                          <a:pt x="5" y="1"/>
                          <a:pt x="4" y="0"/>
                        </a:cubicBezTo>
                        <a:cubicBezTo>
                          <a:pt x="2" y="0"/>
                          <a:pt x="2" y="0"/>
                          <a:pt x="0" y="1"/>
                        </a:cubicBezTo>
                        <a:cubicBezTo>
                          <a:pt x="1" y="2"/>
                          <a:pt x="1" y="3"/>
                          <a:pt x="3" y="3"/>
                        </a:cubicBezTo>
                        <a:cubicBezTo>
                          <a:pt x="4" y="3"/>
                          <a:pt x="7" y="3"/>
                          <a:pt x="7" y="3"/>
                        </a:cubicBezTo>
                        <a:cubicBezTo>
                          <a:pt x="5" y="5"/>
                          <a:pt x="7" y="6"/>
                          <a:pt x="9" y="7"/>
                        </a:cubicBezTo>
                        <a:cubicBezTo>
                          <a:pt x="9" y="7"/>
                          <a:pt x="9" y="5"/>
                          <a:pt x="10" y="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6" name="Freeform 766">
                    <a:extLst>
                      <a:ext uri="{FF2B5EF4-FFF2-40B4-BE49-F238E27FC236}">
                        <a16:creationId xmlns:a16="http://schemas.microsoft.com/office/drawing/2014/main" id="{F93B4F6D-56F1-44E0-A0E8-1F5CF430216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61391" y="4194795"/>
                    <a:ext cx="70082" cy="19114"/>
                  </a:xfrm>
                  <a:custGeom>
                    <a:avLst/>
                    <a:gdLst>
                      <a:gd name="T0" fmla="*/ 4 w 15"/>
                      <a:gd name="T1" fmla="*/ 4 h 4"/>
                      <a:gd name="T2" fmla="*/ 9 w 15"/>
                      <a:gd name="T3" fmla="*/ 3 h 4"/>
                      <a:gd name="T4" fmla="*/ 15 w 15"/>
                      <a:gd name="T5" fmla="*/ 2 h 4"/>
                      <a:gd name="T6" fmla="*/ 8 w 15"/>
                      <a:gd name="T7" fmla="*/ 1 h 4"/>
                      <a:gd name="T8" fmla="*/ 0 w 15"/>
                      <a:gd name="T9" fmla="*/ 4 h 4"/>
                      <a:gd name="T10" fmla="*/ 4 w 15"/>
                      <a:gd name="T11" fmla="*/ 4 h 4"/>
                      <a:gd name="T12" fmla="*/ 4 w 15"/>
                      <a:gd name="T13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" h="4">
                        <a:moveTo>
                          <a:pt x="4" y="4"/>
                        </a:moveTo>
                        <a:cubicBezTo>
                          <a:pt x="6" y="3"/>
                          <a:pt x="7" y="2"/>
                          <a:pt x="9" y="3"/>
                        </a:cubicBezTo>
                        <a:cubicBezTo>
                          <a:pt x="10" y="3"/>
                          <a:pt x="14" y="4"/>
                          <a:pt x="15" y="2"/>
                        </a:cubicBezTo>
                        <a:cubicBezTo>
                          <a:pt x="15" y="3"/>
                          <a:pt x="9" y="0"/>
                          <a:pt x="8" y="1"/>
                        </a:cubicBezTo>
                        <a:cubicBezTo>
                          <a:pt x="5" y="2"/>
                          <a:pt x="1" y="0"/>
                          <a:pt x="0" y="4"/>
                        </a:cubicBezTo>
                        <a:cubicBezTo>
                          <a:pt x="2" y="4"/>
                          <a:pt x="3" y="4"/>
                          <a:pt x="4" y="4"/>
                        </a:cubicBezTo>
                        <a:cubicBezTo>
                          <a:pt x="5" y="4"/>
                          <a:pt x="4" y="4"/>
                          <a:pt x="4" y="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7" name="Freeform 767">
                    <a:extLst>
                      <a:ext uri="{FF2B5EF4-FFF2-40B4-BE49-F238E27FC236}">
                        <a16:creationId xmlns:a16="http://schemas.microsoft.com/office/drawing/2014/main" id="{FD9BEDF3-B85D-44B7-9F0F-62891385641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51834" y="3866685"/>
                    <a:ext cx="280328" cy="318553"/>
                  </a:xfrm>
                  <a:custGeom>
                    <a:avLst/>
                    <a:gdLst>
                      <a:gd name="T0" fmla="*/ 5 w 60"/>
                      <a:gd name="T1" fmla="*/ 57 h 68"/>
                      <a:gd name="T2" fmla="*/ 15 w 60"/>
                      <a:gd name="T3" fmla="*/ 57 h 68"/>
                      <a:gd name="T4" fmla="*/ 18 w 60"/>
                      <a:gd name="T5" fmla="*/ 59 h 68"/>
                      <a:gd name="T6" fmla="*/ 21 w 60"/>
                      <a:gd name="T7" fmla="*/ 63 h 68"/>
                      <a:gd name="T8" fmla="*/ 27 w 60"/>
                      <a:gd name="T9" fmla="*/ 64 h 68"/>
                      <a:gd name="T10" fmla="*/ 32 w 60"/>
                      <a:gd name="T11" fmla="*/ 64 h 68"/>
                      <a:gd name="T12" fmla="*/ 35 w 60"/>
                      <a:gd name="T13" fmla="*/ 62 h 68"/>
                      <a:gd name="T14" fmla="*/ 39 w 60"/>
                      <a:gd name="T15" fmla="*/ 62 h 68"/>
                      <a:gd name="T16" fmla="*/ 44 w 60"/>
                      <a:gd name="T17" fmla="*/ 61 h 68"/>
                      <a:gd name="T18" fmla="*/ 53 w 60"/>
                      <a:gd name="T19" fmla="*/ 61 h 68"/>
                      <a:gd name="T20" fmla="*/ 58 w 60"/>
                      <a:gd name="T21" fmla="*/ 61 h 68"/>
                      <a:gd name="T22" fmla="*/ 58 w 60"/>
                      <a:gd name="T23" fmla="*/ 54 h 68"/>
                      <a:gd name="T24" fmla="*/ 56 w 60"/>
                      <a:gd name="T25" fmla="*/ 38 h 68"/>
                      <a:gd name="T26" fmla="*/ 52 w 60"/>
                      <a:gd name="T27" fmla="*/ 12 h 68"/>
                      <a:gd name="T28" fmla="*/ 60 w 60"/>
                      <a:gd name="T29" fmla="*/ 12 h 68"/>
                      <a:gd name="T30" fmla="*/ 43 w 60"/>
                      <a:gd name="T31" fmla="*/ 0 h 68"/>
                      <a:gd name="T32" fmla="*/ 42 w 60"/>
                      <a:gd name="T33" fmla="*/ 7 h 68"/>
                      <a:gd name="T34" fmla="*/ 37 w 60"/>
                      <a:gd name="T35" fmla="*/ 7 h 68"/>
                      <a:gd name="T36" fmla="*/ 29 w 60"/>
                      <a:gd name="T37" fmla="*/ 7 h 68"/>
                      <a:gd name="T38" fmla="*/ 26 w 60"/>
                      <a:gd name="T39" fmla="*/ 7 h 68"/>
                      <a:gd name="T40" fmla="*/ 26 w 60"/>
                      <a:gd name="T41" fmla="*/ 12 h 68"/>
                      <a:gd name="T42" fmla="*/ 26 w 60"/>
                      <a:gd name="T43" fmla="*/ 19 h 68"/>
                      <a:gd name="T44" fmla="*/ 20 w 60"/>
                      <a:gd name="T45" fmla="*/ 25 h 68"/>
                      <a:gd name="T46" fmla="*/ 20 w 60"/>
                      <a:gd name="T47" fmla="*/ 32 h 68"/>
                      <a:gd name="T48" fmla="*/ 16 w 60"/>
                      <a:gd name="T49" fmla="*/ 32 h 68"/>
                      <a:gd name="T50" fmla="*/ 3 w 60"/>
                      <a:gd name="T51" fmla="*/ 32 h 68"/>
                      <a:gd name="T52" fmla="*/ 1 w 60"/>
                      <a:gd name="T53" fmla="*/ 33 h 68"/>
                      <a:gd name="T54" fmla="*/ 4 w 60"/>
                      <a:gd name="T55" fmla="*/ 36 h 68"/>
                      <a:gd name="T56" fmla="*/ 3 w 60"/>
                      <a:gd name="T57" fmla="*/ 41 h 68"/>
                      <a:gd name="T58" fmla="*/ 6 w 60"/>
                      <a:gd name="T59" fmla="*/ 48 h 68"/>
                      <a:gd name="T60" fmla="*/ 3 w 60"/>
                      <a:gd name="T61" fmla="*/ 58 h 68"/>
                      <a:gd name="T62" fmla="*/ 5 w 60"/>
                      <a:gd name="T63" fmla="*/ 57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60" h="68">
                        <a:moveTo>
                          <a:pt x="5" y="57"/>
                        </a:moveTo>
                        <a:cubicBezTo>
                          <a:pt x="7" y="57"/>
                          <a:pt x="13" y="55"/>
                          <a:pt x="15" y="57"/>
                        </a:cubicBezTo>
                        <a:cubicBezTo>
                          <a:pt x="16" y="58"/>
                          <a:pt x="17" y="58"/>
                          <a:pt x="18" y="59"/>
                        </a:cubicBezTo>
                        <a:cubicBezTo>
                          <a:pt x="19" y="61"/>
                          <a:pt x="20" y="62"/>
                          <a:pt x="21" y="63"/>
                        </a:cubicBezTo>
                        <a:cubicBezTo>
                          <a:pt x="22" y="64"/>
                          <a:pt x="26" y="68"/>
                          <a:pt x="27" y="64"/>
                        </a:cubicBezTo>
                        <a:cubicBezTo>
                          <a:pt x="28" y="58"/>
                          <a:pt x="30" y="65"/>
                          <a:pt x="32" y="64"/>
                        </a:cubicBezTo>
                        <a:cubicBezTo>
                          <a:pt x="33" y="62"/>
                          <a:pt x="33" y="62"/>
                          <a:pt x="35" y="62"/>
                        </a:cubicBezTo>
                        <a:cubicBezTo>
                          <a:pt x="37" y="62"/>
                          <a:pt x="38" y="62"/>
                          <a:pt x="39" y="62"/>
                        </a:cubicBezTo>
                        <a:cubicBezTo>
                          <a:pt x="41" y="61"/>
                          <a:pt x="43" y="61"/>
                          <a:pt x="44" y="61"/>
                        </a:cubicBezTo>
                        <a:cubicBezTo>
                          <a:pt x="47" y="61"/>
                          <a:pt x="50" y="61"/>
                          <a:pt x="53" y="61"/>
                        </a:cubicBezTo>
                        <a:cubicBezTo>
                          <a:pt x="54" y="61"/>
                          <a:pt x="57" y="62"/>
                          <a:pt x="58" y="61"/>
                        </a:cubicBezTo>
                        <a:cubicBezTo>
                          <a:pt x="59" y="61"/>
                          <a:pt x="58" y="55"/>
                          <a:pt x="58" y="54"/>
                        </a:cubicBezTo>
                        <a:cubicBezTo>
                          <a:pt x="57" y="48"/>
                          <a:pt x="56" y="43"/>
                          <a:pt x="56" y="38"/>
                        </a:cubicBezTo>
                        <a:cubicBezTo>
                          <a:pt x="55" y="29"/>
                          <a:pt x="53" y="21"/>
                          <a:pt x="52" y="12"/>
                        </a:cubicBezTo>
                        <a:cubicBezTo>
                          <a:pt x="55" y="12"/>
                          <a:pt x="58" y="12"/>
                          <a:pt x="60" y="12"/>
                        </a:cubicBezTo>
                        <a:cubicBezTo>
                          <a:pt x="54" y="8"/>
                          <a:pt x="48" y="4"/>
                          <a:pt x="43" y="0"/>
                        </a:cubicBezTo>
                        <a:cubicBezTo>
                          <a:pt x="43" y="1"/>
                          <a:pt x="43" y="7"/>
                          <a:pt x="42" y="7"/>
                        </a:cubicBezTo>
                        <a:cubicBezTo>
                          <a:pt x="41" y="7"/>
                          <a:pt x="39" y="7"/>
                          <a:pt x="37" y="7"/>
                        </a:cubicBezTo>
                        <a:cubicBezTo>
                          <a:pt x="35" y="7"/>
                          <a:pt x="32" y="7"/>
                          <a:pt x="29" y="7"/>
                        </a:cubicBezTo>
                        <a:cubicBezTo>
                          <a:pt x="29" y="7"/>
                          <a:pt x="26" y="7"/>
                          <a:pt x="26" y="7"/>
                        </a:cubicBezTo>
                        <a:cubicBezTo>
                          <a:pt x="25" y="8"/>
                          <a:pt x="26" y="11"/>
                          <a:pt x="26" y="12"/>
                        </a:cubicBezTo>
                        <a:cubicBezTo>
                          <a:pt x="26" y="14"/>
                          <a:pt x="26" y="17"/>
                          <a:pt x="26" y="19"/>
                        </a:cubicBezTo>
                        <a:cubicBezTo>
                          <a:pt x="26" y="22"/>
                          <a:pt x="20" y="21"/>
                          <a:pt x="20" y="25"/>
                        </a:cubicBezTo>
                        <a:cubicBezTo>
                          <a:pt x="20" y="26"/>
                          <a:pt x="21" y="31"/>
                          <a:pt x="20" y="32"/>
                        </a:cubicBezTo>
                        <a:cubicBezTo>
                          <a:pt x="20" y="32"/>
                          <a:pt x="17" y="32"/>
                          <a:pt x="16" y="32"/>
                        </a:cubicBezTo>
                        <a:cubicBezTo>
                          <a:pt x="12" y="32"/>
                          <a:pt x="7" y="32"/>
                          <a:pt x="3" y="32"/>
                        </a:cubicBezTo>
                        <a:cubicBezTo>
                          <a:pt x="2" y="32"/>
                          <a:pt x="0" y="31"/>
                          <a:pt x="1" y="33"/>
                        </a:cubicBezTo>
                        <a:cubicBezTo>
                          <a:pt x="2" y="34"/>
                          <a:pt x="3" y="35"/>
                          <a:pt x="4" y="36"/>
                        </a:cubicBezTo>
                        <a:cubicBezTo>
                          <a:pt x="5" y="38"/>
                          <a:pt x="4" y="40"/>
                          <a:pt x="3" y="41"/>
                        </a:cubicBezTo>
                        <a:cubicBezTo>
                          <a:pt x="3" y="44"/>
                          <a:pt x="6" y="45"/>
                          <a:pt x="6" y="48"/>
                        </a:cubicBezTo>
                        <a:cubicBezTo>
                          <a:pt x="7" y="51"/>
                          <a:pt x="4" y="55"/>
                          <a:pt x="3" y="58"/>
                        </a:cubicBezTo>
                        <a:cubicBezTo>
                          <a:pt x="4" y="58"/>
                          <a:pt x="4" y="57"/>
                          <a:pt x="5" y="57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8" name="Freeform 768">
                    <a:extLst>
                      <a:ext uri="{FF2B5EF4-FFF2-40B4-BE49-F238E27FC236}">
                        <a16:creationId xmlns:a16="http://schemas.microsoft.com/office/drawing/2014/main" id="{AA030B15-8857-44FD-B1EF-D13030C4738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51834" y="4129491"/>
                    <a:ext cx="135385" cy="106717"/>
                  </a:xfrm>
                  <a:custGeom>
                    <a:avLst/>
                    <a:gdLst>
                      <a:gd name="T0" fmla="*/ 8 w 29"/>
                      <a:gd name="T1" fmla="*/ 22 h 23"/>
                      <a:gd name="T2" fmla="*/ 10 w 29"/>
                      <a:gd name="T3" fmla="*/ 21 h 23"/>
                      <a:gd name="T4" fmla="*/ 15 w 29"/>
                      <a:gd name="T5" fmla="*/ 21 h 23"/>
                      <a:gd name="T6" fmla="*/ 23 w 29"/>
                      <a:gd name="T7" fmla="*/ 21 h 23"/>
                      <a:gd name="T8" fmla="*/ 27 w 29"/>
                      <a:gd name="T9" fmla="*/ 22 h 23"/>
                      <a:gd name="T10" fmla="*/ 29 w 29"/>
                      <a:gd name="T11" fmla="*/ 19 h 23"/>
                      <a:gd name="T12" fmla="*/ 25 w 29"/>
                      <a:gd name="T13" fmla="*/ 14 h 23"/>
                      <a:gd name="T14" fmla="*/ 25 w 29"/>
                      <a:gd name="T15" fmla="*/ 10 h 23"/>
                      <a:gd name="T16" fmla="*/ 19 w 29"/>
                      <a:gd name="T17" fmla="*/ 4 h 23"/>
                      <a:gd name="T18" fmla="*/ 9 w 29"/>
                      <a:gd name="T19" fmla="*/ 1 h 23"/>
                      <a:gd name="T20" fmla="*/ 5 w 29"/>
                      <a:gd name="T21" fmla="*/ 1 h 23"/>
                      <a:gd name="T22" fmla="*/ 2 w 29"/>
                      <a:gd name="T23" fmla="*/ 6 h 23"/>
                      <a:gd name="T24" fmla="*/ 1 w 29"/>
                      <a:gd name="T25" fmla="*/ 10 h 23"/>
                      <a:gd name="T26" fmla="*/ 2 w 29"/>
                      <a:gd name="T27" fmla="*/ 12 h 23"/>
                      <a:gd name="T28" fmla="*/ 2 w 29"/>
                      <a:gd name="T29" fmla="*/ 14 h 23"/>
                      <a:gd name="T30" fmla="*/ 4 w 29"/>
                      <a:gd name="T31" fmla="*/ 15 h 23"/>
                      <a:gd name="T32" fmla="*/ 9 w 29"/>
                      <a:gd name="T33" fmla="*/ 15 h 23"/>
                      <a:gd name="T34" fmla="*/ 10 w 29"/>
                      <a:gd name="T35" fmla="*/ 14 h 23"/>
                      <a:gd name="T36" fmla="*/ 17 w 29"/>
                      <a:gd name="T37" fmla="*/ 16 h 23"/>
                      <a:gd name="T38" fmla="*/ 11 w 29"/>
                      <a:gd name="T39" fmla="*/ 17 h 23"/>
                      <a:gd name="T40" fmla="*/ 6 w 29"/>
                      <a:gd name="T41" fmla="*/ 18 h 23"/>
                      <a:gd name="T42" fmla="*/ 3 w 29"/>
                      <a:gd name="T43" fmla="*/ 21 h 23"/>
                      <a:gd name="T44" fmla="*/ 5 w 29"/>
                      <a:gd name="T45" fmla="*/ 21 h 23"/>
                      <a:gd name="T46" fmla="*/ 8 w 29"/>
                      <a:gd name="T47" fmla="*/ 22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29" h="23">
                        <a:moveTo>
                          <a:pt x="8" y="22"/>
                        </a:moveTo>
                        <a:cubicBezTo>
                          <a:pt x="9" y="22"/>
                          <a:pt x="9" y="21"/>
                          <a:pt x="10" y="21"/>
                        </a:cubicBezTo>
                        <a:cubicBezTo>
                          <a:pt x="12" y="21"/>
                          <a:pt x="13" y="21"/>
                          <a:pt x="15" y="21"/>
                        </a:cubicBezTo>
                        <a:cubicBezTo>
                          <a:pt x="17" y="21"/>
                          <a:pt x="20" y="20"/>
                          <a:pt x="23" y="21"/>
                        </a:cubicBezTo>
                        <a:cubicBezTo>
                          <a:pt x="24" y="22"/>
                          <a:pt x="25" y="23"/>
                          <a:pt x="27" y="22"/>
                        </a:cubicBezTo>
                        <a:cubicBezTo>
                          <a:pt x="29" y="22"/>
                          <a:pt x="29" y="21"/>
                          <a:pt x="29" y="19"/>
                        </a:cubicBezTo>
                        <a:cubicBezTo>
                          <a:pt x="29" y="17"/>
                          <a:pt x="25" y="16"/>
                          <a:pt x="25" y="14"/>
                        </a:cubicBezTo>
                        <a:cubicBezTo>
                          <a:pt x="25" y="14"/>
                          <a:pt x="25" y="10"/>
                          <a:pt x="25" y="10"/>
                        </a:cubicBezTo>
                        <a:cubicBezTo>
                          <a:pt x="24" y="10"/>
                          <a:pt x="20" y="5"/>
                          <a:pt x="19" y="4"/>
                        </a:cubicBezTo>
                        <a:cubicBezTo>
                          <a:pt x="16" y="1"/>
                          <a:pt x="13" y="0"/>
                          <a:pt x="9" y="1"/>
                        </a:cubicBezTo>
                        <a:cubicBezTo>
                          <a:pt x="8" y="1"/>
                          <a:pt x="5" y="0"/>
                          <a:pt x="5" y="1"/>
                        </a:cubicBezTo>
                        <a:cubicBezTo>
                          <a:pt x="4" y="2"/>
                          <a:pt x="2" y="4"/>
                          <a:pt x="2" y="6"/>
                        </a:cubicBezTo>
                        <a:cubicBezTo>
                          <a:pt x="3" y="8"/>
                          <a:pt x="3" y="9"/>
                          <a:pt x="1" y="10"/>
                        </a:cubicBezTo>
                        <a:cubicBezTo>
                          <a:pt x="0" y="10"/>
                          <a:pt x="3" y="12"/>
                          <a:pt x="2" y="12"/>
                        </a:cubicBezTo>
                        <a:cubicBezTo>
                          <a:pt x="4" y="13"/>
                          <a:pt x="2" y="13"/>
                          <a:pt x="2" y="14"/>
                        </a:cubicBezTo>
                        <a:cubicBezTo>
                          <a:pt x="2" y="14"/>
                          <a:pt x="3" y="15"/>
                          <a:pt x="4" y="15"/>
                        </a:cubicBezTo>
                        <a:cubicBezTo>
                          <a:pt x="4" y="16"/>
                          <a:pt x="8" y="15"/>
                          <a:pt x="9" y="15"/>
                        </a:cubicBezTo>
                        <a:cubicBezTo>
                          <a:pt x="10" y="15"/>
                          <a:pt x="10" y="14"/>
                          <a:pt x="10" y="14"/>
                        </a:cubicBezTo>
                        <a:cubicBezTo>
                          <a:pt x="11" y="14"/>
                          <a:pt x="17" y="17"/>
                          <a:pt x="17" y="16"/>
                        </a:cubicBezTo>
                        <a:cubicBezTo>
                          <a:pt x="16" y="18"/>
                          <a:pt x="12" y="17"/>
                          <a:pt x="11" y="17"/>
                        </a:cubicBezTo>
                        <a:cubicBezTo>
                          <a:pt x="9" y="16"/>
                          <a:pt x="8" y="18"/>
                          <a:pt x="6" y="18"/>
                        </a:cubicBezTo>
                        <a:cubicBezTo>
                          <a:pt x="3" y="18"/>
                          <a:pt x="1" y="18"/>
                          <a:pt x="3" y="21"/>
                        </a:cubicBezTo>
                        <a:cubicBezTo>
                          <a:pt x="3" y="22"/>
                          <a:pt x="4" y="21"/>
                          <a:pt x="5" y="21"/>
                        </a:cubicBezTo>
                        <a:cubicBezTo>
                          <a:pt x="6" y="21"/>
                          <a:pt x="7" y="22"/>
                          <a:pt x="8" y="2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59" name="Freeform 769">
                    <a:extLst>
                      <a:ext uri="{FF2B5EF4-FFF2-40B4-BE49-F238E27FC236}">
                        <a16:creationId xmlns:a16="http://schemas.microsoft.com/office/drawing/2014/main" id="{DA9BD852-C868-45C4-8DF4-CC5C424465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69700" y="3919245"/>
                    <a:ext cx="391822" cy="364746"/>
                  </a:xfrm>
                  <a:custGeom>
                    <a:avLst/>
                    <a:gdLst>
                      <a:gd name="T0" fmla="*/ 27 w 84"/>
                      <a:gd name="T1" fmla="*/ 1 h 78"/>
                      <a:gd name="T2" fmla="*/ 33 w 84"/>
                      <a:gd name="T3" fmla="*/ 45 h 78"/>
                      <a:gd name="T4" fmla="*/ 32 w 84"/>
                      <a:gd name="T5" fmla="*/ 50 h 78"/>
                      <a:gd name="T6" fmla="*/ 19 w 84"/>
                      <a:gd name="T7" fmla="*/ 50 h 78"/>
                      <a:gd name="T8" fmla="*/ 15 w 84"/>
                      <a:gd name="T9" fmla="*/ 50 h 78"/>
                      <a:gd name="T10" fmla="*/ 12 w 84"/>
                      <a:gd name="T11" fmla="*/ 51 h 78"/>
                      <a:gd name="T12" fmla="*/ 8 w 84"/>
                      <a:gd name="T13" fmla="*/ 51 h 78"/>
                      <a:gd name="T14" fmla="*/ 6 w 84"/>
                      <a:gd name="T15" fmla="*/ 52 h 78"/>
                      <a:gd name="T16" fmla="*/ 3 w 84"/>
                      <a:gd name="T17" fmla="*/ 50 h 78"/>
                      <a:gd name="T18" fmla="*/ 0 w 84"/>
                      <a:gd name="T19" fmla="*/ 55 h 78"/>
                      <a:gd name="T20" fmla="*/ 0 w 84"/>
                      <a:gd name="T21" fmla="*/ 59 h 78"/>
                      <a:gd name="T22" fmla="*/ 3 w 84"/>
                      <a:gd name="T23" fmla="*/ 63 h 78"/>
                      <a:gd name="T24" fmla="*/ 4 w 84"/>
                      <a:gd name="T25" fmla="*/ 67 h 78"/>
                      <a:gd name="T26" fmla="*/ 7 w 84"/>
                      <a:gd name="T27" fmla="*/ 68 h 78"/>
                      <a:gd name="T28" fmla="*/ 11 w 84"/>
                      <a:gd name="T29" fmla="*/ 68 h 78"/>
                      <a:gd name="T30" fmla="*/ 15 w 84"/>
                      <a:gd name="T31" fmla="*/ 66 h 78"/>
                      <a:gd name="T32" fmla="*/ 20 w 84"/>
                      <a:gd name="T33" fmla="*/ 75 h 78"/>
                      <a:gd name="T34" fmla="*/ 20 w 84"/>
                      <a:gd name="T35" fmla="*/ 77 h 78"/>
                      <a:gd name="T36" fmla="*/ 23 w 84"/>
                      <a:gd name="T37" fmla="*/ 77 h 78"/>
                      <a:gd name="T38" fmla="*/ 27 w 84"/>
                      <a:gd name="T39" fmla="*/ 77 h 78"/>
                      <a:gd name="T40" fmla="*/ 30 w 84"/>
                      <a:gd name="T41" fmla="*/ 77 h 78"/>
                      <a:gd name="T42" fmla="*/ 35 w 84"/>
                      <a:gd name="T43" fmla="*/ 71 h 78"/>
                      <a:gd name="T44" fmla="*/ 35 w 84"/>
                      <a:gd name="T45" fmla="*/ 69 h 78"/>
                      <a:gd name="T46" fmla="*/ 39 w 84"/>
                      <a:gd name="T47" fmla="*/ 67 h 78"/>
                      <a:gd name="T48" fmla="*/ 40 w 84"/>
                      <a:gd name="T49" fmla="*/ 63 h 78"/>
                      <a:gd name="T50" fmla="*/ 42 w 84"/>
                      <a:gd name="T51" fmla="*/ 62 h 78"/>
                      <a:gd name="T52" fmla="*/ 49 w 84"/>
                      <a:gd name="T53" fmla="*/ 57 h 78"/>
                      <a:gd name="T54" fmla="*/ 51 w 84"/>
                      <a:gd name="T55" fmla="*/ 57 h 78"/>
                      <a:gd name="T56" fmla="*/ 52 w 84"/>
                      <a:gd name="T57" fmla="*/ 56 h 78"/>
                      <a:gd name="T58" fmla="*/ 55 w 84"/>
                      <a:gd name="T59" fmla="*/ 54 h 78"/>
                      <a:gd name="T60" fmla="*/ 65 w 84"/>
                      <a:gd name="T61" fmla="*/ 53 h 78"/>
                      <a:gd name="T62" fmla="*/ 70 w 84"/>
                      <a:gd name="T63" fmla="*/ 52 h 78"/>
                      <a:gd name="T64" fmla="*/ 78 w 84"/>
                      <a:gd name="T65" fmla="*/ 51 h 78"/>
                      <a:gd name="T66" fmla="*/ 82 w 84"/>
                      <a:gd name="T67" fmla="*/ 31 h 78"/>
                      <a:gd name="T68" fmla="*/ 77 w 84"/>
                      <a:gd name="T69" fmla="*/ 32 h 78"/>
                      <a:gd name="T70" fmla="*/ 77 w 84"/>
                      <a:gd name="T71" fmla="*/ 28 h 78"/>
                      <a:gd name="T72" fmla="*/ 70 w 84"/>
                      <a:gd name="T73" fmla="*/ 26 h 78"/>
                      <a:gd name="T74" fmla="*/ 66 w 84"/>
                      <a:gd name="T75" fmla="*/ 22 h 78"/>
                      <a:gd name="T76" fmla="*/ 63 w 84"/>
                      <a:gd name="T77" fmla="*/ 20 h 78"/>
                      <a:gd name="T78" fmla="*/ 56 w 84"/>
                      <a:gd name="T79" fmla="*/ 14 h 78"/>
                      <a:gd name="T80" fmla="*/ 39 w 84"/>
                      <a:gd name="T81" fmla="*/ 3 h 78"/>
                      <a:gd name="T82" fmla="*/ 35 w 84"/>
                      <a:gd name="T83" fmla="*/ 1 h 78"/>
                      <a:gd name="T84" fmla="*/ 27 w 84"/>
                      <a:gd name="T85" fmla="*/ 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84" h="78">
                        <a:moveTo>
                          <a:pt x="27" y="1"/>
                        </a:moveTo>
                        <a:cubicBezTo>
                          <a:pt x="29" y="16"/>
                          <a:pt x="31" y="31"/>
                          <a:pt x="33" y="45"/>
                        </a:cubicBezTo>
                        <a:cubicBezTo>
                          <a:pt x="33" y="47"/>
                          <a:pt x="35" y="50"/>
                          <a:pt x="32" y="50"/>
                        </a:cubicBezTo>
                        <a:cubicBezTo>
                          <a:pt x="28" y="50"/>
                          <a:pt x="23" y="50"/>
                          <a:pt x="19" y="50"/>
                        </a:cubicBezTo>
                        <a:cubicBezTo>
                          <a:pt x="17" y="50"/>
                          <a:pt x="16" y="50"/>
                          <a:pt x="15" y="50"/>
                        </a:cubicBezTo>
                        <a:cubicBezTo>
                          <a:pt x="14" y="50"/>
                          <a:pt x="13" y="51"/>
                          <a:pt x="12" y="51"/>
                        </a:cubicBezTo>
                        <a:cubicBezTo>
                          <a:pt x="11" y="52"/>
                          <a:pt x="10" y="51"/>
                          <a:pt x="8" y="51"/>
                        </a:cubicBezTo>
                        <a:cubicBezTo>
                          <a:pt x="7" y="51"/>
                          <a:pt x="7" y="53"/>
                          <a:pt x="6" y="52"/>
                        </a:cubicBezTo>
                        <a:cubicBezTo>
                          <a:pt x="5" y="52"/>
                          <a:pt x="4" y="50"/>
                          <a:pt x="3" y="50"/>
                        </a:cubicBezTo>
                        <a:cubicBezTo>
                          <a:pt x="2" y="50"/>
                          <a:pt x="2" y="56"/>
                          <a:pt x="0" y="55"/>
                        </a:cubicBezTo>
                        <a:cubicBezTo>
                          <a:pt x="0" y="56"/>
                          <a:pt x="0" y="58"/>
                          <a:pt x="0" y="59"/>
                        </a:cubicBezTo>
                        <a:cubicBezTo>
                          <a:pt x="0" y="61"/>
                          <a:pt x="2" y="61"/>
                          <a:pt x="3" y="63"/>
                        </a:cubicBezTo>
                        <a:cubicBezTo>
                          <a:pt x="4" y="64"/>
                          <a:pt x="3" y="66"/>
                          <a:pt x="4" y="67"/>
                        </a:cubicBezTo>
                        <a:cubicBezTo>
                          <a:pt x="5" y="69"/>
                          <a:pt x="6" y="67"/>
                          <a:pt x="7" y="68"/>
                        </a:cubicBezTo>
                        <a:cubicBezTo>
                          <a:pt x="7" y="69"/>
                          <a:pt x="10" y="68"/>
                          <a:pt x="11" y="68"/>
                        </a:cubicBezTo>
                        <a:cubicBezTo>
                          <a:pt x="12" y="68"/>
                          <a:pt x="14" y="66"/>
                          <a:pt x="15" y="66"/>
                        </a:cubicBezTo>
                        <a:cubicBezTo>
                          <a:pt x="17" y="68"/>
                          <a:pt x="18" y="73"/>
                          <a:pt x="20" y="75"/>
                        </a:cubicBezTo>
                        <a:cubicBezTo>
                          <a:pt x="20" y="75"/>
                          <a:pt x="19" y="77"/>
                          <a:pt x="20" y="77"/>
                        </a:cubicBezTo>
                        <a:cubicBezTo>
                          <a:pt x="21" y="78"/>
                          <a:pt x="22" y="76"/>
                          <a:pt x="23" y="77"/>
                        </a:cubicBezTo>
                        <a:cubicBezTo>
                          <a:pt x="24" y="78"/>
                          <a:pt x="26" y="78"/>
                          <a:pt x="27" y="77"/>
                        </a:cubicBezTo>
                        <a:cubicBezTo>
                          <a:pt x="29" y="75"/>
                          <a:pt x="29" y="77"/>
                          <a:pt x="30" y="77"/>
                        </a:cubicBezTo>
                        <a:cubicBezTo>
                          <a:pt x="33" y="77"/>
                          <a:pt x="35" y="73"/>
                          <a:pt x="35" y="71"/>
                        </a:cubicBezTo>
                        <a:cubicBezTo>
                          <a:pt x="35" y="70"/>
                          <a:pt x="33" y="70"/>
                          <a:pt x="35" y="69"/>
                        </a:cubicBezTo>
                        <a:cubicBezTo>
                          <a:pt x="36" y="68"/>
                          <a:pt x="38" y="69"/>
                          <a:pt x="39" y="67"/>
                        </a:cubicBezTo>
                        <a:cubicBezTo>
                          <a:pt x="39" y="66"/>
                          <a:pt x="40" y="64"/>
                          <a:pt x="40" y="63"/>
                        </a:cubicBezTo>
                        <a:cubicBezTo>
                          <a:pt x="41" y="61"/>
                          <a:pt x="41" y="60"/>
                          <a:pt x="42" y="62"/>
                        </a:cubicBezTo>
                        <a:cubicBezTo>
                          <a:pt x="45" y="64"/>
                          <a:pt x="47" y="56"/>
                          <a:pt x="49" y="57"/>
                        </a:cubicBezTo>
                        <a:cubicBezTo>
                          <a:pt x="50" y="57"/>
                          <a:pt x="50" y="57"/>
                          <a:pt x="51" y="57"/>
                        </a:cubicBezTo>
                        <a:cubicBezTo>
                          <a:pt x="51" y="57"/>
                          <a:pt x="52" y="56"/>
                          <a:pt x="52" y="56"/>
                        </a:cubicBezTo>
                        <a:cubicBezTo>
                          <a:pt x="53" y="55"/>
                          <a:pt x="54" y="55"/>
                          <a:pt x="55" y="54"/>
                        </a:cubicBezTo>
                        <a:cubicBezTo>
                          <a:pt x="58" y="51"/>
                          <a:pt x="61" y="54"/>
                          <a:pt x="65" y="53"/>
                        </a:cubicBezTo>
                        <a:cubicBezTo>
                          <a:pt x="67" y="53"/>
                          <a:pt x="68" y="52"/>
                          <a:pt x="70" y="52"/>
                        </a:cubicBezTo>
                        <a:cubicBezTo>
                          <a:pt x="73" y="52"/>
                          <a:pt x="76" y="52"/>
                          <a:pt x="78" y="51"/>
                        </a:cubicBezTo>
                        <a:cubicBezTo>
                          <a:pt x="84" y="49"/>
                          <a:pt x="82" y="36"/>
                          <a:pt x="82" y="31"/>
                        </a:cubicBezTo>
                        <a:cubicBezTo>
                          <a:pt x="81" y="32"/>
                          <a:pt x="78" y="34"/>
                          <a:pt x="77" y="32"/>
                        </a:cubicBezTo>
                        <a:cubicBezTo>
                          <a:pt x="76" y="31"/>
                          <a:pt x="78" y="29"/>
                          <a:pt x="77" y="28"/>
                        </a:cubicBezTo>
                        <a:cubicBezTo>
                          <a:pt x="76" y="26"/>
                          <a:pt x="72" y="27"/>
                          <a:pt x="70" y="26"/>
                        </a:cubicBezTo>
                        <a:cubicBezTo>
                          <a:pt x="68" y="26"/>
                          <a:pt x="67" y="23"/>
                          <a:pt x="66" y="22"/>
                        </a:cubicBezTo>
                        <a:cubicBezTo>
                          <a:pt x="66" y="21"/>
                          <a:pt x="65" y="20"/>
                          <a:pt x="63" y="20"/>
                        </a:cubicBezTo>
                        <a:cubicBezTo>
                          <a:pt x="61" y="18"/>
                          <a:pt x="58" y="16"/>
                          <a:pt x="56" y="14"/>
                        </a:cubicBezTo>
                        <a:cubicBezTo>
                          <a:pt x="50" y="11"/>
                          <a:pt x="44" y="7"/>
                          <a:pt x="39" y="3"/>
                        </a:cubicBezTo>
                        <a:cubicBezTo>
                          <a:pt x="38" y="3"/>
                          <a:pt x="36" y="1"/>
                          <a:pt x="35" y="1"/>
                        </a:cubicBezTo>
                        <a:cubicBezTo>
                          <a:pt x="33" y="0"/>
                          <a:pt x="30" y="1"/>
                          <a:pt x="27" y="1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0" name="Freeform 770">
                    <a:extLst>
                      <a:ext uri="{FF2B5EF4-FFF2-40B4-BE49-F238E27FC236}">
                        <a16:creationId xmlns:a16="http://schemas.microsoft.com/office/drawing/2014/main" id="{6F0BC3B2-4314-4F24-9AF5-DFC044EBFC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09091" y="3750410"/>
                    <a:ext cx="258029" cy="251658"/>
                  </a:xfrm>
                  <a:custGeom>
                    <a:avLst/>
                    <a:gdLst>
                      <a:gd name="T0" fmla="*/ 45 w 55"/>
                      <a:gd name="T1" fmla="*/ 54 h 54"/>
                      <a:gd name="T2" fmla="*/ 48 w 55"/>
                      <a:gd name="T3" fmla="*/ 51 h 54"/>
                      <a:gd name="T4" fmla="*/ 51 w 55"/>
                      <a:gd name="T5" fmla="*/ 48 h 54"/>
                      <a:gd name="T6" fmla="*/ 54 w 55"/>
                      <a:gd name="T7" fmla="*/ 44 h 54"/>
                      <a:gd name="T8" fmla="*/ 55 w 55"/>
                      <a:gd name="T9" fmla="*/ 42 h 54"/>
                      <a:gd name="T10" fmla="*/ 50 w 55"/>
                      <a:gd name="T11" fmla="*/ 36 h 54"/>
                      <a:gd name="T12" fmla="*/ 45 w 55"/>
                      <a:gd name="T13" fmla="*/ 25 h 54"/>
                      <a:gd name="T14" fmla="*/ 40 w 55"/>
                      <a:gd name="T15" fmla="*/ 16 h 54"/>
                      <a:gd name="T16" fmla="*/ 38 w 55"/>
                      <a:gd name="T17" fmla="*/ 8 h 54"/>
                      <a:gd name="T18" fmla="*/ 47 w 55"/>
                      <a:gd name="T19" fmla="*/ 22 h 54"/>
                      <a:gd name="T20" fmla="*/ 49 w 55"/>
                      <a:gd name="T21" fmla="*/ 19 h 54"/>
                      <a:gd name="T22" fmla="*/ 48 w 55"/>
                      <a:gd name="T23" fmla="*/ 14 h 54"/>
                      <a:gd name="T24" fmla="*/ 47 w 55"/>
                      <a:gd name="T25" fmla="*/ 2 h 54"/>
                      <a:gd name="T26" fmla="*/ 38 w 55"/>
                      <a:gd name="T27" fmla="*/ 2 h 54"/>
                      <a:gd name="T28" fmla="*/ 25 w 55"/>
                      <a:gd name="T29" fmla="*/ 3 h 54"/>
                      <a:gd name="T30" fmla="*/ 16 w 55"/>
                      <a:gd name="T31" fmla="*/ 3 h 54"/>
                      <a:gd name="T32" fmla="*/ 4 w 55"/>
                      <a:gd name="T33" fmla="*/ 1 h 54"/>
                      <a:gd name="T34" fmla="*/ 3 w 55"/>
                      <a:gd name="T35" fmla="*/ 0 h 54"/>
                      <a:gd name="T36" fmla="*/ 1 w 55"/>
                      <a:gd name="T37" fmla="*/ 3 h 54"/>
                      <a:gd name="T38" fmla="*/ 2 w 55"/>
                      <a:gd name="T39" fmla="*/ 7 h 54"/>
                      <a:gd name="T40" fmla="*/ 1 w 55"/>
                      <a:gd name="T41" fmla="*/ 11 h 54"/>
                      <a:gd name="T42" fmla="*/ 2 w 55"/>
                      <a:gd name="T43" fmla="*/ 13 h 54"/>
                      <a:gd name="T44" fmla="*/ 2 w 55"/>
                      <a:gd name="T45" fmla="*/ 25 h 54"/>
                      <a:gd name="T46" fmla="*/ 2 w 55"/>
                      <a:gd name="T47" fmla="*/ 52 h 54"/>
                      <a:gd name="T48" fmla="*/ 34 w 55"/>
                      <a:gd name="T49" fmla="*/ 52 h 54"/>
                      <a:gd name="T50" fmla="*/ 40 w 55"/>
                      <a:gd name="T51" fmla="*/ 52 h 54"/>
                      <a:gd name="T52" fmla="*/ 45 w 55"/>
                      <a:gd name="T53" fmla="*/ 54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55" h="54">
                        <a:moveTo>
                          <a:pt x="45" y="54"/>
                        </a:moveTo>
                        <a:cubicBezTo>
                          <a:pt x="46" y="54"/>
                          <a:pt x="46" y="51"/>
                          <a:pt x="48" y="51"/>
                        </a:cubicBezTo>
                        <a:cubicBezTo>
                          <a:pt x="51" y="51"/>
                          <a:pt x="49" y="49"/>
                          <a:pt x="51" y="48"/>
                        </a:cubicBezTo>
                        <a:cubicBezTo>
                          <a:pt x="54" y="47"/>
                          <a:pt x="54" y="47"/>
                          <a:pt x="54" y="44"/>
                        </a:cubicBezTo>
                        <a:cubicBezTo>
                          <a:pt x="53" y="42"/>
                          <a:pt x="53" y="42"/>
                          <a:pt x="55" y="42"/>
                        </a:cubicBezTo>
                        <a:cubicBezTo>
                          <a:pt x="54" y="42"/>
                          <a:pt x="51" y="37"/>
                          <a:pt x="50" y="36"/>
                        </a:cubicBezTo>
                        <a:cubicBezTo>
                          <a:pt x="49" y="32"/>
                          <a:pt x="47" y="28"/>
                          <a:pt x="45" y="25"/>
                        </a:cubicBezTo>
                        <a:cubicBezTo>
                          <a:pt x="43" y="22"/>
                          <a:pt x="42" y="18"/>
                          <a:pt x="40" y="16"/>
                        </a:cubicBezTo>
                        <a:cubicBezTo>
                          <a:pt x="39" y="15"/>
                          <a:pt x="37" y="9"/>
                          <a:pt x="38" y="8"/>
                        </a:cubicBezTo>
                        <a:cubicBezTo>
                          <a:pt x="38" y="8"/>
                          <a:pt x="46" y="22"/>
                          <a:pt x="47" y="22"/>
                        </a:cubicBezTo>
                        <a:cubicBezTo>
                          <a:pt x="48" y="22"/>
                          <a:pt x="49" y="19"/>
                          <a:pt x="49" y="19"/>
                        </a:cubicBezTo>
                        <a:cubicBezTo>
                          <a:pt x="49" y="17"/>
                          <a:pt x="49" y="15"/>
                          <a:pt x="48" y="14"/>
                        </a:cubicBezTo>
                        <a:cubicBezTo>
                          <a:pt x="48" y="10"/>
                          <a:pt x="47" y="6"/>
                          <a:pt x="47" y="2"/>
                        </a:cubicBezTo>
                        <a:cubicBezTo>
                          <a:pt x="45" y="4"/>
                          <a:pt x="40" y="4"/>
                          <a:pt x="38" y="2"/>
                        </a:cubicBezTo>
                        <a:cubicBezTo>
                          <a:pt x="34" y="0"/>
                          <a:pt x="29" y="1"/>
                          <a:pt x="25" y="3"/>
                        </a:cubicBezTo>
                        <a:cubicBezTo>
                          <a:pt x="22" y="5"/>
                          <a:pt x="19" y="4"/>
                          <a:pt x="16" y="3"/>
                        </a:cubicBezTo>
                        <a:cubicBezTo>
                          <a:pt x="12" y="2"/>
                          <a:pt x="8" y="2"/>
                          <a:pt x="4" y="1"/>
                        </a:cubicBezTo>
                        <a:cubicBezTo>
                          <a:pt x="4" y="1"/>
                          <a:pt x="3" y="0"/>
                          <a:pt x="3" y="0"/>
                        </a:cubicBezTo>
                        <a:cubicBezTo>
                          <a:pt x="2" y="1"/>
                          <a:pt x="2" y="2"/>
                          <a:pt x="1" y="3"/>
                        </a:cubicBezTo>
                        <a:cubicBezTo>
                          <a:pt x="0" y="4"/>
                          <a:pt x="3" y="5"/>
                          <a:pt x="2" y="7"/>
                        </a:cubicBezTo>
                        <a:cubicBezTo>
                          <a:pt x="1" y="8"/>
                          <a:pt x="1" y="9"/>
                          <a:pt x="1" y="11"/>
                        </a:cubicBezTo>
                        <a:cubicBezTo>
                          <a:pt x="2" y="11"/>
                          <a:pt x="2" y="12"/>
                          <a:pt x="2" y="13"/>
                        </a:cubicBezTo>
                        <a:cubicBezTo>
                          <a:pt x="2" y="17"/>
                          <a:pt x="2" y="21"/>
                          <a:pt x="2" y="25"/>
                        </a:cubicBezTo>
                        <a:cubicBezTo>
                          <a:pt x="2" y="28"/>
                          <a:pt x="2" y="52"/>
                          <a:pt x="2" y="52"/>
                        </a:cubicBezTo>
                        <a:cubicBezTo>
                          <a:pt x="13" y="52"/>
                          <a:pt x="23" y="52"/>
                          <a:pt x="34" y="52"/>
                        </a:cubicBezTo>
                        <a:cubicBezTo>
                          <a:pt x="36" y="52"/>
                          <a:pt x="38" y="52"/>
                          <a:pt x="40" y="52"/>
                        </a:cubicBezTo>
                        <a:cubicBezTo>
                          <a:pt x="42" y="52"/>
                          <a:pt x="43" y="54"/>
                          <a:pt x="45" y="5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1" name="Freeform 771">
                    <a:extLst>
                      <a:ext uri="{FF2B5EF4-FFF2-40B4-BE49-F238E27FC236}">
                        <a16:creationId xmlns:a16="http://schemas.microsoft.com/office/drawing/2014/main" id="{A7FA7A98-BF2D-456F-A8B2-A8AF4507FFC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6825" y="3605470"/>
                    <a:ext cx="93975" cy="181577"/>
                  </a:xfrm>
                  <a:custGeom>
                    <a:avLst/>
                    <a:gdLst>
                      <a:gd name="T0" fmla="*/ 14 w 20"/>
                      <a:gd name="T1" fmla="*/ 34 h 39"/>
                      <a:gd name="T2" fmla="*/ 17 w 20"/>
                      <a:gd name="T3" fmla="*/ 30 h 39"/>
                      <a:gd name="T4" fmla="*/ 20 w 20"/>
                      <a:gd name="T5" fmla="*/ 27 h 39"/>
                      <a:gd name="T6" fmla="*/ 20 w 20"/>
                      <a:gd name="T7" fmla="*/ 24 h 39"/>
                      <a:gd name="T8" fmla="*/ 19 w 20"/>
                      <a:gd name="T9" fmla="*/ 23 h 39"/>
                      <a:gd name="T10" fmla="*/ 17 w 20"/>
                      <a:gd name="T11" fmla="*/ 20 h 39"/>
                      <a:gd name="T12" fmla="*/ 14 w 20"/>
                      <a:gd name="T13" fmla="*/ 20 h 39"/>
                      <a:gd name="T14" fmla="*/ 16 w 20"/>
                      <a:gd name="T15" fmla="*/ 16 h 39"/>
                      <a:gd name="T16" fmla="*/ 17 w 20"/>
                      <a:gd name="T17" fmla="*/ 10 h 39"/>
                      <a:gd name="T18" fmla="*/ 15 w 20"/>
                      <a:gd name="T19" fmla="*/ 6 h 39"/>
                      <a:gd name="T20" fmla="*/ 18 w 20"/>
                      <a:gd name="T21" fmla="*/ 4 h 39"/>
                      <a:gd name="T22" fmla="*/ 18 w 20"/>
                      <a:gd name="T23" fmla="*/ 1 h 39"/>
                      <a:gd name="T24" fmla="*/ 15 w 20"/>
                      <a:gd name="T25" fmla="*/ 3 h 39"/>
                      <a:gd name="T26" fmla="*/ 14 w 20"/>
                      <a:gd name="T27" fmla="*/ 2 h 39"/>
                      <a:gd name="T28" fmla="*/ 11 w 20"/>
                      <a:gd name="T29" fmla="*/ 0 h 39"/>
                      <a:gd name="T30" fmla="*/ 5 w 20"/>
                      <a:gd name="T31" fmla="*/ 4 h 39"/>
                      <a:gd name="T32" fmla="*/ 2 w 20"/>
                      <a:gd name="T33" fmla="*/ 17 h 39"/>
                      <a:gd name="T34" fmla="*/ 1 w 20"/>
                      <a:gd name="T35" fmla="*/ 21 h 39"/>
                      <a:gd name="T36" fmla="*/ 4 w 20"/>
                      <a:gd name="T37" fmla="*/ 26 h 39"/>
                      <a:gd name="T38" fmla="*/ 8 w 20"/>
                      <a:gd name="T39" fmla="*/ 30 h 39"/>
                      <a:gd name="T40" fmla="*/ 10 w 20"/>
                      <a:gd name="T41" fmla="*/ 39 h 39"/>
                      <a:gd name="T42" fmla="*/ 14 w 20"/>
                      <a:gd name="T43" fmla="*/ 34 h 39"/>
                      <a:gd name="T44" fmla="*/ 14 w 20"/>
                      <a:gd name="T45" fmla="*/ 34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0" h="39">
                        <a:moveTo>
                          <a:pt x="14" y="34"/>
                        </a:moveTo>
                        <a:cubicBezTo>
                          <a:pt x="12" y="32"/>
                          <a:pt x="16" y="30"/>
                          <a:pt x="17" y="30"/>
                        </a:cubicBezTo>
                        <a:cubicBezTo>
                          <a:pt x="19" y="29"/>
                          <a:pt x="20" y="28"/>
                          <a:pt x="20" y="27"/>
                        </a:cubicBezTo>
                        <a:cubicBezTo>
                          <a:pt x="20" y="26"/>
                          <a:pt x="20" y="25"/>
                          <a:pt x="20" y="24"/>
                        </a:cubicBezTo>
                        <a:cubicBezTo>
                          <a:pt x="20" y="23"/>
                          <a:pt x="19" y="23"/>
                          <a:pt x="19" y="23"/>
                        </a:cubicBezTo>
                        <a:cubicBezTo>
                          <a:pt x="18" y="22"/>
                          <a:pt x="18" y="21"/>
                          <a:pt x="17" y="20"/>
                        </a:cubicBezTo>
                        <a:cubicBezTo>
                          <a:pt x="16" y="20"/>
                          <a:pt x="15" y="21"/>
                          <a:pt x="14" y="20"/>
                        </a:cubicBezTo>
                        <a:cubicBezTo>
                          <a:pt x="11" y="18"/>
                          <a:pt x="14" y="17"/>
                          <a:pt x="16" y="16"/>
                        </a:cubicBezTo>
                        <a:cubicBezTo>
                          <a:pt x="18" y="15"/>
                          <a:pt x="19" y="12"/>
                          <a:pt x="17" y="10"/>
                        </a:cubicBezTo>
                        <a:cubicBezTo>
                          <a:pt x="17" y="9"/>
                          <a:pt x="14" y="7"/>
                          <a:pt x="15" y="6"/>
                        </a:cubicBezTo>
                        <a:cubicBezTo>
                          <a:pt x="16" y="5"/>
                          <a:pt x="17" y="5"/>
                          <a:pt x="18" y="4"/>
                        </a:cubicBezTo>
                        <a:cubicBezTo>
                          <a:pt x="18" y="4"/>
                          <a:pt x="18" y="1"/>
                          <a:pt x="18" y="1"/>
                        </a:cubicBezTo>
                        <a:cubicBezTo>
                          <a:pt x="17" y="1"/>
                          <a:pt x="16" y="4"/>
                          <a:pt x="15" y="3"/>
                        </a:cubicBezTo>
                        <a:cubicBezTo>
                          <a:pt x="15" y="3"/>
                          <a:pt x="14" y="2"/>
                          <a:pt x="14" y="2"/>
                        </a:cubicBezTo>
                        <a:cubicBezTo>
                          <a:pt x="13" y="1"/>
                          <a:pt x="12" y="0"/>
                          <a:pt x="11" y="0"/>
                        </a:cubicBezTo>
                        <a:cubicBezTo>
                          <a:pt x="9" y="1"/>
                          <a:pt x="6" y="2"/>
                          <a:pt x="5" y="4"/>
                        </a:cubicBezTo>
                        <a:cubicBezTo>
                          <a:pt x="3" y="8"/>
                          <a:pt x="5" y="14"/>
                          <a:pt x="2" y="17"/>
                        </a:cubicBezTo>
                        <a:cubicBezTo>
                          <a:pt x="0" y="19"/>
                          <a:pt x="0" y="19"/>
                          <a:pt x="1" y="21"/>
                        </a:cubicBezTo>
                        <a:cubicBezTo>
                          <a:pt x="1" y="23"/>
                          <a:pt x="4" y="24"/>
                          <a:pt x="4" y="26"/>
                        </a:cubicBezTo>
                        <a:cubicBezTo>
                          <a:pt x="5" y="28"/>
                          <a:pt x="8" y="29"/>
                          <a:pt x="8" y="30"/>
                        </a:cubicBezTo>
                        <a:cubicBezTo>
                          <a:pt x="9" y="33"/>
                          <a:pt x="10" y="37"/>
                          <a:pt x="10" y="39"/>
                        </a:cubicBezTo>
                        <a:cubicBezTo>
                          <a:pt x="12" y="39"/>
                          <a:pt x="16" y="37"/>
                          <a:pt x="14" y="34"/>
                        </a:cubicBezTo>
                        <a:cubicBezTo>
                          <a:pt x="13" y="33"/>
                          <a:pt x="15" y="35"/>
                          <a:pt x="14" y="3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2" name="Freeform 772">
                    <a:extLst>
                      <a:ext uri="{FF2B5EF4-FFF2-40B4-BE49-F238E27FC236}">
                        <a16:creationId xmlns:a16="http://schemas.microsoft.com/office/drawing/2014/main" id="{152334E8-B3F3-4DF8-9465-338412D8D2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68239" y="3712184"/>
                    <a:ext cx="355189" cy="342447"/>
                  </a:xfrm>
                  <a:custGeom>
                    <a:avLst/>
                    <a:gdLst>
                      <a:gd name="T0" fmla="*/ 21 w 76"/>
                      <a:gd name="T1" fmla="*/ 55 h 73"/>
                      <a:gd name="T2" fmla="*/ 25 w 76"/>
                      <a:gd name="T3" fmla="*/ 57 h 73"/>
                      <a:gd name="T4" fmla="*/ 28 w 76"/>
                      <a:gd name="T5" fmla="*/ 55 h 73"/>
                      <a:gd name="T6" fmla="*/ 33 w 76"/>
                      <a:gd name="T7" fmla="*/ 53 h 73"/>
                      <a:gd name="T8" fmla="*/ 44 w 76"/>
                      <a:gd name="T9" fmla="*/ 59 h 73"/>
                      <a:gd name="T10" fmla="*/ 70 w 76"/>
                      <a:gd name="T11" fmla="*/ 73 h 73"/>
                      <a:gd name="T12" fmla="*/ 71 w 76"/>
                      <a:gd name="T13" fmla="*/ 71 h 73"/>
                      <a:gd name="T14" fmla="*/ 75 w 76"/>
                      <a:gd name="T15" fmla="*/ 71 h 73"/>
                      <a:gd name="T16" fmla="*/ 75 w 76"/>
                      <a:gd name="T17" fmla="*/ 66 h 73"/>
                      <a:gd name="T18" fmla="*/ 75 w 76"/>
                      <a:gd name="T19" fmla="*/ 44 h 73"/>
                      <a:gd name="T20" fmla="*/ 75 w 76"/>
                      <a:gd name="T21" fmla="*/ 24 h 73"/>
                      <a:gd name="T22" fmla="*/ 75 w 76"/>
                      <a:gd name="T23" fmla="*/ 20 h 73"/>
                      <a:gd name="T24" fmla="*/ 74 w 76"/>
                      <a:gd name="T25" fmla="*/ 17 h 73"/>
                      <a:gd name="T26" fmla="*/ 76 w 76"/>
                      <a:gd name="T27" fmla="*/ 14 h 73"/>
                      <a:gd name="T28" fmla="*/ 74 w 76"/>
                      <a:gd name="T29" fmla="*/ 11 h 73"/>
                      <a:gd name="T30" fmla="*/ 76 w 76"/>
                      <a:gd name="T31" fmla="*/ 8 h 73"/>
                      <a:gd name="T32" fmla="*/ 67 w 76"/>
                      <a:gd name="T33" fmla="*/ 5 h 73"/>
                      <a:gd name="T34" fmla="*/ 61 w 76"/>
                      <a:gd name="T35" fmla="*/ 2 h 73"/>
                      <a:gd name="T36" fmla="*/ 51 w 76"/>
                      <a:gd name="T37" fmla="*/ 6 h 73"/>
                      <a:gd name="T38" fmla="*/ 51 w 76"/>
                      <a:gd name="T39" fmla="*/ 9 h 73"/>
                      <a:gd name="T40" fmla="*/ 50 w 76"/>
                      <a:gd name="T41" fmla="*/ 14 h 73"/>
                      <a:gd name="T42" fmla="*/ 41 w 76"/>
                      <a:gd name="T43" fmla="*/ 13 h 73"/>
                      <a:gd name="T44" fmla="*/ 36 w 76"/>
                      <a:gd name="T45" fmla="*/ 12 h 73"/>
                      <a:gd name="T46" fmla="*/ 31 w 76"/>
                      <a:gd name="T47" fmla="*/ 10 h 73"/>
                      <a:gd name="T48" fmla="*/ 29 w 76"/>
                      <a:gd name="T49" fmla="*/ 6 h 73"/>
                      <a:gd name="T50" fmla="*/ 23 w 76"/>
                      <a:gd name="T51" fmla="*/ 3 h 73"/>
                      <a:gd name="T52" fmla="*/ 17 w 76"/>
                      <a:gd name="T53" fmla="*/ 2 h 73"/>
                      <a:gd name="T54" fmla="*/ 11 w 76"/>
                      <a:gd name="T55" fmla="*/ 0 h 73"/>
                      <a:gd name="T56" fmla="*/ 11 w 76"/>
                      <a:gd name="T57" fmla="*/ 4 h 73"/>
                      <a:gd name="T58" fmla="*/ 9 w 76"/>
                      <a:gd name="T59" fmla="*/ 6 h 73"/>
                      <a:gd name="T60" fmla="*/ 5 w 76"/>
                      <a:gd name="T61" fmla="*/ 8 h 73"/>
                      <a:gd name="T62" fmla="*/ 5 w 76"/>
                      <a:gd name="T63" fmla="*/ 14 h 73"/>
                      <a:gd name="T64" fmla="*/ 1 w 76"/>
                      <a:gd name="T65" fmla="*/ 17 h 73"/>
                      <a:gd name="T66" fmla="*/ 3 w 76"/>
                      <a:gd name="T67" fmla="*/ 21 h 73"/>
                      <a:gd name="T68" fmla="*/ 3 w 76"/>
                      <a:gd name="T69" fmla="*/ 26 h 73"/>
                      <a:gd name="T70" fmla="*/ 3 w 76"/>
                      <a:gd name="T71" fmla="*/ 31 h 73"/>
                      <a:gd name="T72" fmla="*/ 3 w 76"/>
                      <a:gd name="T73" fmla="*/ 34 h 73"/>
                      <a:gd name="T74" fmla="*/ 3 w 76"/>
                      <a:gd name="T75" fmla="*/ 37 h 73"/>
                      <a:gd name="T76" fmla="*/ 1 w 76"/>
                      <a:gd name="T77" fmla="*/ 40 h 73"/>
                      <a:gd name="T78" fmla="*/ 4 w 76"/>
                      <a:gd name="T79" fmla="*/ 46 h 73"/>
                      <a:gd name="T80" fmla="*/ 7 w 76"/>
                      <a:gd name="T81" fmla="*/ 48 h 73"/>
                      <a:gd name="T82" fmla="*/ 11 w 76"/>
                      <a:gd name="T83" fmla="*/ 49 h 73"/>
                      <a:gd name="T84" fmla="*/ 14 w 76"/>
                      <a:gd name="T85" fmla="*/ 53 h 73"/>
                      <a:gd name="T86" fmla="*/ 21 w 76"/>
                      <a:gd name="T87" fmla="*/ 55 h 73"/>
                      <a:gd name="T88" fmla="*/ 21 w 76"/>
                      <a:gd name="T89" fmla="*/ 55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76" h="73">
                        <a:moveTo>
                          <a:pt x="21" y="55"/>
                        </a:moveTo>
                        <a:cubicBezTo>
                          <a:pt x="21" y="56"/>
                          <a:pt x="24" y="58"/>
                          <a:pt x="25" y="57"/>
                        </a:cubicBezTo>
                        <a:cubicBezTo>
                          <a:pt x="26" y="56"/>
                          <a:pt x="27" y="56"/>
                          <a:pt x="28" y="55"/>
                        </a:cubicBezTo>
                        <a:cubicBezTo>
                          <a:pt x="29" y="55"/>
                          <a:pt x="32" y="53"/>
                          <a:pt x="33" y="53"/>
                        </a:cubicBezTo>
                        <a:cubicBezTo>
                          <a:pt x="37" y="55"/>
                          <a:pt x="40" y="57"/>
                          <a:pt x="44" y="59"/>
                        </a:cubicBezTo>
                        <a:cubicBezTo>
                          <a:pt x="53" y="64"/>
                          <a:pt x="61" y="69"/>
                          <a:pt x="70" y="73"/>
                        </a:cubicBezTo>
                        <a:cubicBezTo>
                          <a:pt x="70" y="71"/>
                          <a:pt x="69" y="71"/>
                          <a:pt x="71" y="71"/>
                        </a:cubicBezTo>
                        <a:cubicBezTo>
                          <a:pt x="71" y="71"/>
                          <a:pt x="75" y="71"/>
                          <a:pt x="75" y="71"/>
                        </a:cubicBezTo>
                        <a:cubicBezTo>
                          <a:pt x="75" y="69"/>
                          <a:pt x="75" y="68"/>
                          <a:pt x="75" y="66"/>
                        </a:cubicBezTo>
                        <a:cubicBezTo>
                          <a:pt x="75" y="59"/>
                          <a:pt x="75" y="52"/>
                          <a:pt x="75" y="44"/>
                        </a:cubicBezTo>
                        <a:cubicBezTo>
                          <a:pt x="75" y="37"/>
                          <a:pt x="75" y="30"/>
                          <a:pt x="75" y="24"/>
                        </a:cubicBezTo>
                        <a:cubicBezTo>
                          <a:pt x="75" y="22"/>
                          <a:pt x="75" y="21"/>
                          <a:pt x="75" y="20"/>
                        </a:cubicBezTo>
                        <a:cubicBezTo>
                          <a:pt x="74" y="19"/>
                          <a:pt x="74" y="18"/>
                          <a:pt x="74" y="17"/>
                        </a:cubicBezTo>
                        <a:cubicBezTo>
                          <a:pt x="74" y="16"/>
                          <a:pt x="76" y="15"/>
                          <a:pt x="76" y="14"/>
                        </a:cubicBezTo>
                        <a:cubicBezTo>
                          <a:pt x="76" y="13"/>
                          <a:pt x="74" y="12"/>
                          <a:pt x="74" y="11"/>
                        </a:cubicBezTo>
                        <a:cubicBezTo>
                          <a:pt x="74" y="10"/>
                          <a:pt x="75" y="9"/>
                          <a:pt x="76" y="8"/>
                        </a:cubicBezTo>
                        <a:cubicBezTo>
                          <a:pt x="73" y="6"/>
                          <a:pt x="70" y="7"/>
                          <a:pt x="67" y="5"/>
                        </a:cubicBezTo>
                        <a:cubicBezTo>
                          <a:pt x="65" y="4"/>
                          <a:pt x="64" y="2"/>
                          <a:pt x="61" y="2"/>
                        </a:cubicBezTo>
                        <a:cubicBezTo>
                          <a:pt x="57" y="2"/>
                          <a:pt x="53" y="3"/>
                          <a:pt x="51" y="6"/>
                        </a:cubicBezTo>
                        <a:cubicBezTo>
                          <a:pt x="50" y="7"/>
                          <a:pt x="50" y="8"/>
                          <a:pt x="51" y="9"/>
                        </a:cubicBezTo>
                        <a:cubicBezTo>
                          <a:pt x="52" y="11"/>
                          <a:pt x="51" y="12"/>
                          <a:pt x="50" y="14"/>
                        </a:cubicBezTo>
                        <a:cubicBezTo>
                          <a:pt x="48" y="17"/>
                          <a:pt x="44" y="15"/>
                          <a:pt x="41" y="13"/>
                        </a:cubicBezTo>
                        <a:cubicBezTo>
                          <a:pt x="39" y="13"/>
                          <a:pt x="38" y="12"/>
                          <a:pt x="36" y="12"/>
                        </a:cubicBezTo>
                        <a:cubicBezTo>
                          <a:pt x="34" y="11"/>
                          <a:pt x="32" y="12"/>
                          <a:pt x="31" y="10"/>
                        </a:cubicBezTo>
                        <a:cubicBezTo>
                          <a:pt x="30" y="9"/>
                          <a:pt x="30" y="7"/>
                          <a:pt x="29" y="6"/>
                        </a:cubicBezTo>
                        <a:cubicBezTo>
                          <a:pt x="28" y="4"/>
                          <a:pt x="25" y="4"/>
                          <a:pt x="23" y="3"/>
                        </a:cubicBezTo>
                        <a:cubicBezTo>
                          <a:pt x="21" y="2"/>
                          <a:pt x="19" y="2"/>
                          <a:pt x="17" y="2"/>
                        </a:cubicBezTo>
                        <a:cubicBezTo>
                          <a:pt x="15" y="2"/>
                          <a:pt x="14" y="1"/>
                          <a:pt x="11" y="0"/>
                        </a:cubicBezTo>
                        <a:cubicBezTo>
                          <a:pt x="11" y="1"/>
                          <a:pt x="11" y="2"/>
                          <a:pt x="11" y="4"/>
                        </a:cubicBezTo>
                        <a:cubicBezTo>
                          <a:pt x="11" y="5"/>
                          <a:pt x="11" y="4"/>
                          <a:pt x="9" y="6"/>
                        </a:cubicBezTo>
                        <a:cubicBezTo>
                          <a:pt x="8" y="7"/>
                          <a:pt x="7" y="7"/>
                          <a:pt x="5" y="8"/>
                        </a:cubicBezTo>
                        <a:cubicBezTo>
                          <a:pt x="3" y="10"/>
                          <a:pt x="6" y="12"/>
                          <a:pt x="5" y="14"/>
                        </a:cubicBezTo>
                        <a:cubicBezTo>
                          <a:pt x="4" y="16"/>
                          <a:pt x="1" y="16"/>
                          <a:pt x="1" y="17"/>
                        </a:cubicBezTo>
                        <a:cubicBezTo>
                          <a:pt x="1" y="19"/>
                          <a:pt x="2" y="20"/>
                          <a:pt x="3" y="21"/>
                        </a:cubicBezTo>
                        <a:cubicBezTo>
                          <a:pt x="3" y="23"/>
                          <a:pt x="3" y="25"/>
                          <a:pt x="3" y="26"/>
                        </a:cubicBezTo>
                        <a:cubicBezTo>
                          <a:pt x="3" y="28"/>
                          <a:pt x="4" y="29"/>
                          <a:pt x="3" y="31"/>
                        </a:cubicBezTo>
                        <a:cubicBezTo>
                          <a:pt x="3" y="32"/>
                          <a:pt x="3" y="33"/>
                          <a:pt x="3" y="34"/>
                        </a:cubicBezTo>
                        <a:cubicBezTo>
                          <a:pt x="3" y="35"/>
                          <a:pt x="4" y="36"/>
                          <a:pt x="3" y="37"/>
                        </a:cubicBezTo>
                        <a:cubicBezTo>
                          <a:pt x="3" y="38"/>
                          <a:pt x="0" y="38"/>
                          <a:pt x="1" y="40"/>
                        </a:cubicBezTo>
                        <a:cubicBezTo>
                          <a:pt x="3" y="42"/>
                          <a:pt x="4" y="43"/>
                          <a:pt x="4" y="46"/>
                        </a:cubicBezTo>
                        <a:cubicBezTo>
                          <a:pt x="4" y="48"/>
                          <a:pt x="6" y="47"/>
                          <a:pt x="7" y="48"/>
                        </a:cubicBezTo>
                        <a:cubicBezTo>
                          <a:pt x="9" y="48"/>
                          <a:pt x="10" y="48"/>
                          <a:pt x="11" y="49"/>
                        </a:cubicBezTo>
                        <a:cubicBezTo>
                          <a:pt x="12" y="50"/>
                          <a:pt x="13" y="52"/>
                          <a:pt x="14" y="53"/>
                        </a:cubicBezTo>
                        <a:cubicBezTo>
                          <a:pt x="16" y="54"/>
                          <a:pt x="19" y="53"/>
                          <a:pt x="21" y="55"/>
                        </a:cubicBezTo>
                        <a:cubicBezTo>
                          <a:pt x="22" y="56"/>
                          <a:pt x="20" y="54"/>
                          <a:pt x="21" y="55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3" name="Freeform 773">
                    <a:extLst>
                      <a:ext uri="{FF2B5EF4-FFF2-40B4-BE49-F238E27FC236}">
                        <a16:creationId xmlns:a16="http://schemas.microsoft.com/office/drawing/2014/main" id="{3F68D310-6F28-4488-A2F0-58BB7D3EA0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56613" y="3857128"/>
                    <a:ext cx="195911" cy="159278"/>
                  </a:xfrm>
                  <a:custGeom>
                    <a:avLst/>
                    <a:gdLst>
                      <a:gd name="T0" fmla="*/ 19 w 42"/>
                      <a:gd name="T1" fmla="*/ 34 h 34"/>
                      <a:gd name="T2" fmla="*/ 20 w 42"/>
                      <a:gd name="T3" fmla="*/ 25 h 34"/>
                      <a:gd name="T4" fmla="*/ 24 w 42"/>
                      <a:gd name="T5" fmla="*/ 22 h 34"/>
                      <a:gd name="T6" fmla="*/ 25 w 42"/>
                      <a:gd name="T7" fmla="*/ 20 h 34"/>
                      <a:gd name="T8" fmla="*/ 25 w 42"/>
                      <a:gd name="T9" fmla="*/ 9 h 34"/>
                      <a:gd name="T10" fmla="*/ 32 w 42"/>
                      <a:gd name="T11" fmla="*/ 9 h 34"/>
                      <a:gd name="T12" fmla="*/ 41 w 42"/>
                      <a:gd name="T13" fmla="*/ 9 h 34"/>
                      <a:gd name="T14" fmla="*/ 42 w 42"/>
                      <a:gd name="T15" fmla="*/ 2 h 34"/>
                      <a:gd name="T16" fmla="*/ 40 w 42"/>
                      <a:gd name="T17" fmla="*/ 0 h 34"/>
                      <a:gd name="T18" fmla="*/ 20 w 42"/>
                      <a:gd name="T19" fmla="*/ 0 h 34"/>
                      <a:gd name="T20" fmla="*/ 15 w 42"/>
                      <a:gd name="T21" fmla="*/ 6 h 34"/>
                      <a:gd name="T22" fmla="*/ 10 w 42"/>
                      <a:gd name="T23" fmla="*/ 17 h 34"/>
                      <a:gd name="T24" fmla="*/ 8 w 42"/>
                      <a:gd name="T25" fmla="*/ 18 h 34"/>
                      <a:gd name="T26" fmla="*/ 4 w 42"/>
                      <a:gd name="T27" fmla="*/ 25 h 34"/>
                      <a:gd name="T28" fmla="*/ 0 w 42"/>
                      <a:gd name="T29" fmla="*/ 34 h 34"/>
                      <a:gd name="T30" fmla="*/ 19 w 42"/>
                      <a:gd name="T31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42" h="34">
                        <a:moveTo>
                          <a:pt x="19" y="34"/>
                        </a:moveTo>
                        <a:cubicBezTo>
                          <a:pt x="19" y="31"/>
                          <a:pt x="18" y="26"/>
                          <a:pt x="20" y="25"/>
                        </a:cubicBezTo>
                        <a:cubicBezTo>
                          <a:pt x="21" y="24"/>
                          <a:pt x="23" y="23"/>
                          <a:pt x="24" y="22"/>
                        </a:cubicBezTo>
                        <a:cubicBezTo>
                          <a:pt x="25" y="22"/>
                          <a:pt x="25" y="20"/>
                          <a:pt x="25" y="20"/>
                        </a:cubicBezTo>
                        <a:cubicBezTo>
                          <a:pt x="25" y="16"/>
                          <a:pt x="25" y="13"/>
                          <a:pt x="25" y="9"/>
                        </a:cubicBezTo>
                        <a:cubicBezTo>
                          <a:pt x="25" y="9"/>
                          <a:pt x="31" y="9"/>
                          <a:pt x="32" y="9"/>
                        </a:cubicBezTo>
                        <a:cubicBezTo>
                          <a:pt x="35" y="9"/>
                          <a:pt x="38" y="9"/>
                          <a:pt x="41" y="9"/>
                        </a:cubicBezTo>
                        <a:cubicBezTo>
                          <a:pt x="42" y="9"/>
                          <a:pt x="42" y="3"/>
                          <a:pt x="42" y="2"/>
                        </a:cubicBezTo>
                        <a:cubicBezTo>
                          <a:pt x="42" y="0"/>
                          <a:pt x="42" y="0"/>
                          <a:pt x="40" y="0"/>
                        </a:cubicBezTo>
                        <a:cubicBezTo>
                          <a:pt x="33" y="0"/>
                          <a:pt x="27" y="0"/>
                          <a:pt x="20" y="0"/>
                        </a:cubicBezTo>
                        <a:cubicBezTo>
                          <a:pt x="18" y="2"/>
                          <a:pt x="17" y="4"/>
                          <a:pt x="15" y="6"/>
                        </a:cubicBezTo>
                        <a:cubicBezTo>
                          <a:pt x="11" y="9"/>
                          <a:pt x="11" y="12"/>
                          <a:pt x="10" y="17"/>
                        </a:cubicBezTo>
                        <a:cubicBezTo>
                          <a:pt x="10" y="17"/>
                          <a:pt x="9" y="18"/>
                          <a:pt x="8" y="18"/>
                        </a:cubicBezTo>
                        <a:cubicBezTo>
                          <a:pt x="6" y="20"/>
                          <a:pt x="5" y="22"/>
                          <a:pt x="4" y="25"/>
                        </a:cubicBezTo>
                        <a:cubicBezTo>
                          <a:pt x="2" y="28"/>
                          <a:pt x="0" y="30"/>
                          <a:pt x="0" y="34"/>
                        </a:cubicBezTo>
                        <a:cubicBezTo>
                          <a:pt x="6" y="34"/>
                          <a:pt x="13" y="34"/>
                          <a:pt x="19" y="34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4" name="Freeform 774">
                    <a:extLst>
                      <a:ext uri="{FF2B5EF4-FFF2-40B4-BE49-F238E27FC236}">
                        <a16:creationId xmlns:a16="http://schemas.microsoft.com/office/drawing/2014/main" id="{F1AE7F40-3593-4C8E-B294-BDDD3A31311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50586" y="3632546"/>
                    <a:ext cx="280328" cy="224582"/>
                  </a:xfrm>
                  <a:custGeom>
                    <a:avLst/>
                    <a:gdLst>
                      <a:gd name="T0" fmla="*/ 22 w 60"/>
                      <a:gd name="T1" fmla="*/ 48 h 48"/>
                      <a:gd name="T2" fmla="*/ 23 w 60"/>
                      <a:gd name="T3" fmla="*/ 41 h 48"/>
                      <a:gd name="T4" fmla="*/ 29 w 60"/>
                      <a:gd name="T5" fmla="*/ 37 h 48"/>
                      <a:gd name="T6" fmla="*/ 33 w 60"/>
                      <a:gd name="T7" fmla="*/ 37 h 48"/>
                      <a:gd name="T8" fmla="*/ 38 w 60"/>
                      <a:gd name="T9" fmla="*/ 35 h 48"/>
                      <a:gd name="T10" fmla="*/ 40 w 60"/>
                      <a:gd name="T11" fmla="*/ 32 h 48"/>
                      <a:gd name="T12" fmla="*/ 45 w 60"/>
                      <a:gd name="T13" fmla="*/ 31 h 48"/>
                      <a:gd name="T14" fmla="*/ 46 w 60"/>
                      <a:gd name="T15" fmla="*/ 28 h 48"/>
                      <a:gd name="T16" fmla="*/ 50 w 60"/>
                      <a:gd name="T17" fmla="*/ 25 h 48"/>
                      <a:gd name="T18" fmla="*/ 53 w 60"/>
                      <a:gd name="T19" fmla="*/ 23 h 48"/>
                      <a:gd name="T20" fmla="*/ 58 w 60"/>
                      <a:gd name="T21" fmla="*/ 24 h 48"/>
                      <a:gd name="T22" fmla="*/ 56 w 60"/>
                      <a:gd name="T23" fmla="*/ 16 h 48"/>
                      <a:gd name="T24" fmla="*/ 56 w 60"/>
                      <a:gd name="T25" fmla="*/ 10 h 48"/>
                      <a:gd name="T26" fmla="*/ 55 w 60"/>
                      <a:gd name="T27" fmla="*/ 7 h 48"/>
                      <a:gd name="T28" fmla="*/ 51 w 60"/>
                      <a:gd name="T29" fmla="*/ 6 h 48"/>
                      <a:gd name="T30" fmla="*/ 47 w 60"/>
                      <a:gd name="T31" fmla="*/ 6 h 48"/>
                      <a:gd name="T32" fmla="*/ 42 w 60"/>
                      <a:gd name="T33" fmla="*/ 6 h 48"/>
                      <a:gd name="T34" fmla="*/ 35 w 60"/>
                      <a:gd name="T35" fmla="*/ 4 h 48"/>
                      <a:gd name="T36" fmla="*/ 30 w 60"/>
                      <a:gd name="T37" fmla="*/ 13 h 48"/>
                      <a:gd name="T38" fmla="*/ 20 w 60"/>
                      <a:gd name="T39" fmla="*/ 19 h 48"/>
                      <a:gd name="T40" fmla="*/ 16 w 60"/>
                      <a:gd name="T41" fmla="*/ 27 h 48"/>
                      <a:gd name="T42" fmla="*/ 16 w 60"/>
                      <a:gd name="T43" fmla="*/ 35 h 48"/>
                      <a:gd name="T44" fmla="*/ 14 w 60"/>
                      <a:gd name="T45" fmla="*/ 39 h 48"/>
                      <a:gd name="T46" fmla="*/ 9 w 60"/>
                      <a:gd name="T47" fmla="*/ 42 h 48"/>
                      <a:gd name="T48" fmla="*/ 5 w 60"/>
                      <a:gd name="T49" fmla="*/ 45 h 48"/>
                      <a:gd name="T50" fmla="*/ 0 w 60"/>
                      <a:gd name="T51" fmla="*/ 48 h 48"/>
                      <a:gd name="T52" fmla="*/ 22 w 60"/>
                      <a:gd name="T53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60" h="48">
                        <a:moveTo>
                          <a:pt x="22" y="48"/>
                        </a:moveTo>
                        <a:cubicBezTo>
                          <a:pt x="22" y="45"/>
                          <a:pt x="21" y="43"/>
                          <a:pt x="23" y="41"/>
                        </a:cubicBezTo>
                        <a:cubicBezTo>
                          <a:pt x="25" y="40"/>
                          <a:pt x="28" y="39"/>
                          <a:pt x="29" y="37"/>
                        </a:cubicBezTo>
                        <a:cubicBezTo>
                          <a:pt x="30" y="37"/>
                          <a:pt x="32" y="37"/>
                          <a:pt x="33" y="37"/>
                        </a:cubicBezTo>
                        <a:cubicBezTo>
                          <a:pt x="34" y="36"/>
                          <a:pt x="36" y="36"/>
                          <a:pt x="38" y="35"/>
                        </a:cubicBezTo>
                        <a:cubicBezTo>
                          <a:pt x="39" y="34"/>
                          <a:pt x="39" y="33"/>
                          <a:pt x="40" y="32"/>
                        </a:cubicBezTo>
                        <a:cubicBezTo>
                          <a:pt x="41" y="31"/>
                          <a:pt x="44" y="32"/>
                          <a:pt x="45" y="31"/>
                        </a:cubicBezTo>
                        <a:cubicBezTo>
                          <a:pt x="46" y="30"/>
                          <a:pt x="46" y="29"/>
                          <a:pt x="46" y="28"/>
                        </a:cubicBezTo>
                        <a:cubicBezTo>
                          <a:pt x="46" y="26"/>
                          <a:pt x="49" y="26"/>
                          <a:pt x="50" y="25"/>
                        </a:cubicBezTo>
                        <a:cubicBezTo>
                          <a:pt x="51" y="24"/>
                          <a:pt x="51" y="23"/>
                          <a:pt x="53" y="23"/>
                        </a:cubicBezTo>
                        <a:cubicBezTo>
                          <a:pt x="54" y="23"/>
                          <a:pt x="57" y="24"/>
                          <a:pt x="58" y="24"/>
                        </a:cubicBezTo>
                        <a:cubicBezTo>
                          <a:pt x="60" y="23"/>
                          <a:pt x="56" y="17"/>
                          <a:pt x="56" y="16"/>
                        </a:cubicBezTo>
                        <a:cubicBezTo>
                          <a:pt x="56" y="14"/>
                          <a:pt x="56" y="12"/>
                          <a:pt x="56" y="10"/>
                        </a:cubicBezTo>
                        <a:cubicBezTo>
                          <a:pt x="55" y="9"/>
                          <a:pt x="55" y="8"/>
                          <a:pt x="55" y="7"/>
                        </a:cubicBezTo>
                        <a:cubicBezTo>
                          <a:pt x="53" y="7"/>
                          <a:pt x="52" y="6"/>
                          <a:pt x="51" y="6"/>
                        </a:cubicBezTo>
                        <a:cubicBezTo>
                          <a:pt x="50" y="5"/>
                          <a:pt x="48" y="6"/>
                          <a:pt x="47" y="6"/>
                        </a:cubicBezTo>
                        <a:cubicBezTo>
                          <a:pt x="46" y="5"/>
                          <a:pt x="44" y="6"/>
                          <a:pt x="42" y="6"/>
                        </a:cubicBezTo>
                        <a:cubicBezTo>
                          <a:pt x="40" y="6"/>
                          <a:pt x="36" y="0"/>
                          <a:pt x="35" y="4"/>
                        </a:cubicBezTo>
                        <a:cubicBezTo>
                          <a:pt x="34" y="7"/>
                          <a:pt x="33" y="10"/>
                          <a:pt x="30" y="13"/>
                        </a:cubicBezTo>
                        <a:cubicBezTo>
                          <a:pt x="27" y="16"/>
                          <a:pt x="23" y="16"/>
                          <a:pt x="20" y="19"/>
                        </a:cubicBezTo>
                        <a:cubicBezTo>
                          <a:pt x="18" y="21"/>
                          <a:pt x="17" y="24"/>
                          <a:pt x="16" y="27"/>
                        </a:cubicBezTo>
                        <a:cubicBezTo>
                          <a:pt x="16" y="29"/>
                          <a:pt x="17" y="32"/>
                          <a:pt x="16" y="35"/>
                        </a:cubicBezTo>
                        <a:cubicBezTo>
                          <a:pt x="15" y="36"/>
                          <a:pt x="14" y="38"/>
                          <a:pt x="14" y="39"/>
                        </a:cubicBezTo>
                        <a:cubicBezTo>
                          <a:pt x="13" y="41"/>
                          <a:pt x="11" y="41"/>
                          <a:pt x="9" y="42"/>
                        </a:cubicBezTo>
                        <a:cubicBezTo>
                          <a:pt x="8" y="43"/>
                          <a:pt x="7" y="44"/>
                          <a:pt x="5" y="45"/>
                        </a:cubicBezTo>
                        <a:cubicBezTo>
                          <a:pt x="4" y="46"/>
                          <a:pt x="2" y="46"/>
                          <a:pt x="0" y="48"/>
                        </a:cubicBezTo>
                        <a:lnTo>
                          <a:pt x="22" y="48"/>
                        </a:ln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  <p:sp>
                <p:nvSpPr>
                  <p:cNvPr id="465" name="Freeform 775">
                    <a:extLst>
                      <a:ext uri="{FF2B5EF4-FFF2-40B4-BE49-F238E27FC236}">
                        <a16:creationId xmlns:a16="http://schemas.microsoft.com/office/drawing/2014/main" id="{C745F067-AB4B-46B4-B2C5-18D84EA1CC1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49339" y="3610247"/>
                    <a:ext cx="484203" cy="461904"/>
                  </a:xfrm>
                  <a:custGeom>
                    <a:avLst/>
                    <a:gdLst>
                      <a:gd name="T0" fmla="*/ 35 w 104"/>
                      <a:gd name="T1" fmla="*/ 22 h 99"/>
                      <a:gd name="T2" fmla="*/ 36 w 104"/>
                      <a:gd name="T3" fmla="*/ 29 h 99"/>
                      <a:gd name="T4" fmla="*/ 31 w 104"/>
                      <a:gd name="T5" fmla="*/ 28 h 99"/>
                      <a:gd name="T6" fmla="*/ 29 w 104"/>
                      <a:gd name="T7" fmla="*/ 30 h 99"/>
                      <a:gd name="T8" fmla="*/ 26 w 104"/>
                      <a:gd name="T9" fmla="*/ 31 h 99"/>
                      <a:gd name="T10" fmla="*/ 24 w 104"/>
                      <a:gd name="T11" fmla="*/ 35 h 99"/>
                      <a:gd name="T12" fmla="*/ 20 w 104"/>
                      <a:gd name="T13" fmla="*/ 37 h 99"/>
                      <a:gd name="T14" fmla="*/ 17 w 104"/>
                      <a:gd name="T15" fmla="*/ 40 h 99"/>
                      <a:gd name="T16" fmla="*/ 11 w 104"/>
                      <a:gd name="T17" fmla="*/ 42 h 99"/>
                      <a:gd name="T18" fmla="*/ 8 w 104"/>
                      <a:gd name="T19" fmla="*/ 43 h 99"/>
                      <a:gd name="T20" fmla="*/ 4 w 104"/>
                      <a:gd name="T21" fmla="*/ 45 h 99"/>
                      <a:gd name="T22" fmla="*/ 1 w 104"/>
                      <a:gd name="T23" fmla="*/ 52 h 99"/>
                      <a:gd name="T24" fmla="*/ 2 w 104"/>
                      <a:gd name="T25" fmla="*/ 56 h 99"/>
                      <a:gd name="T26" fmla="*/ 6 w 104"/>
                      <a:gd name="T27" fmla="*/ 59 h 99"/>
                      <a:gd name="T28" fmla="*/ 37 w 104"/>
                      <a:gd name="T29" fmla="*/ 79 h 99"/>
                      <a:gd name="T30" fmla="*/ 48 w 104"/>
                      <a:gd name="T31" fmla="*/ 86 h 99"/>
                      <a:gd name="T32" fmla="*/ 49 w 104"/>
                      <a:gd name="T33" fmla="*/ 87 h 99"/>
                      <a:gd name="T34" fmla="*/ 58 w 104"/>
                      <a:gd name="T35" fmla="*/ 93 h 99"/>
                      <a:gd name="T36" fmla="*/ 61 w 104"/>
                      <a:gd name="T37" fmla="*/ 99 h 99"/>
                      <a:gd name="T38" fmla="*/ 67 w 104"/>
                      <a:gd name="T39" fmla="*/ 97 h 99"/>
                      <a:gd name="T40" fmla="*/ 72 w 104"/>
                      <a:gd name="T41" fmla="*/ 96 h 99"/>
                      <a:gd name="T42" fmla="*/ 85 w 104"/>
                      <a:gd name="T43" fmla="*/ 87 h 99"/>
                      <a:gd name="T44" fmla="*/ 100 w 104"/>
                      <a:gd name="T45" fmla="*/ 77 h 99"/>
                      <a:gd name="T46" fmla="*/ 104 w 104"/>
                      <a:gd name="T47" fmla="*/ 75 h 99"/>
                      <a:gd name="T48" fmla="*/ 97 w 104"/>
                      <a:gd name="T49" fmla="*/ 69 h 99"/>
                      <a:gd name="T50" fmla="*/ 94 w 104"/>
                      <a:gd name="T51" fmla="*/ 69 h 99"/>
                      <a:gd name="T52" fmla="*/ 92 w 104"/>
                      <a:gd name="T53" fmla="*/ 63 h 99"/>
                      <a:gd name="T54" fmla="*/ 92 w 104"/>
                      <a:gd name="T55" fmla="*/ 60 h 99"/>
                      <a:gd name="T56" fmla="*/ 93 w 104"/>
                      <a:gd name="T57" fmla="*/ 55 h 99"/>
                      <a:gd name="T58" fmla="*/ 93 w 104"/>
                      <a:gd name="T59" fmla="*/ 50 h 99"/>
                      <a:gd name="T60" fmla="*/ 93 w 104"/>
                      <a:gd name="T61" fmla="*/ 46 h 99"/>
                      <a:gd name="T62" fmla="*/ 92 w 104"/>
                      <a:gd name="T63" fmla="*/ 42 h 99"/>
                      <a:gd name="T64" fmla="*/ 91 w 104"/>
                      <a:gd name="T65" fmla="*/ 37 h 99"/>
                      <a:gd name="T66" fmla="*/ 87 w 104"/>
                      <a:gd name="T67" fmla="*/ 27 h 99"/>
                      <a:gd name="T68" fmla="*/ 82 w 104"/>
                      <a:gd name="T69" fmla="*/ 20 h 99"/>
                      <a:gd name="T70" fmla="*/ 85 w 104"/>
                      <a:gd name="T71" fmla="*/ 13 h 99"/>
                      <a:gd name="T72" fmla="*/ 86 w 104"/>
                      <a:gd name="T73" fmla="*/ 2 h 99"/>
                      <a:gd name="T74" fmla="*/ 84 w 104"/>
                      <a:gd name="T75" fmla="*/ 1 h 99"/>
                      <a:gd name="T76" fmla="*/ 81 w 104"/>
                      <a:gd name="T77" fmla="*/ 0 h 99"/>
                      <a:gd name="T78" fmla="*/ 79 w 104"/>
                      <a:gd name="T79" fmla="*/ 1 h 99"/>
                      <a:gd name="T80" fmla="*/ 75 w 104"/>
                      <a:gd name="T81" fmla="*/ 0 h 99"/>
                      <a:gd name="T82" fmla="*/ 72 w 104"/>
                      <a:gd name="T83" fmla="*/ 2 h 99"/>
                      <a:gd name="T84" fmla="*/ 68 w 104"/>
                      <a:gd name="T85" fmla="*/ 1 h 99"/>
                      <a:gd name="T86" fmla="*/ 61 w 104"/>
                      <a:gd name="T87" fmla="*/ 2 h 99"/>
                      <a:gd name="T88" fmla="*/ 46 w 104"/>
                      <a:gd name="T89" fmla="*/ 5 h 99"/>
                      <a:gd name="T90" fmla="*/ 43 w 104"/>
                      <a:gd name="T91" fmla="*/ 7 h 99"/>
                      <a:gd name="T92" fmla="*/ 39 w 104"/>
                      <a:gd name="T93" fmla="*/ 8 h 99"/>
                      <a:gd name="T94" fmla="*/ 34 w 104"/>
                      <a:gd name="T95" fmla="*/ 12 h 99"/>
                      <a:gd name="T96" fmla="*/ 35 w 104"/>
                      <a:gd name="T97" fmla="*/ 22 h 99"/>
                      <a:gd name="T98" fmla="*/ 35 w 104"/>
                      <a:gd name="T99" fmla="*/ 22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104" h="99">
                        <a:moveTo>
                          <a:pt x="35" y="22"/>
                        </a:moveTo>
                        <a:cubicBezTo>
                          <a:pt x="36" y="23"/>
                          <a:pt x="40" y="29"/>
                          <a:pt x="36" y="29"/>
                        </a:cubicBezTo>
                        <a:cubicBezTo>
                          <a:pt x="35" y="28"/>
                          <a:pt x="32" y="27"/>
                          <a:pt x="31" y="28"/>
                        </a:cubicBezTo>
                        <a:cubicBezTo>
                          <a:pt x="30" y="29"/>
                          <a:pt x="30" y="29"/>
                          <a:pt x="29" y="30"/>
                        </a:cubicBezTo>
                        <a:cubicBezTo>
                          <a:pt x="28" y="31"/>
                          <a:pt x="27" y="31"/>
                          <a:pt x="26" y="31"/>
                        </a:cubicBezTo>
                        <a:cubicBezTo>
                          <a:pt x="24" y="32"/>
                          <a:pt x="25" y="34"/>
                          <a:pt x="24" y="35"/>
                        </a:cubicBezTo>
                        <a:cubicBezTo>
                          <a:pt x="24" y="37"/>
                          <a:pt x="21" y="36"/>
                          <a:pt x="20" y="37"/>
                        </a:cubicBezTo>
                        <a:cubicBezTo>
                          <a:pt x="18" y="37"/>
                          <a:pt x="18" y="39"/>
                          <a:pt x="17" y="40"/>
                        </a:cubicBezTo>
                        <a:cubicBezTo>
                          <a:pt x="15" y="42"/>
                          <a:pt x="13" y="41"/>
                          <a:pt x="11" y="42"/>
                        </a:cubicBezTo>
                        <a:cubicBezTo>
                          <a:pt x="10" y="42"/>
                          <a:pt x="9" y="42"/>
                          <a:pt x="8" y="43"/>
                        </a:cubicBezTo>
                        <a:cubicBezTo>
                          <a:pt x="7" y="43"/>
                          <a:pt x="5" y="44"/>
                          <a:pt x="4" y="45"/>
                        </a:cubicBezTo>
                        <a:cubicBezTo>
                          <a:pt x="0" y="47"/>
                          <a:pt x="1" y="48"/>
                          <a:pt x="1" y="52"/>
                        </a:cubicBezTo>
                        <a:cubicBezTo>
                          <a:pt x="1" y="55"/>
                          <a:pt x="0" y="55"/>
                          <a:pt x="2" y="56"/>
                        </a:cubicBezTo>
                        <a:cubicBezTo>
                          <a:pt x="3" y="57"/>
                          <a:pt x="5" y="58"/>
                          <a:pt x="6" y="59"/>
                        </a:cubicBezTo>
                        <a:cubicBezTo>
                          <a:pt x="16" y="66"/>
                          <a:pt x="26" y="72"/>
                          <a:pt x="37" y="79"/>
                        </a:cubicBezTo>
                        <a:cubicBezTo>
                          <a:pt x="40" y="81"/>
                          <a:pt x="44" y="84"/>
                          <a:pt x="48" y="86"/>
                        </a:cubicBezTo>
                        <a:cubicBezTo>
                          <a:pt x="48" y="87"/>
                          <a:pt x="49" y="87"/>
                          <a:pt x="49" y="87"/>
                        </a:cubicBezTo>
                        <a:cubicBezTo>
                          <a:pt x="52" y="92"/>
                          <a:pt x="54" y="92"/>
                          <a:pt x="58" y="93"/>
                        </a:cubicBezTo>
                        <a:cubicBezTo>
                          <a:pt x="61" y="94"/>
                          <a:pt x="58" y="98"/>
                          <a:pt x="61" y="99"/>
                        </a:cubicBezTo>
                        <a:cubicBezTo>
                          <a:pt x="62" y="99"/>
                          <a:pt x="65" y="98"/>
                          <a:pt x="67" y="97"/>
                        </a:cubicBezTo>
                        <a:cubicBezTo>
                          <a:pt x="68" y="97"/>
                          <a:pt x="71" y="97"/>
                          <a:pt x="72" y="96"/>
                        </a:cubicBezTo>
                        <a:cubicBezTo>
                          <a:pt x="76" y="93"/>
                          <a:pt x="80" y="90"/>
                          <a:pt x="85" y="87"/>
                        </a:cubicBezTo>
                        <a:cubicBezTo>
                          <a:pt x="90" y="84"/>
                          <a:pt x="95" y="80"/>
                          <a:pt x="100" y="77"/>
                        </a:cubicBezTo>
                        <a:cubicBezTo>
                          <a:pt x="101" y="77"/>
                          <a:pt x="102" y="76"/>
                          <a:pt x="104" y="75"/>
                        </a:cubicBezTo>
                        <a:cubicBezTo>
                          <a:pt x="102" y="71"/>
                          <a:pt x="101" y="70"/>
                          <a:pt x="97" y="69"/>
                        </a:cubicBezTo>
                        <a:cubicBezTo>
                          <a:pt x="96" y="69"/>
                          <a:pt x="94" y="69"/>
                          <a:pt x="94" y="69"/>
                        </a:cubicBezTo>
                        <a:cubicBezTo>
                          <a:pt x="94" y="66"/>
                          <a:pt x="94" y="65"/>
                          <a:pt x="92" y="63"/>
                        </a:cubicBezTo>
                        <a:cubicBezTo>
                          <a:pt x="91" y="61"/>
                          <a:pt x="91" y="61"/>
                          <a:pt x="92" y="60"/>
                        </a:cubicBezTo>
                        <a:cubicBezTo>
                          <a:pt x="94" y="58"/>
                          <a:pt x="93" y="57"/>
                          <a:pt x="93" y="55"/>
                        </a:cubicBezTo>
                        <a:cubicBezTo>
                          <a:pt x="93" y="53"/>
                          <a:pt x="94" y="52"/>
                          <a:pt x="93" y="50"/>
                        </a:cubicBezTo>
                        <a:cubicBezTo>
                          <a:pt x="93" y="49"/>
                          <a:pt x="93" y="48"/>
                          <a:pt x="93" y="46"/>
                        </a:cubicBezTo>
                        <a:cubicBezTo>
                          <a:pt x="93" y="45"/>
                          <a:pt x="93" y="43"/>
                          <a:pt x="92" y="42"/>
                        </a:cubicBezTo>
                        <a:cubicBezTo>
                          <a:pt x="91" y="41"/>
                          <a:pt x="91" y="39"/>
                          <a:pt x="91" y="37"/>
                        </a:cubicBezTo>
                        <a:cubicBezTo>
                          <a:pt x="91" y="34"/>
                          <a:pt x="90" y="30"/>
                          <a:pt x="87" y="27"/>
                        </a:cubicBezTo>
                        <a:cubicBezTo>
                          <a:pt x="85" y="25"/>
                          <a:pt x="83" y="23"/>
                          <a:pt x="82" y="20"/>
                        </a:cubicBezTo>
                        <a:cubicBezTo>
                          <a:pt x="80" y="16"/>
                          <a:pt x="84" y="17"/>
                          <a:pt x="85" y="13"/>
                        </a:cubicBezTo>
                        <a:cubicBezTo>
                          <a:pt x="85" y="9"/>
                          <a:pt x="85" y="6"/>
                          <a:pt x="86" y="2"/>
                        </a:cubicBezTo>
                        <a:cubicBezTo>
                          <a:pt x="85" y="2"/>
                          <a:pt x="85" y="1"/>
                          <a:pt x="84" y="1"/>
                        </a:cubicBezTo>
                        <a:cubicBezTo>
                          <a:pt x="82" y="2"/>
                          <a:pt x="82" y="0"/>
                          <a:pt x="81" y="0"/>
                        </a:cubicBezTo>
                        <a:cubicBezTo>
                          <a:pt x="80" y="0"/>
                          <a:pt x="80" y="1"/>
                          <a:pt x="79" y="1"/>
                        </a:cubicBezTo>
                        <a:cubicBezTo>
                          <a:pt x="77" y="1"/>
                          <a:pt x="77" y="0"/>
                          <a:pt x="75" y="0"/>
                        </a:cubicBezTo>
                        <a:cubicBezTo>
                          <a:pt x="74" y="1"/>
                          <a:pt x="73" y="1"/>
                          <a:pt x="72" y="2"/>
                        </a:cubicBezTo>
                        <a:cubicBezTo>
                          <a:pt x="70" y="3"/>
                          <a:pt x="70" y="2"/>
                          <a:pt x="68" y="1"/>
                        </a:cubicBezTo>
                        <a:cubicBezTo>
                          <a:pt x="66" y="1"/>
                          <a:pt x="63" y="1"/>
                          <a:pt x="61" y="2"/>
                        </a:cubicBezTo>
                        <a:cubicBezTo>
                          <a:pt x="56" y="3"/>
                          <a:pt x="51" y="3"/>
                          <a:pt x="46" y="5"/>
                        </a:cubicBezTo>
                        <a:cubicBezTo>
                          <a:pt x="45" y="6"/>
                          <a:pt x="44" y="7"/>
                          <a:pt x="43" y="7"/>
                        </a:cubicBezTo>
                        <a:cubicBezTo>
                          <a:pt x="42" y="8"/>
                          <a:pt x="40" y="8"/>
                          <a:pt x="39" y="8"/>
                        </a:cubicBezTo>
                        <a:cubicBezTo>
                          <a:pt x="37" y="9"/>
                          <a:pt x="37" y="12"/>
                          <a:pt x="34" y="12"/>
                        </a:cubicBezTo>
                        <a:cubicBezTo>
                          <a:pt x="35" y="15"/>
                          <a:pt x="35" y="18"/>
                          <a:pt x="35" y="22"/>
                        </a:cubicBezTo>
                        <a:cubicBezTo>
                          <a:pt x="36" y="23"/>
                          <a:pt x="35" y="20"/>
                          <a:pt x="35" y="22"/>
                        </a:cubicBezTo>
                        <a:close/>
                      </a:path>
                    </a:pathLst>
                  </a:custGeom>
                  <a:grpFill/>
                  <a:ln w="0" cap="flat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algn="ctr"/>
                    <a:endParaRPr lang="id-ID" sz="1350" dirty="0"/>
                  </a:p>
                </p:txBody>
              </p:sp>
            </p:grpSp>
            <p:sp>
              <p:nvSpPr>
                <p:cNvPr id="245" name="Freeform 102">
                  <a:extLst>
                    <a:ext uri="{FF2B5EF4-FFF2-40B4-BE49-F238E27FC236}">
                      <a16:creationId xmlns:a16="http://schemas.microsoft.com/office/drawing/2014/main" id="{ECF92BCE-6ADB-4430-A9C1-014E8A43B7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4528" y="2612362"/>
                  <a:ext cx="40540" cy="77218"/>
                </a:xfrm>
                <a:custGeom>
                  <a:avLst/>
                  <a:gdLst/>
                  <a:ahLst/>
                  <a:cxnLst>
                    <a:cxn ang="0">
                      <a:pos x="25" y="30"/>
                    </a:cxn>
                    <a:cxn ang="0">
                      <a:pos x="11" y="48"/>
                    </a:cxn>
                    <a:cxn ang="0">
                      <a:pos x="0" y="35"/>
                    </a:cxn>
                    <a:cxn ang="0">
                      <a:pos x="6" y="0"/>
                    </a:cxn>
                    <a:cxn ang="0">
                      <a:pos x="25" y="30"/>
                    </a:cxn>
                  </a:cxnLst>
                  <a:rect l="0" t="0" r="r" b="b"/>
                  <a:pathLst>
                    <a:path w="25" h="48">
                      <a:moveTo>
                        <a:pt x="25" y="30"/>
                      </a:moveTo>
                      <a:cubicBezTo>
                        <a:pt x="25" y="37"/>
                        <a:pt x="20" y="48"/>
                        <a:pt x="11" y="48"/>
                      </a:cubicBezTo>
                      <a:cubicBezTo>
                        <a:pt x="5" y="48"/>
                        <a:pt x="0" y="41"/>
                        <a:pt x="0" y="35"/>
                      </a:cubicBezTo>
                      <a:cubicBezTo>
                        <a:pt x="0" y="22"/>
                        <a:pt x="6" y="13"/>
                        <a:pt x="6" y="0"/>
                      </a:cubicBezTo>
                      <a:cubicBezTo>
                        <a:pt x="13" y="10"/>
                        <a:pt x="25" y="15"/>
                        <a:pt x="25" y="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tx1">
                      <a:lumMod val="50000"/>
                      <a:lumOff val="50000"/>
                    </a:schemeClr>
                  </a:solidFill>
                  <a:round/>
                  <a:headEnd/>
                  <a:tailEnd/>
                </a:ln>
              </p:spPr>
              <p:txBody>
                <a:bodyPr vert="horz" wrap="square" lIns="0" tIns="0" rIns="0" bIns="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241" name="Group 240">
                <a:extLst>
                  <a:ext uri="{FF2B5EF4-FFF2-40B4-BE49-F238E27FC236}">
                    <a16:creationId xmlns:a16="http://schemas.microsoft.com/office/drawing/2014/main" id="{3F26E0D3-9743-4B76-A33E-BA7B01FB789E}"/>
                  </a:ext>
                </a:extLst>
              </p:cNvPr>
              <p:cNvGrpSpPr/>
              <p:nvPr/>
            </p:nvGrpSpPr>
            <p:grpSpPr>
              <a:xfrm>
                <a:off x="2450648" y="2197052"/>
                <a:ext cx="86870" cy="117758"/>
                <a:chOff x="2781952" y="2059930"/>
                <a:chExt cx="86870" cy="117758"/>
              </a:xfrm>
              <a:grpFill/>
            </p:grpSpPr>
            <p:sp>
              <p:nvSpPr>
                <p:cNvPr id="242" name="Freeform 47">
                  <a:extLst>
                    <a:ext uri="{FF2B5EF4-FFF2-40B4-BE49-F238E27FC236}">
                      <a16:creationId xmlns:a16="http://schemas.microsoft.com/office/drawing/2014/main" id="{58959EEB-AEFD-43EF-895C-DD446ECBD2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1952" y="2059930"/>
                  <a:ext cx="5792" cy="7722"/>
                </a:xfrm>
                <a:custGeom>
                  <a:avLst/>
                  <a:gdLst/>
                  <a:ahLst/>
                  <a:cxnLst>
                    <a:cxn ang="0">
                      <a:pos x="3" y="4"/>
                    </a:cxn>
                    <a:cxn ang="0">
                      <a:pos x="1" y="0"/>
                    </a:cxn>
                    <a:cxn ang="0">
                      <a:pos x="3" y="4"/>
                    </a:cxn>
                  </a:cxnLst>
                  <a:rect l="0" t="0" r="r" b="b"/>
                  <a:pathLst>
                    <a:path w="3" h="4">
                      <a:moveTo>
                        <a:pt x="3" y="4"/>
                      </a:moveTo>
                      <a:cubicBezTo>
                        <a:pt x="2" y="4"/>
                        <a:pt x="0" y="1"/>
                        <a:pt x="1" y="0"/>
                      </a:cubicBez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>
                      <a:lumMod val="95000"/>
                    </a:schemeClr>
                  </a:solidFill>
                  <a:round/>
                  <a:headEnd/>
                  <a:tailEnd/>
                </a:ln>
              </p:spPr>
              <p:txBody>
                <a:bodyPr vert="horz" wrap="square" lIns="0" tIns="0" rIns="0" bIns="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43" name="Freeform 48">
                  <a:extLst>
                    <a:ext uri="{FF2B5EF4-FFF2-40B4-BE49-F238E27FC236}">
                      <a16:creationId xmlns:a16="http://schemas.microsoft.com/office/drawing/2014/main" id="{89BC651B-9C0D-436A-8CA2-ACA0093429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55308" y="2168035"/>
                  <a:ext cx="13514" cy="9653"/>
                </a:xfrm>
                <a:custGeom>
                  <a:avLst/>
                  <a:gdLst/>
                  <a:ahLst/>
                  <a:cxnLst>
                    <a:cxn ang="0">
                      <a:pos x="0" y="4"/>
                    </a:cxn>
                    <a:cxn ang="0">
                      <a:pos x="0" y="7"/>
                    </a:cxn>
                    <a:cxn ang="0">
                      <a:pos x="2" y="7"/>
                    </a:cxn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0" y="4"/>
                    </a:cxn>
                  </a:cxnLst>
                  <a:rect l="0" t="0" r="r" b="b"/>
                  <a:pathLst>
                    <a:path w="9" h="7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7"/>
                        <a:pt x="7" y="6"/>
                        <a:pt x="9" y="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7" y="3"/>
                        <a:pt x="4" y="5"/>
                        <a:pt x="0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>
                      <a:lumMod val="95000"/>
                    </a:schemeClr>
                  </a:solidFill>
                  <a:round/>
                  <a:headEnd/>
                  <a:tailEnd/>
                </a:ln>
              </p:spPr>
              <p:txBody>
                <a:bodyPr vert="horz" wrap="square" lIns="0" tIns="0" rIns="0" bIns="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en-US" dirty="0"/>
                </a:p>
              </p:txBody>
            </p:sp>
          </p:grpSp>
        </p:grp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76FC3708-6409-42A4-B2EB-528D5F0EA0A4}"/>
                </a:ext>
              </a:extLst>
            </p:cNvPr>
            <p:cNvSpPr/>
            <p:nvPr/>
          </p:nvSpPr>
          <p:spPr>
            <a:xfrm>
              <a:off x="4684744" y="2028828"/>
              <a:ext cx="441576" cy="16238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ctr"/>
              <a:r>
                <a:rPr lang="en-US" b="1" cap="all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LATVIA</a:t>
              </a:r>
            </a:p>
          </p:txBody>
        </p:sp>
      </p:grpSp>
      <p:cxnSp>
        <p:nvCxnSpPr>
          <p:cNvPr id="469" name="Straight Connector 468">
            <a:extLst>
              <a:ext uri="{FF2B5EF4-FFF2-40B4-BE49-F238E27FC236}">
                <a16:creationId xmlns:a16="http://schemas.microsoft.com/office/drawing/2014/main" id="{B6C210DD-B0F7-47E1-A6CB-304E1BFA2C7B}"/>
              </a:ext>
            </a:extLst>
          </p:cNvPr>
          <p:cNvCxnSpPr>
            <a:cxnSpLocks/>
          </p:cNvCxnSpPr>
          <p:nvPr/>
        </p:nvCxnSpPr>
        <p:spPr>
          <a:xfrm flipV="1">
            <a:off x="615361" y="1422418"/>
            <a:ext cx="0" cy="25267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3" name="TextBox 10">
            <a:extLst>
              <a:ext uri="{FF2B5EF4-FFF2-40B4-BE49-F238E27FC236}">
                <a16:creationId xmlns:a16="http://schemas.microsoft.com/office/drawing/2014/main" id="{7B871A79-FD5A-4484-BCE8-FBEF065CB86D}"/>
              </a:ext>
            </a:extLst>
          </p:cNvPr>
          <p:cNvSpPr txBox="1"/>
          <p:nvPr/>
        </p:nvSpPr>
        <p:spPr>
          <a:xfrm>
            <a:off x="-174984" y="423996"/>
            <a:ext cx="2482834" cy="8545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4"/>
              </a:lnSpc>
            </a:pPr>
            <a:r>
              <a:rPr lang="en-US" sz="2800" b="1" cap="all" dirty="0">
                <a:solidFill>
                  <a:srgbClr val="ED7D31"/>
                </a:solidFill>
                <a:latin typeface="+mj-lt"/>
                <a:ea typeface="Agrandir Bold"/>
                <a:cs typeface="Agrandir Bold"/>
                <a:sym typeface="Agrandir Bold"/>
              </a:rPr>
              <a:t>Latvia</a:t>
            </a:r>
          </a:p>
        </p:txBody>
      </p:sp>
    </p:spTree>
    <p:extLst>
      <p:ext uri="{BB962C8B-B14F-4D97-AF65-F5344CB8AC3E}">
        <p14:creationId xmlns:p14="http://schemas.microsoft.com/office/powerpoint/2010/main" val="1843350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9">
            <a:extLst>
              <a:ext uri="{FF2B5EF4-FFF2-40B4-BE49-F238E27FC236}">
                <a16:creationId xmlns:a16="http://schemas.microsoft.com/office/drawing/2014/main" id="{1798B867-35D6-4B43-AB5E-EE5000A2701B}"/>
              </a:ext>
            </a:extLst>
          </p:cNvPr>
          <p:cNvSpPr/>
          <p:nvPr/>
        </p:nvSpPr>
        <p:spPr>
          <a:xfrm>
            <a:off x="6570775" y="2933247"/>
            <a:ext cx="591080" cy="568392"/>
          </a:xfrm>
          <a:custGeom>
            <a:avLst/>
            <a:gdLst/>
            <a:ahLst/>
            <a:cxnLst/>
            <a:rect l="l" t="t" r="r" b="b"/>
            <a:pathLst>
              <a:path w="812800" h="878414">
                <a:moveTo>
                  <a:pt x="406400" y="0"/>
                </a:moveTo>
                <a:cubicBezTo>
                  <a:pt x="181951" y="0"/>
                  <a:pt x="0" y="196640"/>
                  <a:pt x="0" y="439207"/>
                </a:cubicBezTo>
                <a:cubicBezTo>
                  <a:pt x="0" y="681774"/>
                  <a:pt x="181951" y="878414"/>
                  <a:pt x="406400" y="878414"/>
                </a:cubicBezTo>
                <a:cubicBezTo>
                  <a:pt x="630849" y="878414"/>
                  <a:pt x="812800" y="681774"/>
                  <a:pt x="812800" y="439207"/>
                </a:cubicBezTo>
                <a:cubicBezTo>
                  <a:pt x="812800" y="196640"/>
                  <a:pt x="630849" y="0"/>
                  <a:pt x="406400" y="0"/>
                </a:cubicBezTo>
                <a:close/>
              </a:path>
            </a:pathLst>
          </a:custGeom>
          <a:solidFill>
            <a:srgbClr val="92D050"/>
          </a:solidFill>
        </p:spPr>
      </p:sp>
      <p:sp>
        <p:nvSpPr>
          <p:cNvPr id="6" name="TextBox 10">
            <a:extLst>
              <a:ext uri="{FF2B5EF4-FFF2-40B4-BE49-F238E27FC236}">
                <a16:creationId xmlns:a16="http://schemas.microsoft.com/office/drawing/2014/main" id="{98EDF23D-1AF4-4CF0-97F9-F67AC29FB6DF}"/>
              </a:ext>
            </a:extLst>
          </p:cNvPr>
          <p:cNvSpPr txBox="1"/>
          <p:nvPr/>
        </p:nvSpPr>
        <p:spPr>
          <a:xfrm>
            <a:off x="6626189" y="2955717"/>
            <a:ext cx="480253" cy="492635"/>
          </a:xfrm>
          <a:prstGeom prst="rect">
            <a:avLst/>
          </a:prstGeom>
          <a:noFill/>
        </p:spPr>
        <p:txBody>
          <a:bodyPr lIns="50800" tIns="50800" rIns="50800" bIns="50800" rtlCol="0" anchor="ctr"/>
          <a:lstStyle/>
          <a:p>
            <a:pPr algn="ctr">
              <a:lnSpc>
                <a:spcPts val="2800"/>
              </a:lnSpc>
            </a:pPr>
            <a:r>
              <a:rPr lang="en-US" sz="2000" dirty="0">
                <a:solidFill>
                  <a:srgbClr val="FFFFFF"/>
                </a:solidFill>
                <a:latin typeface="+mj-lt"/>
                <a:ea typeface="Canva Sans"/>
                <a:cs typeface="Canva Sans"/>
                <a:sym typeface="Canva Sans"/>
              </a:rPr>
              <a:t>1</a:t>
            </a: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7D55FCEC-F267-4225-BAA6-4F67687C749D}"/>
              </a:ext>
            </a:extLst>
          </p:cNvPr>
          <p:cNvSpPr txBox="1"/>
          <p:nvPr/>
        </p:nvSpPr>
        <p:spPr>
          <a:xfrm>
            <a:off x="7106442" y="3743100"/>
            <a:ext cx="3817946" cy="433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37"/>
              </a:lnSpc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The most </a:t>
            </a:r>
            <a:r>
              <a:rPr lang="en-US" sz="2000" b="1" dirty="0">
                <a:latin typeface="+mj-lt"/>
                <a:ea typeface="Agrandir Bold"/>
                <a:cs typeface="Agrandir Bold"/>
                <a:sym typeface="Agrandir Bold"/>
              </a:rPr>
              <a:t>Eastern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location of EU</a:t>
            </a:r>
          </a:p>
        </p:txBody>
      </p:sp>
      <p:sp>
        <p:nvSpPr>
          <p:cNvPr id="10" name="TextBox 14">
            <a:extLst>
              <a:ext uri="{FF2B5EF4-FFF2-40B4-BE49-F238E27FC236}">
                <a16:creationId xmlns:a16="http://schemas.microsoft.com/office/drawing/2014/main" id="{2C09E0FB-A9D5-4227-9B6A-FFFAB1039882}"/>
              </a:ext>
            </a:extLst>
          </p:cNvPr>
          <p:cNvSpPr txBox="1"/>
          <p:nvPr/>
        </p:nvSpPr>
        <p:spPr>
          <a:xfrm>
            <a:off x="7106442" y="2891684"/>
            <a:ext cx="2720608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0"/>
              </a:lnSpc>
            </a:pPr>
            <a:r>
              <a:rPr lang="en-US" sz="20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Total Area </a:t>
            </a:r>
            <a:r>
              <a:rPr lang="en-US" sz="2000" dirty="0">
                <a:solidFill>
                  <a:srgbClr val="9E3039"/>
                </a:solidFill>
                <a:latin typeface="+mj-lt"/>
                <a:ea typeface="Agrandir"/>
                <a:cs typeface="Agrandir"/>
                <a:sym typeface="Agrandir"/>
              </a:rPr>
              <a:t>-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72.48 km²</a:t>
            </a:r>
          </a:p>
        </p:txBody>
      </p:sp>
      <p:sp>
        <p:nvSpPr>
          <p:cNvPr id="11" name="TextBox 15">
            <a:extLst>
              <a:ext uri="{FF2B5EF4-FFF2-40B4-BE49-F238E27FC236}">
                <a16:creationId xmlns:a16="http://schemas.microsoft.com/office/drawing/2014/main" id="{80005073-779E-47A8-8433-BC552CF69332}"/>
              </a:ext>
            </a:extLst>
          </p:cNvPr>
          <p:cNvSpPr txBox="1"/>
          <p:nvPr/>
        </p:nvSpPr>
        <p:spPr>
          <a:xfrm>
            <a:off x="7358153" y="4549146"/>
            <a:ext cx="1918776" cy="18979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21"/>
              </a:lnSpc>
            </a:pPr>
            <a:r>
              <a:rPr lang="en-US" sz="2000" dirty="0">
                <a:latin typeface="+mj-lt"/>
                <a:ea typeface="Agrandir Italics"/>
                <a:cs typeface="Agrandir Italics"/>
                <a:sym typeface="Agrandir Italics"/>
              </a:rPr>
              <a:t>223 km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to </a:t>
            </a:r>
            <a:r>
              <a:rPr lang="en-US" sz="20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Riga</a:t>
            </a:r>
          </a:p>
          <a:p>
            <a:pPr algn="l">
              <a:lnSpc>
                <a:spcPts val="3721"/>
              </a:lnSpc>
            </a:pPr>
            <a:r>
              <a:rPr lang="en-US" sz="2000" dirty="0">
                <a:latin typeface="+mj-lt"/>
                <a:ea typeface="Agrandir Italics"/>
                <a:cs typeface="Agrandir Italics"/>
                <a:sym typeface="Agrandir Italics"/>
              </a:rPr>
              <a:t>25 km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to </a:t>
            </a:r>
            <a:r>
              <a:rPr lang="en-US" sz="20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Lithuania</a:t>
            </a:r>
          </a:p>
          <a:p>
            <a:pPr algn="l">
              <a:lnSpc>
                <a:spcPts val="3721"/>
              </a:lnSpc>
            </a:pPr>
            <a:r>
              <a:rPr lang="en-US" sz="2000" dirty="0">
                <a:latin typeface="+mj-lt"/>
                <a:ea typeface="Agrandir Italics"/>
                <a:cs typeface="Agrandir Italics"/>
                <a:sym typeface="Agrandir Italics"/>
              </a:rPr>
              <a:t>35 km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to </a:t>
            </a:r>
            <a:r>
              <a:rPr lang="en-US" sz="20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Belarus</a:t>
            </a:r>
          </a:p>
          <a:p>
            <a:pPr algn="l">
              <a:lnSpc>
                <a:spcPts val="3721"/>
              </a:lnSpc>
            </a:pPr>
            <a:r>
              <a:rPr lang="en-US" sz="2000" dirty="0">
                <a:latin typeface="+mj-lt"/>
                <a:ea typeface="Agrandir Italics"/>
                <a:cs typeface="Agrandir Italics"/>
                <a:sym typeface="Agrandir Italics"/>
              </a:rPr>
              <a:t>120 km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to </a:t>
            </a:r>
            <a:r>
              <a:rPr lang="en-US" sz="20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Russia</a:t>
            </a:r>
            <a:r>
              <a:rPr lang="en-US" sz="2000" dirty="0">
                <a:solidFill>
                  <a:srgbClr val="9E3039"/>
                </a:solidFill>
                <a:latin typeface="+mj-lt"/>
                <a:ea typeface="Agrandir"/>
                <a:cs typeface="Agrandir"/>
                <a:sym typeface="Agrandir"/>
              </a:rPr>
              <a:t> </a:t>
            </a:r>
          </a:p>
        </p:txBody>
      </p:sp>
      <p:sp>
        <p:nvSpPr>
          <p:cNvPr id="13" name="Freeform 17">
            <a:extLst>
              <a:ext uri="{FF2B5EF4-FFF2-40B4-BE49-F238E27FC236}">
                <a16:creationId xmlns:a16="http://schemas.microsoft.com/office/drawing/2014/main" id="{BA1E9FDB-85CC-4B82-B840-AE0E1F402EBB}"/>
              </a:ext>
            </a:extLst>
          </p:cNvPr>
          <p:cNvSpPr/>
          <p:nvPr/>
        </p:nvSpPr>
        <p:spPr>
          <a:xfrm>
            <a:off x="6570775" y="3721725"/>
            <a:ext cx="591080" cy="568392"/>
          </a:xfrm>
          <a:custGeom>
            <a:avLst/>
            <a:gdLst/>
            <a:ahLst/>
            <a:cxnLst/>
            <a:rect l="l" t="t" r="r" b="b"/>
            <a:pathLst>
              <a:path w="812800" h="878414">
                <a:moveTo>
                  <a:pt x="406400" y="0"/>
                </a:moveTo>
                <a:cubicBezTo>
                  <a:pt x="181951" y="0"/>
                  <a:pt x="0" y="196640"/>
                  <a:pt x="0" y="439207"/>
                </a:cubicBezTo>
                <a:cubicBezTo>
                  <a:pt x="0" y="681774"/>
                  <a:pt x="181951" y="878414"/>
                  <a:pt x="406400" y="878414"/>
                </a:cubicBezTo>
                <a:cubicBezTo>
                  <a:pt x="630849" y="878414"/>
                  <a:pt x="812800" y="681774"/>
                  <a:pt x="812800" y="439207"/>
                </a:cubicBezTo>
                <a:cubicBezTo>
                  <a:pt x="812800" y="196640"/>
                  <a:pt x="630849" y="0"/>
                  <a:pt x="406400" y="0"/>
                </a:cubicBezTo>
                <a:close/>
              </a:path>
            </a:pathLst>
          </a:custGeom>
          <a:solidFill>
            <a:srgbClr val="FFC000"/>
          </a:solidFill>
        </p:spPr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56F590BC-6A70-441E-8393-0A099F4E5D88}"/>
              </a:ext>
            </a:extLst>
          </p:cNvPr>
          <p:cNvSpPr txBox="1"/>
          <p:nvPr/>
        </p:nvSpPr>
        <p:spPr>
          <a:xfrm>
            <a:off x="6626189" y="3744195"/>
            <a:ext cx="480253" cy="49263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+mj-lt"/>
                <a:ea typeface="Canva Sans"/>
                <a:cs typeface="Canva Sans"/>
                <a:sym typeface="Canva Sans"/>
              </a:rPr>
              <a:t>2</a:t>
            </a:r>
          </a:p>
        </p:txBody>
      </p:sp>
      <p:sp>
        <p:nvSpPr>
          <p:cNvPr id="16" name="Freeform 20">
            <a:extLst>
              <a:ext uri="{FF2B5EF4-FFF2-40B4-BE49-F238E27FC236}">
                <a16:creationId xmlns:a16="http://schemas.microsoft.com/office/drawing/2014/main" id="{C357B5AE-4D6A-4457-B2F7-8108D677E7DB}"/>
              </a:ext>
            </a:extLst>
          </p:cNvPr>
          <p:cNvSpPr/>
          <p:nvPr/>
        </p:nvSpPr>
        <p:spPr>
          <a:xfrm>
            <a:off x="6570775" y="4526676"/>
            <a:ext cx="591080" cy="568392"/>
          </a:xfrm>
          <a:custGeom>
            <a:avLst/>
            <a:gdLst/>
            <a:ahLst/>
            <a:cxnLst/>
            <a:rect l="l" t="t" r="r" b="b"/>
            <a:pathLst>
              <a:path w="812800" h="878414">
                <a:moveTo>
                  <a:pt x="406400" y="0"/>
                </a:moveTo>
                <a:cubicBezTo>
                  <a:pt x="181951" y="0"/>
                  <a:pt x="0" y="196640"/>
                  <a:pt x="0" y="439207"/>
                </a:cubicBezTo>
                <a:cubicBezTo>
                  <a:pt x="0" y="681774"/>
                  <a:pt x="181951" y="878414"/>
                  <a:pt x="406400" y="878414"/>
                </a:cubicBezTo>
                <a:cubicBezTo>
                  <a:pt x="630849" y="878414"/>
                  <a:pt x="812800" y="681774"/>
                  <a:pt x="812800" y="439207"/>
                </a:cubicBezTo>
                <a:cubicBezTo>
                  <a:pt x="812800" y="196640"/>
                  <a:pt x="630849" y="0"/>
                  <a:pt x="406400" y="0"/>
                </a:cubicBezTo>
                <a:close/>
              </a:path>
            </a:pathLst>
          </a:custGeom>
          <a:solidFill>
            <a:srgbClr val="97B9E0"/>
          </a:solidFill>
        </p:spPr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A70C4568-D37F-4C4E-A657-A02F8C60DBBA}"/>
              </a:ext>
            </a:extLst>
          </p:cNvPr>
          <p:cNvSpPr txBox="1"/>
          <p:nvPr/>
        </p:nvSpPr>
        <p:spPr>
          <a:xfrm>
            <a:off x="6626189" y="4549146"/>
            <a:ext cx="480253" cy="49263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+mj-lt"/>
                <a:ea typeface="Canva Sans"/>
                <a:cs typeface="Canva Sans"/>
                <a:sym typeface="Canva Sans"/>
              </a:rPr>
              <a:t>3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832D0A7-36A3-4077-A359-A12FF08A4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9" y="41715"/>
            <a:ext cx="6342901" cy="3834392"/>
          </a:xfrm>
          <a:prstGeom prst="rect">
            <a:avLst/>
          </a:prstGeom>
        </p:spPr>
      </p:pic>
      <p:sp>
        <p:nvSpPr>
          <p:cNvPr id="3" name="Freeform 7">
            <a:extLst>
              <a:ext uri="{FF2B5EF4-FFF2-40B4-BE49-F238E27FC236}">
                <a16:creationId xmlns:a16="http://schemas.microsoft.com/office/drawing/2014/main" id="{2753916D-3E27-44AB-B77B-6F6DB067CCAE}"/>
              </a:ext>
            </a:extLst>
          </p:cNvPr>
          <p:cNvSpPr/>
          <p:nvPr/>
        </p:nvSpPr>
        <p:spPr>
          <a:xfrm>
            <a:off x="4753092" y="3028025"/>
            <a:ext cx="427303" cy="447891"/>
          </a:xfrm>
          <a:custGeom>
            <a:avLst/>
            <a:gdLst/>
            <a:ahLst/>
            <a:cxnLst/>
            <a:rect l="l" t="t" r="r" b="b"/>
            <a:pathLst>
              <a:path w="631160" h="661570">
                <a:moveTo>
                  <a:pt x="0" y="0"/>
                </a:moveTo>
                <a:lnTo>
                  <a:pt x="631160" y="0"/>
                </a:lnTo>
                <a:lnTo>
                  <a:pt x="631160" y="661570"/>
                </a:lnTo>
                <a:lnTo>
                  <a:pt x="0" y="6615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79" r="-178"/>
            </a:stretch>
          </a:blipFill>
        </p:spPr>
      </p:sp>
      <p:sp>
        <p:nvSpPr>
          <p:cNvPr id="8" name="TextBox 12">
            <a:extLst>
              <a:ext uri="{FF2B5EF4-FFF2-40B4-BE49-F238E27FC236}">
                <a16:creationId xmlns:a16="http://schemas.microsoft.com/office/drawing/2014/main" id="{51054E22-1E44-4EBB-9063-43737C943048}"/>
              </a:ext>
            </a:extLst>
          </p:cNvPr>
          <p:cNvSpPr txBox="1"/>
          <p:nvPr/>
        </p:nvSpPr>
        <p:spPr>
          <a:xfrm>
            <a:off x="3548577" y="2191031"/>
            <a:ext cx="2836175" cy="9044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2000" b="1" cap="all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Daugavpils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1F247064-47DE-4112-A709-494FD764D6DD}"/>
              </a:ext>
            </a:extLst>
          </p:cNvPr>
          <p:cNvSpPr txBox="1"/>
          <p:nvPr/>
        </p:nvSpPr>
        <p:spPr>
          <a:xfrm>
            <a:off x="4498047" y="3479402"/>
            <a:ext cx="937236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400" dirty="0">
                <a:latin typeface="+mj-lt"/>
                <a:ea typeface="Agrandir"/>
                <a:cs typeface="Agrandir"/>
                <a:sym typeface="Agrandir"/>
              </a:rPr>
              <a:t>ANNO </a:t>
            </a:r>
          </a:p>
          <a:p>
            <a:pPr algn="ctr"/>
            <a:r>
              <a:rPr lang="en-US" sz="1400" dirty="0">
                <a:latin typeface="+mj-lt"/>
                <a:ea typeface="Agrandir"/>
                <a:cs typeface="Agrandir"/>
                <a:sym typeface="Agrandir"/>
              </a:rPr>
              <a:t>1275</a:t>
            </a:r>
          </a:p>
        </p:txBody>
      </p:sp>
      <p:sp>
        <p:nvSpPr>
          <p:cNvPr id="21" name="Freeform 9">
            <a:extLst>
              <a:ext uri="{FF2B5EF4-FFF2-40B4-BE49-F238E27FC236}">
                <a16:creationId xmlns:a16="http://schemas.microsoft.com/office/drawing/2014/main" id="{16F2313D-32B3-4BE2-A165-0BEA920780E2}"/>
              </a:ext>
            </a:extLst>
          </p:cNvPr>
          <p:cNvSpPr/>
          <p:nvPr/>
        </p:nvSpPr>
        <p:spPr>
          <a:xfrm>
            <a:off x="4867587" y="3162993"/>
            <a:ext cx="198312" cy="196248"/>
          </a:xfrm>
          <a:custGeom>
            <a:avLst/>
            <a:gdLst/>
            <a:ahLst/>
            <a:cxnLst/>
            <a:rect l="l" t="t" r="r" b="b"/>
            <a:pathLst>
              <a:path w="812800" h="878414">
                <a:moveTo>
                  <a:pt x="406400" y="0"/>
                </a:moveTo>
                <a:cubicBezTo>
                  <a:pt x="181951" y="0"/>
                  <a:pt x="0" y="196640"/>
                  <a:pt x="0" y="439207"/>
                </a:cubicBezTo>
                <a:cubicBezTo>
                  <a:pt x="0" y="681774"/>
                  <a:pt x="181951" y="878414"/>
                  <a:pt x="406400" y="878414"/>
                </a:cubicBezTo>
                <a:cubicBezTo>
                  <a:pt x="630849" y="878414"/>
                  <a:pt x="812800" y="681774"/>
                  <a:pt x="812800" y="439207"/>
                </a:cubicBezTo>
                <a:cubicBezTo>
                  <a:pt x="812800" y="196640"/>
                  <a:pt x="630849" y="0"/>
                  <a:pt x="406400" y="0"/>
                </a:cubicBezTo>
                <a:close/>
              </a:path>
            </a:pathLst>
          </a:custGeom>
          <a:solidFill>
            <a:srgbClr val="97B9E0"/>
          </a:solidFill>
        </p:spPr>
      </p:sp>
    </p:spTree>
    <p:extLst>
      <p:ext uri="{BB962C8B-B14F-4D97-AF65-F5344CB8AC3E}">
        <p14:creationId xmlns:p14="http://schemas.microsoft.com/office/powerpoint/2010/main" val="3688132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3648064" y="4133047"/>
            <a:ext cx="872305" cy="661570"/>
            <a:chOff x="0" y="0"/>
            <a:chExt cx="1565529" cy="118732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65529" cy="1187323"/>
            </a:xfrm>
            <a:custGeom>
              <a:avLst/>
              <a:gdLst/>
              <a:ahLst/>
              <a:cxnLst/>
              <a:rect l="l" t="t" r="r" b="b"/>
              <a:pathLst>
                <a:path w="1565529" h="1187323">
                  <a:moveTo>
                    <a:pt x="1336421" y="1187323"/>
                  </a:moveTo>
                  <a:cubicBezTo>
                    <a:pt x="1149604" y="1187323"/>
                    <a:pt x="948309" y="1168527"/>
                    <a:pt x="743204" y="1068451"/>
                  </a:cubicBezTo>
                  <a:cubicBezTo>
                    <a:pt x="447167" y="924052"/>
                    <a:pt x="204089" y="634365"/>
                    <a:pt x="0" y="182880"/>
                  </a:cubicBezTo>
                  <a:lnTo>
                    <a:pt x="404368" y="0"/>
                  </a:lnTo>
                  <a:cubicBezTo>
                    <a:pt x="749808" y="763905"/>
                    <a:pt x="1077214" y="753491"/>
                    <a:pt x="1491615" y="740156"/>
                  </a:cubicBezTo>
                  <a:cubicBezTo>
                    <a:pt x="1512316" y="739521"/>
                    <a:pt x="1532890" y="738886"/>
                    <a:pt x="1553337" y="738251"/>
                  </a:cubicBezTo>
                  <a:lnTo>
                    <a:pt x="1565529" y="1181862"/>
                  </a:lnTo>
                  <a:cubicBezTo>
                    <a:pt x="1545717" y="1182370"/>
                    <a:pt x="1525778" y="1183005"/>
                    <a:pt x="1505839" y="1183640"/>
                  </a:cubicBezTo>
                  <a:cubicBezTo>
                    <a:pt x="1450975" y="1185418"/>
                    <a:pt x="1394333" y="1187196"/>
                    <a:pt x="1336294" y="1187196"/>
                  </a:cubicBezTo>
                  <a:close/>
                </a:path>
              </a:pathLst>
            </a:custGeom>
            <a:solidFill>
              <a:srgbClr val="5B9BD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4988868" y="4135241"/>
            <a:ext cx="872375" cy="659377"/>
            <a:chOff x="0" y="0"/>
            <a:chExt cx="1565656" cy="118338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65656" cy="1183386"/>
            </a:xfrm>
            <a:custGeom>
              <a:avLst/>
              <a:gdLst/>
              <a:ahLst/>
              <a:cxnLst/>
              <a:rect l="l" t="t" r="r" b="b"/>
              <a:pathLst>
                <a:path w="1565656" h="1183386">
                  <a:moveTo>
                    <a:pt x="1519428" y="1183259"/>
                  </a:moveTo>
                  <a:cubicBezTo>
                    <a:pt x="1085342" y="1183259"/>
                    <a:pt x="687578" y="1014476"/>
                    <a:pt x="366522" y="693166"/>
                  </a:cubicBezTo>
                  <a:cubicBezTo>
                    <a:pt x="120650" y="446913"/>
                    <a:pt x="4826" y="194310"/>
                    <a:pt x="0" y="183642"/>
                  </a:cubicBezTo>
                  <a:lnTo>
                    <a:pt x="202184" y="92202"/>
                  </a:lnTo>
                  <a:lnTo>
                    <a:pt x="403987" y="0"/>
                  </a:lnTo>
                  <a:cubicBezTo>
                    <a:pt x="404876" y="2032"/>
                    <a:pt x="497586" y="200152"/>
                    <a:pt x="690753" y="389636"/>
                  </a:cubicBezTo>
                  <a:cubicBezTo>
                    <a:pt x="936244" y="630428"/>
                    <a:pt x="1226439" y="748157"/>
                    <a:pt x="1553464" y="739140"/>
                  </a:cubicBezTo>
                  <a:lnTo>
                    <a:pt x="1565656" y="1182751"/>
                  </a:lnTo>
                  <a:cubicBezTo>
                    <a:pt x="1550162" y="1183132"/>
                    <a:pt x="1534795" y="1183386"/>
                    <a:pt x="1519428" y="1183386"/>
                  </a:cubicBezTo>
                  <a:close/>
                </a:path>
              </a:pathLst>
            </a:custGeom>
            <a:solidFill>
              <a:srgbClr val="A5A5A5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5201334" y="4122815"/>
            <a:ext cx="872375" cy="658881"/>
            <a:chOff x="0" y="0"/>
            <a:chExt cx="1565656" cy="1182497"/>
          </a:xfrm>
          <a:solidFill>
            <a:srgbClr val="F19C55"/>
          </a:solidFill>
        </p:grpSpPr>
        <p:sp>
          <p:nvSpPr>
            <p:cNvPr id="8" name="Freeform 8"/>
            <p:cNvSpPr/>
            <p:nvPr/>
          </p:nvSpPr>
          <p:spPr>
            <a:xfrm>
              <a:off x="0" y="0"/>
              <a:ext cx="1565656" cy="1182497"/>
            </a:xfrm>
            <a:custGeom>
              <a:avLst/>
              <a:gdLst/>
              <a:ahLst/>
              <a:cxnLst/>
              <a:rect l="l" t="t" r="r" b="b"/>
              <a:pathLst>
                <a:path w="1565656" h="1182497">
                  <a:moveTo>
                    <a:pt x="46228" y="1182497"/>
                  </a:moveTo>
                  <a:cubicBezTo>
                    <a:pt x="30861" y="1182497"/>
                    <a:pt x="15494" y="1182243"/>
                    <a:pt x="0" y="1181862"/>
                  </a:cubicBezTo>
                  <a:lnTo>
                    <a:pt x="12192" y="738378"/>
                  </a:lnTo>
                  <a:cubicBezTo>
                    <a:pt x="808482" y="760222"/>
                    <a:pt x="1157859" y="7620"/>
                    <a:pt x="1161288" y="0"/>
                  </a:cubicBezTo>
                  <a:lnTo>
                    <a:pt x="1565656" y="182880"/>
                  </a:lnTo>
                  <a:cubicBezTo>
                    <a:pt x="1560830" y="193548"/>
                    <a:pt x="1445006" y="446278"/>
                    <a:pt x="1199007" y="692404"/>
                  </a:cubicBezTo>
                  <a:cubicBezTo>
                    <a:pt x="878078" y="1013714"/>
                    <a:pt x="480314" y="1182497"/>
                    <a:pt x="46228" y="1182497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9" name="Group 9"/>
          <p:cNvGrpSpPr/>
          <p:nvPr/>
        </p:nvGrpSpPr>
        <p:grpSpPr>
          <a:xfrm>
            <a:off x="4492678" y="4133118"/>
            <a:ext cx="733749" cy="1131229"/>
            <a:chOff x="0" y="0"/>
            <a:chExt cx="1316863" cy="203022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16863" cy="2030222"/>
            </a:xfrm>
            <a:custGeom>
              <a:avLst/>
              <a:gdLst/>
              <a:ahLst/>
              <a:cxnLst/>
              <a:rect l="l" t="t" r="r" b="b"/>
              <a:pathLst>
                <a:path w="1316863" h="2030222">
                  <a:moveTo>
                    <a:pt x="1316863" y="2030222"/>
                  </a:moveTo>
                  <a:lnTo>
                    <a:pt x="0" y="2030222"/>
                  </a:lnTo>
                  <a:lnTo>
                    <a:pt x="0" y="0"/>
                  </a:lnTo>
                  <a:lnTo>
                    <a:pt x="1316863" y="0"/>
                  </a:lnTo>
                  <a:cubicBezTo>
                    <a:pt x="1316863" y="0"/>
                    <a:pt x="1316863" y="2030222"/>
                    <a:pt x="1316863" y="2030222"/>
                  </a:cubicBezTo>
                  <a:close/>
                </a:path>
              </a:pathLst>
            </a:custGeom>
            <a:solidFill>
              <a:srgbClr val="A5A5A5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2284150" y="4133047"/>
            <a:ext cx="872375" cy="659377"/>
            <a:chOff x="0" y="0"/>
            <a:chExt cx="1565656" cy="1183386"/>
          </a:xfrm>
          <a:solidFill>
            <a:srgbClr val="70AD47"/>
          </a:solidFill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65656" cy="1183386"/>
            </a:xfrm>
            <a:custGeom>
              <a:avLst/>
              <a:gdLst/>
              <a:ahLst/>
              <a:cxnLst/>
              <a:rect l="l" t="t" r="r" b="b"/>
              <a:pathLst>
                <a:path w="1565656" h="1183386">
                  <a:moveTo>
                    <a:pt x="1519428" y="1183259"/>
                  </a:moveTo>
                  <a:cubicBezTo>
                    <a:pt x="1085342" y="1183259"/>
                    <a:pt x="687578" y="1014476"/>
                    <a:pt x="366522" y="693166"/>
                  </a:cubicBezTo>
                  <a:cubicBezTo>
                    <a:pt x="120650" y="446913"/>
                    <a:pt x="4826" y="194310"/>
                    <a:pt x="0" y="183642"/>
                  </a:cubicBezTo>
                  <a:lnTo>
                    <a:pt x="202184" y="92202"/>
                  </a:lnTo>
                  <a:lnTo>
                    <a:pt x="403987" y="0"/>
                  </a:lnTo>
                  <a:cubicBezTo>
                    <a:pt x="404876" y="2032"/>
                    <a:pt x="497586" y="200152"/>
                    <a:pt x="690753" y="389636"/>
                  </a:cubicBezTo>
                  <a:cubicBezTo>
                    <a:pt x="936244" y="630428"/>
                    <a:pt x="1226439" y="748157"/>
                    <a:pt x="1553464" y="739140"/>
                  </a:cubicBezTo>
                  <a:lnTo>
                    <a:pt x="1565656" y="1182751"/>
                  </a:lnTo>
                  <a:cubicBezTo>
                    <a:pt x="1550162" y="1183132"/>
                    <a:pt x="1534795" y="1183386"/>
                    <a:pt x="1519428" y="1183386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3" name="Group 13"/>
          <p:cNvGrpSpPr/>
          <p:nvPr/>
        </p:nvGrpSpPr>
        <p:grpSpPr>
          <a:xfrm>
            <a:off x="2463325" y="4136232"/>
            <a:ext cx="872375" cy="658881"/>
            <a:chOff x="0" y="0"/>
            <a:chExt cx="1565656" cy="118249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65656" cy="1182497"/>
            </a:xfrm>
            <a:custGeom>
              <a:avLst/>
              <a:gdLst/>
              <a:ahLst/>
              <a:cxnLst/>
              <a:rect l="l" t="t" r="r" b="b"/>
              <a:pathLst>
                <a:path w="1565656" h="1182497">
                  <a:moveTo>
                    <a:pt x="46228" y="1182497"/>
                  </a:moveTo>
                  <a:cubicBezTo>
                    <a:pt x="30861" y="1182497"/>
                    <a:pt x="15494" y="1182243"/>
                    <a:pt x="0" y="1181862"/>
                  </a:cubicBezTo>
                  <a:lnTo>
                    <a:pt x="12192" y="738378"/>
                  </a:lnTo>
                  <a:cubicBezTo>
                    <a:pt x="808482" y="760222"/>
                    <a:pt x="1157859" y="7620"/>
                    <a:pt x="1161288" y="0"/>
                  </a:cubicBezTo>
                  <a:lnTo>
                    <a:pt x="1565656" y="182880"/>
                  </a:lnTo>
                  <a:cubicBezTo>
                    <a:pt x="1560830" y="193548"/>
                    <a:pt x="1445006" y="446278"/>
                    <a:pt x="1199007" y="692404"/>
                  </a:cubicBezTo>
                  <a:cubicBezTo>
                    <a:pt x="878078" y="1013714"/>
                    <a:pt x="480314" y="1182497"/>
                    <a:pt x="46228" y="1182497"/>
                  </a:cubicBezTo>
                  <a:close/>
                </a:path>
              </a:pathLst>
            </a:custGeom>
            <a:solidFill>
              <a:srgbClr val="5B9BD5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1768374" y="4127719"/>
            <a:ext cx="733749" cy="1131229"/>
            <a:chOff x="0" y="0"/>
            <a:chExt cx="1316863" cy="2030222"/>
          </a:xfrm>
          <a:solidFill>
            <a:srgbClr val="70AD47"/>
          </a:solidFill>
        </p:grpSpPr>
        <p:sp>
          <p:nvSpPr>
            <p:cNvPr id="16" name="Freeform 16"/>
            <p:cNvSpPr/>
            <p:nvPr/>
          </p:nvSpPr>
          <p:spPr>
            <a:xfrm>
              <a:off x="0" y="0"/>
              <a:ext cx="1316863" cy="2030222"/>
            </a:xfrm>
            <a:custGeom>
              <a:avLst/>
              <a:gdLst/>
              <a:ahLst/>
              <a:cxnLst/>
              <a:rect l="l" t="t" r="r" b="b"/>
              <a:pathLst>
                <a:path w="1316863" h="2030222">
                  <a:moveTo>
                    <a:pt x="1316863" y="2030222"/>
                  </a:moveTo>
                  <a:lnTo>
                    <a:pt x="0" y="2030222"/>
                  </a:lnTo>
                  <a:lnTo>
                    <a:pt x="0" y="0"/>
                  </a:lnTo>
                  <a:lnTo>
                    <a:pt x="1316863" y="0"/>
                  </a:lnTo>
                  <a:cubicBezTo>
                    <a:pt x="1316863" y="0"/>
                    <a:pt x="1316863" y="2030222"/>
                    <a:pt x="1316863" y="2030222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7" name="Group 17"/>
          <p:cNvGrpSpPr/>
          <p:nvPr/>
        </p:nvGrpSpPr>
        <p:grpSpPr>
          <a:xfrm>
            <a:off x="6343880" y="4122815"/>
            <a:ext cx="872305" cy="661570"/>
            <a:chOff x="0" y="0"/>
            <a:chExt cx="1565529" cy="1187323"/>
          </a:xfrm>
          <a:solidFill>
            <a:srgbClr val="F19C55"/>
          </a:solidFill>
        </p:grpSpPr>
        <p:sp>
          <p:nvSpPr>
            <p:cNvPr id="18" name="Freeform 18"/>
            <p:cNvSpPr/>
            <p:nvPr/>
          </p:nvSpPr>
          <p:spPr>
            <a:xfrm>
              <a:off x="0" y="0"/>
              <a:ext cx="1565529" cy="1187323"/>
            </a:xfrm>
            <a:custGeom>
              <a:avLst/>
              <a:gdLst/>
              <a:ahLst/>
              <a:cxnLst/>
              <a:rect l="l" t="t" r="r" b="b"/>
              <a:pathLst>
                <a:path w="1565529" h="1187323">
                  <a:moveTo>
                    <a:pt x="1336421" y="1187323"/>
                  </a:moveTo>
                  <a:cubicBezTo>
                    <a:pt x="1149604" y="1187323"/>
                    <a:pt x="948309" y="1168527"/>
                    <a:pt x="743204" y="1068451"/>
                  </a:cubicBezTo>
                  <a:cubicBezTo>
                    <a:pt x="447167" y="924052"/>
                    <a:pt x="204089" y="634365"/>
                    <a:pt x="0" y="182880"/>
                  </a:cubicBezTo>
                  <a:lnTo>
                    <a:pt x="404368" y="0"/>
                  </a:lnTo>
                  <a:cubicBezTo>
                    <a:pt x="749808" y="763905"/>
                    <a:pt x="1077214" y="753491"/>
                    <a:pt x="1491615" y="740156"/>
                  </a:cubicBezTo>
                  <a:cubicBezTo>
                    <a:pt x="1512316" y="739521"/>
                    <a:pt x="1532890" y="738886"/>
                    <a:pt x="1553337" y="738251"/>
                  </a:cubicBezTo>
                  <a:lnTo>
                    <a:pt x="1565529" y="1181862"/>
                  </a:lnTo>
                  <a:cubicBezTo>
                    <a:pt x="1545717" y="1182370"/>
                    <a:pt x="1525778" y="1183005"/>
                    <a:pt x="1505839" y="1183640"/>
                  </a:cubicBezTo>
                  <a:cubicBezTo>
                    <a:pt x="1450975" y="1185418"/>
                    <a:pt x="1394333" y="1187196"/>
                    <a:pt x="1336294" y="1187196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9" name="Group 19"/>
          <p:cNvGrpSpPr/>
          <p:nvPr/>
        </p:nvGrpSpPr>
        <p:grpSpPr>
          <a:xfrm>
            <a:off x="7178312" y="4133118"/>
            <a:ext cx="733749" cy="1131229"/>
            <a:chOff x="0" y="0"/>
            <a:chExt cx="1316863" cy="203022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16863" cy="2030222"/>
            </a:xfrm>
            <a:custGeom>
              <a:avLst/>
              <a:gdLst/>
              <a:ahLst/>
              <a:cxnLst/>
              <a:rect l="l" t="t" r="r" b="b"/>
              <a:pathLst>
                <a:path w="1316863" h="2030222">
                  <a:moveTo>
                    <a:pt x="1316863" y="2030222"/>
                  </a:moveTo>
                  <a:lnTo>
                    <a:pt x="0" y="2030222"/>
                  </a:lnTo>
                  <a:lnTo>
                    <a:pt x="0" y="0"/>
                  </a:lnTo>
                  <a:lnTo>
                    <a:pt x="1316863" y="0"/>
                  </a:lnTo>
                  <a:cubicBezTo>
                    <a:pt x="1316863" y="0"/>
                    <a:pt x="1316863" y="2030222"/>
                    <a:pt x="1316863" y="2030222"/>
                  </a:cubicBezTo>
                  <a:close/>
                </a:path>
              </a:pathLst>
            </a:custGeom>
            <a:solidFill>
              <a:srgbClr val="FFC000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3129131" y="4133047"/>
            <a:ext cx="733749" cy="1131300"/>
            <a:chOff x="0" y="0"/>
            <a:chExt cx="1316863" cy="203034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316863" cy="2030349"/>
            </a:xfrm>
            <a:custGeom>
              <a:avLst/>
              <a:gdLst/>
              <a:ahLst/>
              <a:cxnLst/>
              <a:rect l="l" t="t" r="r" b="b"/>
              <a:pathLst>
                <a:path w="1316863" h="2030349">
                  <a:moveTo>
                    <a:pt x="1316863" y="2030349"/>
                  </a:moveTo>
                  <a:lnTo>
                    <a:pt x="0" y="2030349"/>
                  </a:lnTo>
                  <a:lnTo>
                    <a:pt x="0" y="0"/>
                  </a:lnTo>
                  <a:lnTo>
                    <a:pt x="1316863" y="0"/>
                  </a:lnTo>
                  <a:cubicBezTo>
                    <a:pt x="1316863" y="0"/>
                    <a:pt x="1316863" y="2030349"/>
                    <a:pt x="1316863" y="2030349"/>
                  </a:cubicBezTo>
                  <a:close/>
                </a:path>
              </a:pathLst>
            </a:custGeom>
            <a:solidFill>
              <a:srgbClr val="5B9BD5"/>
            </a:solidFill>
          </p:spPr>
        </p:sp>
      </p:grpSp>
      <p:grpSp>
        <p:nvGrpSpPr>
          <p:cNvPr id="23" name="Group 23"/>
          <p:cNvGrpSpPr/>
          <p:nvPr/>
        </p:nvGrpSpPr>
        <p:grpSpPr>
          <a:xfrm>
            <a:off x="5835994" y="4125072"/>
            <a:ext cx="733749" cy="1131300"/>
            <a:chOff x="0" y="0"/>
            <a:chExt cx="1316863" cy="2030349"/>
          </a:xfrm>
          <a:solidFill>
            <a:srgbClr val="F19C55"/>
          </a:solidFill>
        </p:grpSpPr>
        <p:sp>
          <p:nvSpPr>
            <p:cNvPr id="24" name="Freeform 24"/>
            <p:cNvSpPr/>
            <p:nvPr/>
          </p:nvSpPr>
          <p:spPr>
            <a:xfrm>
              <a:off x="0" y="0"/>
              <a:ext cx="1316863" cy="2030349"/>
            </a:xfrm>
            <a:custGeom>
              <a:avLst/>
              <a:gdLst/>
              <a:ahLst/>
              <a:cxnLst/>
              <a:rect l="l" t="t" r="r" b="b"/>
              <a:pathLst>
                <a:path w="1316863" h="2030349">
                  <a:moveTo>
                    <a:pt x="1316863" y="2030349"/>
                  </a:moveTo>
                  <a:lnTo>
                    <a:pt x="0" y="2030349"/>
                  </a:lnTo>
                  <a:lnTo>
                    <a:pt x="0" y="0"/>
                  </a:lnTo>
                  <a:lnTo>
                    <a:pt x="1316863" y="0"/>
                  </a:lnTo>
                  <a:cubicBezTo>
                    <a:pt x="1316863" y="0"/>
                    <a:pt x="1316863" y="2030349"/>
                    <a:pt x="1316863" y="2030349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5" name="Group 25"/>
          <p:cNvGrpSpPr/>
          <p:nvPr/>
        </p:nvGrpSpPr>
        <p:grpSpPr>
          <a:xfrm>
            <a:off x="1116208" y="4133047"/>
            <a:ext cx="872375" cy="658881"/>
            <a:chOff x="0" y="0"/>
            <a:chExt cx="1565656" cy="1182497"/>
          </a:xfrm>
          <a:solidFill>
            <a:srgbClr val="70AD47"/>
          </a:solidFill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65656" cy="1182497"/>
            </a:xfrm>
            <a:custGeom>
              <a:avLst/>
              <a:gdLst/>
              <a:ahLst/>
              <a:cxnLst/>
              <a:rect l="l" t="t" r="r" b="b"/>
              <a:pathLst>
                <a:path w="1565656" h="1182497">
                  <a:moveTo>
                    <a:pt x="46228" y="1182497"/>
                  </a:moveTo>
                  <a:cubicBezTo>
                    <a:pt x="30861" y="1182497"/>
                    <a:pt x="15494" y="1182243"/>
                    <a:pt x="0" y="1181862"/>
                  </a:cubicBezTo>
                  <a:lnTo>
                    <a:pt x="12192" y="738378"/>
                  </a:lnTo>
                  <a:cubicBezTo>
                    <a:pt x="808482" y="760222"/>
                    <a:pt x="1157859" y="7620"/>
                    <a:pt x="1161288" y="0"/>
                  </a:cubicBezTo>
                  <a:lnTo>
                    <a:pt x="1565656" y="182753"/>
                  </a:lnTo>
                  <a:cubicBezTo>
                    <a:pt x="1560830" y="193421"/>
                    <a:pt x="1445006" y="446151"/>
                    <a:pt x="1199007" y="692277"/>
                  </a:cubicBezTo>
                  <a:cubicBezTo>
                    <a:pt x="878078" y="1013587"/>
                    <a:pt x="480314" y="1182497"/>
                    <a:pt x="46228" y="1182497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7" name="Group 27"/>
          <p:cNvGrpSpPr/>
          <p:nvPr/>
        </p:nvGrpSpPr>
        <p:grpSpPr>
          <a:xfrm>
            <a:off x="3853573" y="4122815"/>
            <a:ext cx="872375" cy="658881"/>
            <a:chOff x="0" y="0"/>
            <a:chExt cx="1565656" cy="1182497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565656" cy="1182497"/>
            </a:xfrm>
            <a:custGeom>
              <a:avLst/>
              <a:gdLst/>
              <a:ahLst/>
              <a:cxnLst/>
              <a:rect l="l" t="t" r="r" b="b"/>
              <a:pathLst>
                <a:path w="1565656" h="1182497">
                  <a:moveTo>
                    <a:pt x="46228" y="1182497"/>
                  </a:moveTo>
                  <a:cubicBezTo>
                    <a:pt x="30861" y="1182497"/>
                    <a:pt x="15494" y="1182243"/>
                    <a:pt x="0" y="1181862"/>
                  </a:cubicBezTo>
                  <a:lnTo>
                    <a:pt x="12192" y="738378"/>
                  </a:lnTo>
                  <a:cubicBezTo>
                    <a:pt x="808482" y="760222"/>
                    <a:pt x="1157859" y="7620"/>
                    <a:pt x="1161288" y="0"/>
                  </a:cubicBezTo>
                  <a:lnTo>
                    <a:pt x="1565656" y="182753"/>
                  </a:lnTo>
                  <a:cubicBezTo>
                    <a:pt x="1560830" y="193421"/>
                    <a:pt x="1445006" y="446151"/>
                    <a:pt x="1199007" y="692277"/>
                  </a:cubicBezTo>
                  <a:cubicBezTo>
                    <a:pt x="878078" y="1013587"/>
                    <a:pt x="480314" y="1182497"/>
                    <a:pt x="46228" y="1182497"/>
                  </a:cubicBezTo>
                  <a:close/>
                </a:path>
              </a:pathLst>
            </a:custGeom>
            <a:solidFill>
              <a:srgbClr val="A5A5A5"/>
            </a:solidFill>
          </p:spPr>
        </p:sp>
      </p:grpSp>
      <p:grpSp>
        <p:nvGrpSpPr>
          <p:cNvPr id="29" name="Group 29"/>
          <p:cNvGrpSpPr/>
          <p:nvPr/>
        </p:nvGrpSpPr>
        <p:grpSpPr>
          <a:xfrm>
            <a:off x="6562659" y="4136232"/>
            <a:ext cx="872375" cy="658881"/>
            <a:chOff x="0" y="0"/>
            <a:chExt cx="1565656" cy="1182497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565656" cy="1182497"/>
            </a:xfrm>
            <a:custGeom>
              <a:avLst/>
              <a:gdLst/>
              <a:ahLst/>
              <a:cxnLst/>
              <a:rect l="l" t="t" r="r" b="b"/>
              <a:pathLst>
                <a:path w="1565656" h="1182497">
                  <a:moveTo>
                    <a:pt x="46228" y="1182497"/>
                  </a:moveTo>
                  <a:cubicBezTo>
                    <a:pt x="30861" y="1182497"/>
                    <a:pt x="15494" y="1182243"/>
                    <a:pt x="0" y="1181862"/>
                  </a:cubicBezTo>
                  <a:lnTo>
                    <a:pt x="12192" y="738378"/>
                  </a:lnTo>
                  <a:cubicBezTo>
                    <a:pt x="808482" y="760222"/>
                    <a:pt x="1157859" y="7620"/>
                    <a:pt x="1161288" y="0"/>
                  </a:cubicBezTo>
                  <a:lnTo>
                    <a:pt x="1565656" y="182753"/>
                  </a:lnTo>
                  <a:cubicBezTo>
                    <a:pt x="1560830" y="193421"/>
                    <a:pt x="1445006" y="446151"/>
                    <a:pt x="1199007" y="692277"/>
                  </a:cubicBezTo>
                  <a:cubicBezTo>
                    <a:pt x="878078" y="1013587"/>
                    <a:pt x="480314" y="1182497"/>
                    <a:pt x="46228" y="1182497"/>
                  </a:cubicBezTo>
                  <a:close/>
                </a:path>
              </a:pathLst>
            </a:custGeom>
            <a:solidFill>
              <a:srgbClr val="FFC000"/>
            </a:solidFill>
          </p:spPr>
        </p:sp>
      </p:grpSp>
      <p:grpSp>
        <p:nvGrpSpPr>
          <p:cNvPr id="31" name="Group 31"/>
          <p:cNvGrpSpPr/>
          <p:nvPr/>
        </p:nvGrpSpPr>
        <p:grpSpPr>
          <a:xfrm>
            <a:off x="7683296" y="4135737"/>
            <a:ext cx="872375" cy="659377"/>
            <a:chOff x="0" y="0"/>
            <a:chExt cx="1565656" cy="1183386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565656" cy="1183386"/>
            </a:xfrm>
            <a:custGeom>
              <a:avLst/>
              <a:gdLst/>
              <a:ahLst/>
              <a:cxnLst/>
              <a:rect l="l" t="t" r="r" b="b"/>
              <a:pathLst>
                <a:path w="1565656" h="1183386">
                  <a:moveTo>
                    <a:pt x="1519428" y="1183259"/>
                  </a:moveTo>
                  <a:cubicBezTo>
                    <a:pt x="1085342" y="1183259"/>
                    <a:pt x="687578" y="1014476"/>
                    <a:pt x="366522" y="693166"/>
                  </a:cubicBezTo>
                  <a:cubicBezTo>
                    <a:pt x="120650" y="446913"/>
                    <a:pt x="4826" y="194310"/>
                    <a:pt x="0" y="183642"/>
                  </a:cubicBezTo>
                  <a:lnTo>
                    <a:pt x="202184" y="92202"/>
                  </a:lnTo>
                  <a:lnTo>
                    <a:pt x="403987" y="0"/>
                  </a:lnTo>
                  <a:cubicBezTo>
                    <a:pt x="404876" y="2032"/>
                    <a:pt x="497586" y="200152"/>
                    <a:pt x="690753" y="389636"/>
                  </a:cubicBezTo>
                  <a:cubicBezTo>
                    <a:pt x="936244" y="630428"/>
                    <a:pt x="1226439" y="748157"/>
                    <a:pt x="1553464" y="739140"/>
                  </a:cubicBezTo>
                  <a:lnTo>
                    <a:pt x="1565656" y="1182751"/>
                  </a:lnTo>
                  <a:cubicBezTo>
                    <a:pt x="1550162" y="1183132"/>
                    <a:pt x="1534795" y="1183386"/>
                    <a:pt x="1519428" y="1183386"/>
                  </a:cubicBezTo>
                  <a:close/>
                </a:path>
              </a:pathLst>
            </a:custGeom>
            <a:solidFill>
              <a:srgbClr val="FFC000"/>
            </a:solidFill>
          </p:spPr>
        </p:sp>
      </p:grpSp>
      <p:sp>
        <p:nvSpPr>
          <p:cNvPr id="34" name="Freeform 34"/>
          <p:cNvSpPr/>
          <p:nvPr/>
        </p:nvSpPr>
        <p:spPr>
          <a:xfrm>
            <a:off x="7184986" y="3299520"/>
            <a:ext cx="727075" cy="727075"/>
          </a:xfrm>
          <a:custGeom>
            <a:avLst/>
            <a:gdLst/>
            <a:ahLst/>
            <a:cxnLst/>
            <a:rect l="l" t="t" r="r" b="b"/>
            <a:pathLst>
              <a:path w="1090612" h="1090612">
                <a:moveTo>
                  <a:pt x="0" y="0"/>
                </a:moveTo>
                <a:lnTo>
                  <a:pt x="1090612" y="0"/>
                </a:lnTo>
                <a:lnTo>
                  <a:pt x="1090612" y="1090612"/>
                </a:lnTo>
                <a:lnTo>
                  <a:pt x="0" y="10906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4482603" y="3299520"/>
            <a:ext cx="727075" cy="727075"/>
          </a:xfrm>
          <a:custGeom>
            <a:avLst/>
            <a:gdLst/>
            <a:ahLst/>
            <a:cxnLst/>
            <a:rect l="l" t="t" r="r" b="b"/>
            <a:pathLst>
              <a:path w="1090612" h="1090612">
                <a:moveTo>
                  <a:pt x="0" y="0"/>
                </a:moveTo>
                <a:lnTo>
                  <a:pt x="1090613" y="0"/>
                </a:lnTo>
                <a:lnTo>
                  <a:pt x="1090613" y="1090613"/>
                </a:lnTo>
                <a:lnTo>
                  <a:pt x="0" y="10906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3126544" y="3299520"/>
            <a:ext cx="727075" cy="727075"/>
          </a:xfrm>
          <a:custGeom>
            <a:avLst/>
            <a:gdLst/>
            <a:ahLst/>
            <a:cxnLst/>
            <a:rect l="l" t="t" r="r" b="b"/>
            <a:pathLst>
              <a:path w="1090612" h="1090612">
                <a:moveTo>
                  <a:pt x="0" y="0"/>
                </a:moveTo>
                <a:lnTo>
                  <a:pt x="1090612" y="0"/>
                </a:lnTo>
                <a:lnTo>
                  <a:pt x="1090612" y="1090612"/>
                </a:lnTo>
                <a:lnTo>
                  <a:pt x="0" y="10906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1615012" y="5232848"/>
            <a:ext cx="1029195" cy="337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Latvians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950075" y="5224180"/>
            <a:ext cx="1181138" cy="337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Russians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4573431" y="5230204"/>
            <a:ext cx="655885" cy="337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Poles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5519759" y="5224180"/>
            <a:ext cx="1479087" cy="3324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Belarussians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6935583" y="5008331"/>
            <a:ext cx="1495425" cy="548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8"/>
              </a:lnSpc>
            </a:pPr>
            <a:r>
              <a:rPr lang="en-US" sz="1999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Ukrainians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682815" y="424694"/>
            <a:ext cx="5086255" cy="9925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494"/>
              </a:lnSpc>
            </a:pPr>
            <a:r>
              <a:rPr lang="en-US" sz="2400" cap="all" dirty="0">
                <a:latin typeface="+mj-lt"/>
                <a:ea typeface="Agrandir"/>
                <a:cs typeface="Agrandir"/>
                <a:sym typeface="Agrandir"/>
              </a:rPr>
              <a:t>Daugavpils</a:t>
            </a:r>
            <a:r>
              <a:rPr lang="lv-LV" sz="2400" cap="all" dirty="0">
                <a:latin typeface="+mj-lt"/>
                <a:ea typeface="Agrandir"/>
                <a:cs typeface="Agrandir"/>
                <a:sym typeface="Agrandir"/>
              </a:rPr>
              <a:t> </a:t>
            </a:r>
            <a:endParaRPr lang="en-US" sz="2400" cap="all" dirty="0">
              <a:latin typeface="+mj-lt"/>
              <a:ea typeface="Agrandir"/>
              <a:cs typeface="Agrandir"/>
              <a:sym typeface="Agrandir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1120116" y="2387913"/>
            <a:ext cx="2779776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76"/>
              </a:lnSpc>
            </a:pPr>
            <a:r>
              <a:rPr lang="en-US" sz="2400" cap="all" spc="-1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7</a:t>
            </a:r>
            <a:r>
              <a:rPr lang="lv-LV" sz="2400" cap="all" spc="-1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7</a:t>
            </a:r>
            <a:r>
              <a:rPr lang="en-US" sz="2400" cap="all" spc="-1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,</a:t>
            </a:r>
            <a:r>
              <a:rPr lang="lv-LV" sz="2400" cap="all" spc="-1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486</a:t>
            </a:r>
            <a:r>
              <a:rPr lang="en-US" sz="2400" cap="all" spc="-1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 inhabitants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-881649" y="5893645"/>
            <a:ext cx="10025723" cy="426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0"/>
              </a:lnSpc>
            </a:pPr>
            <a:r>
              <a:rPr lang="en-US" cap="all" dirty="0">
                <a:latin typeface="+mj-lt"/>
                <a:ea typeface="Agrandir"/>
                <a:cs typeface="Agrandir"/>
                <a:sym typeface="Agrandir"/>
              </a:rPr>
              <a:t>Daugavpils is a multicultural city with exciting history! 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27A7CF8-ACE5-433A-A568-5C13AA945322}"/>
              </a:ext>
            </a:extLst>
          </p:cNvPr>
          <p:cNvCxnSpPr>
            <a:cxnSpLocks/>
          </p:cNvCxnSpPr>
          <p:nvPr/>
        </p:nvCxnSpPr>
        <p:spPr>
          <a:xfrm>
            <a:off x="682815" y="1630382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99CC93CB-F689-4783-B2AC-40B330AC1A27}"/>
              </a:ext>
            </a:extLst>
          </p:cNvPr>
          <p:cNvSpPr/>
          <p:nvPr/>
        </p:nvSpPr>
        <p:spPr>
          <a:xfrm>
            <a:off x="853568" y="2210169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5573389-4E4D-4432-849E-201C285D3363}"/>
              </a:ext>
            </a:extLst>
          </p:cNvPr>
          <p:cNvCxnSpPr>
            <a:cxnSpLocks/>
          </p:cNvCxnSpPr>
          <p:nvPr/>
        </p:nvCxnSpPr>
        <p:spPr>
          <a:xfrm>
            <a:off x="682815" y="1630382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CFDA775A-2F52-4E1E-921C-764E3D480072}"/>
              </a:ext>
            </a:extLst>
          </p:cNvPr>
          <p:cNvSpPr/>
          <p:nvPr/>
        </p:nvSpPr>
        <p:spPr>
          <a:xfrm>
            <a:off x="1766009" y="3277335"/>
            <a:ext cx="714465" cy="727075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359B192-026A-42F7-814B-CC4C2FEEB972}"/>
              </a:ext>
            </a:extLst>
          </p:cNvPr>
          <p:cNvSpPr/>
          <p:nvPr/>
        </p:nvSpPr>
        <p:spPr>
          <a:xfrm>
            <a:off x="5857878" y="3316793"/>
            <a:ext cx="714465" cy="727075"/>
          </a:xfrm>
          <a:prstGeom prst="ellipse">
            <a:avLst/>
          </a:prstGeom>
          <a:solidFill>
            <a:srgbClr val="F19C55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3332D58A-A2FF-42FE-8C30-4157EB65ED8C}"/>
              </a:ext>
            </a:extLst>
          </p:cNvPr>
          <p:cNvSpPr/>
          <p:nvPr/>
        </p:nvSpPr>
        <p:spPr>
          <a:xfrm>
            <a:off x="0" y="6381808"/>
            <a:ext cx="12192000" cy="47619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25939" y="262809"/>
            <a:ext cx="4348789" cy="4552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124"/>
              </a:lnSpc>
            </a:pPr>
            <a:r>
              <a:rPr lang="en-US" cap="all" dirty="0">
                <a:latin typeface="+mj-lt"/>
                <a:ea typeface="Agrandir Bold"/>
                <a:cs typeface="Agrandir Bold"/>
                <a:sym typeface="Agrandir Bold"/>
              </a:rPr>
              <a:t>Tourist attractions in Daugavpils</a:t>
            </a:r>
          </a:p>
        </p:txBody>
      </p:sp>
      <p:sp>
        <p:nvSpPr>
          <p:cNvPr id="5" name="Freeform 5"/>
          <p:cNvSpPr/>
          <p:nvPr/>
        </p:nvSpPr>
        <p:spPr>
          <a:xfrm>
            <a:off x="-1277" y="1662295"/>
            <a:ext cx="3518067" cy="2168513"/>
          </a:xfrm>
          <a:custGeom>
            <a:avLst/>
            <a:gdLst/>
            <a:ahLst/>
            <a:cxnLst/>
            <a:rect l="l" t="t" r="r" b="b"/>
            <a:pathLst>
              <a:path w="2870670" h="1906997">
                <a:moveTo>
                  <a:pt x="0" y="0"/>
                </a:moveTo>
                <a:lnTo>
                  <a:pt x="2870670" y="0"/>
                </a:lnTo>
                <a:lnTo>
                  <a:pt x="2870670" y="1906997"/>
                </a:lnTo>
                <a:lnTo>
                  <a:pt x="0" y="19069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040" t="-1320" r="-101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627830" y="1676173"/>
            <a:ext cx="2711391" cy="2154635"/>
          </a:xfrm>
          <a:custGeom>
            <a:avLst/>
            <a:gdLst/>
            <a:ahLst/>
            <a:cxnLst/>
            <a:rect l="l" t="t" r="r" b="b"/>
            <a:pathLst>
              <a:path w="2829523" h="1920161">
                <a:moveTo>
                  <a:pt x="0" y="0"/>
                </a:moveTo>
                <a:lnTo>
                  <a:pt x="2829523" y="0"/>
                </a:lnTo>
                <a:lnTo>
                  <a:pt x="2829523" y="1920161"/>
                </a:lnTo>
                <a:lnTo>
                  <a:pt x="0" y="19201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59" t="-1961" r="-2059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2601411" y="3932181"/>
            <a:ext cx="3158585" cy="2148445"/>
          </a:xfrm>
          <a:custGeom>
            <a:avLst/>
            <a:gdLst/>
            <a:ahLst/>
            <a:cxnLst/>
            <a:rect l="l" t="t" r="r" b="b"/>
            <a:pathLst>
              <a:path w="2788800" h="1955315">
                <a:moveTo>
                  <a:pt x="0" y="0"/>
                </a:moveTo>
                <a:lnTo>
                  <a:pt x="2788800" y="0"/>
                </a:lnTo>
                <a:lnTo>
                  <a:pt x="2788800" y="1955315"/>
                </a:lnTo>
                <a:lnTo>
                  <a:pt x="0" y="19553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584" r="-2584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878588" y="3938185"/>
            <a:ext cx="2975961" cy="2148445"/>
          </a:xfrm>
          <a:custGeom>
            <a:avLst/>
            <a:gdLst/>
            <a:ahLst/>
            <a:cxnLst/>
            <a:rect l="l" t="t" r="r" b="b"/>
            <a:pathLst>
              <a:path w="2890618" h="1829882">
                <a:moveTo>
                  <a:pt x="0" y="0"/>
                </a:moveTo>
                <a:lnTo>
                  <a:pt x="2890618" y="0"/>
                </a:lnTo>
                <a:lnTo>
                  <a:pt x="2890618" y="1829882"/>
                </a:lnTo>
                <a:lnTo>
                  <a:pt x="0" y="18298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111" r="-711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6450261" y="1682362"/>
            <a:ext cx="2975962" cy="2148445"/>
          </a:xfrm>
          <a:custGeom>
            <a:avLst/>
            <a:gdLst/>
            <a:ahLst/>
            <a:cxnLst/>
            <a:rect l="l" t="t" r="r" b="b"/>
            <a:pathLst>
              <a:path w="2784939" h="1930098">
                <a:moveTo>
                  <a:pt x="0" y="0"/>
                </a:moveTo>
                <a:lnTo>
                  <a:pt x="2784939" y="0"/>
                </a:lnTo>
                <a:lnTo>
                  <a:pt x="2784939" y="1930097"/>
                </a:lnTo>
                <a:lnTo>
                  <a:pt x="0" y="19300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008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961529" y="3932181"/>
            <a:ext cx="3230471" cy="2159416"/>
          </a:xfrm>
          <a:custGeom>
            <a:avLst/>
            <a:gdLst/>
            <a:ahLst/>
            <a:cxnLst/>
            <a:rect l="l" t="t" r="r" b="b"/>
            <a:pathLst>
              <a:path w="2820759" h="1959473">
                <a:moveTo>
                  <a:pt x="0" y="0"/>
                </a:moveTo>
                <a:lnTo>
                  <a:pt x="2820759" y="0"/>
                </a:lnTo>
                <a:lnTo>
                  <a:pt x="2820759" y="1959473"/>
                </a:lnTo>
                <a:lnTo>
                  <a:pt x="0" y="195947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r="-23539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625939" y="1014712"/>
            <a:ext cx="9432544" cy="4424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21"/>
              </a:lnSpc>
            </a:pPr>
            <a:r>
              <a:rPr lang="en-US" sz="1600" b="1" dirty="0">
                <a:solidFill>
                  <a:schemeClr val="tx2"/>
                </a:solidFill>
                <a:latin typeface="+mj-lt"/>
                <a:ea typeface="Agrandir Bold Italics"/>
                <a:cs typeface="Agrandir Bold Italics"/>
                <a:sym typeface="Agrandir Bold Italics"/>
              </a:rPr>
              <a:t>Daugavpils</a:t>
            </a:r>
            <a:r>
              <a:rPr lang="en-US" sz="1600" b="1" dirty="0">
                <a:solidFill>
                  <a:schemeClr val="tx2"/>
                </a:solidFill>
                <a:latin typeface="+mj-lt"/>
                <a:ea typeface="Agrandir Italics"/>
                <a:cs typeface="Agrandir Italics"/>
                <a:sym typeface="Agrandir Italics"/>
              </a:rPr>
              <a:t> is a beautifully serene place where history and culture intertwine like a quiet poem, offering countless sights to wander, admire and lose yourself within.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803319" y="3463277"/>
            <a:ext cx="1790644" cy="26083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</a:pPr>
            <a:r>
              <a:rPr lang="en-US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Stropi</a:t>
            </a: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 Lake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119300" y="3458927"/>
            <a:ext cx="1278251" cy="26083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  <a:spcBef>
                <a:spcPct val="0"/>
              </a:spcBef>
            </a:pPr>
            <a:r>
              <a:rPr lang="en-US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Latgale</a:t>
            </a: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 zoo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94019" y="5694424"/>
            <a:ext cx="1861651" cy="2564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Daugavpils Fortress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855688" y="5678394"/>
            <a:ext cx="1756360" cy="2564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Rothko Museum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341530" y="3472880"/>
            <a:ext cx="1880506" cy="2564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Church Hill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961530" y="5694424"/>
            <a:ext cx="1491982" cy="2564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81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Daugava River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43831" y="6471012"/>
            <a:ext cx="11904338" cy="2821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88"/>
              </a:lnSpc>
              <a:spcBef>
                <a:spcPct val="0"/>
              </a:spcBef>
            </a:pPr>
            <a:r>
              <a:rPr lang="en-US" sz="1600" b="1" cap="all" dirty="0">
                <a:solidFill>
                  <a:schemeClr val="tx2"/>
                </a:solidFill>
                <a:latin typeface="+mj-lt"/>
                <a:ea typeface="Agrandir Bold Italics"/>
                <a:cs typeface="Agrandir Bold Italics"/>
                <a:sym typeface="Agrandir Bold Italics"/>
              </a:rPr>
              <a:t>this is only the beginning-discover many more hidden gems and places that quietly steal your admiration.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A0F0DDF-1DED-4C7D-9FFF-1741DA146A85}"/>
              </a:ext>
            </a:extLst>
          </p:cNvPr>
          <p:cNvCxnSpPr>
            <a:cxnSpLocks/>
          </p:cNvCxnSpPr>
          <p:nvPr/>
        </p:nvCxnSpPr>
        <p:spPr>
          <a:xfrm>
            <a:off x="625939" y="832136"/>
            <a:ext cx="66215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0F1A6C8F-FF8C-412B-A43E-C82B810A98DD}"/>
              </a:ext>
            </a:extLst>
          </p:cNvPr>
          <p:cNvSpPr/>
          <p:nvPr/>
        </p:nvSpPr>
        <p:spPr>
          <a:xfrm>
            <a:off x="143831" y="227795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609953" y="859844"/>
            <a:ext cx="5435963" cy="543596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38659" r="-27315" b="-24028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id="8" name="TextBox 8"/>
          <p:cNvSpPr txBox="1"/>
          <p:nvPr/>
        </p:nvSpPr>
        <p:spPr>
          <a:xfrm>
            <a:off x="1903253" y="1600164"/>
            <a:ext cx="3406446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Daugavpils Pedagogical School</a:t>
            </a:r>
          </a:p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---</a:t>
            </a:r>
          </a:p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 Seminary for Teachers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944780" y="2823185"/>
            <a:ext cx="3736969" cy="23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Daugavpils State Teachers’ Institute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44780" y="3930069"/>
            <a:ext cx="3227393" cy="23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Daugavpils Pedagogical Institute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19167" y="5035674"/>
            <a:ext cx="3374619" cy="23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40"/>
              </a:lnSpc>
            </a:pPr>
            <a:r>
              <a:rPr lang="en-US" sz="1533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Daugavpils Pedagogical University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769882" y="6180391"/>
            <a:ext cx="2252685" cy="23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1533" b="1" cap="all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Daugavpils University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1458204" y="-9026"/>
            <a:ext cx="7314416" cy="831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2400" cap="all" dirty="0">
                <a:latin typeface="+mj-lt"/>
                <a:ea typeface="Agrandir"/>
                <a:cs typeface="Agrandir"/>
                <a:sym typeface="Agrandir"/>
              </a:rPr>
              <a:t>Daugavpils University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-174947" y="549172"/>
            <a:ext cx="6987845" cy="538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52"/>
              </a:lnSpc>
            </a:pPr>
            <a:r>
              <a:rPr lang="en-US" sz="2000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history</a:t>
            </a:r>
          </a:p>
        </p:txBody>
      </p:sp>
      <p:sp>
        <p:nvSpPr>
          <p:cNvPr id="32" name="Graphic 2">
            <a:extLst>
              <a:ext uri="{FF2B5EF4-FFF2-40B4-BE49-F238E27FC236}">
                <a16:creationId xmlns:a16="http://schemas.microsoft.com/office/drawing/2014/main" id="{A2D97518-3B63-4A5C-A857-427C696BBE89}"/>
              </a:ext>
            </a:extLst>
          </p:cNvPr>
          <p:cNvSpPr/>
          <p:nvPr/>
        </p:nvSpPr>
        <p:spPr>
          <a:xfrm>
            <a:off x="597908" y="1425774"/>
            <a:ext cx="916130" cy="91803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4" name="Graphic 2">
            <a:extLst>
              <a:ext uri="{FF2B5EF4-FFF2-40B4-BE49-F238E27FC236}">
                <a16:creationId xmlns:a16="http://schemas.microsoft.com/office/drawing/2014/main" id="{EAAB970A-435B-4FDE-B43E-151166A3D5C6}"/>
              </a:ext>
            </a:extLst>
          </p:cNvPr>
          <p:cNvSpPr/>
          <p:nvPr/>
        </p:nvSpPr>
        <p:spPr>
          <a:xfrm>
            <a:off x="601363" y="2480865"/>
            <a:ext cx="916130" cy="91803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5" name="Graphic 2">
            <a:extLst>
              <a:ext uri="{FF2B5EF4-FFF2-40B4-BE49-F238E27FC236}">
                <a16:creationId xmlns:a16="http://schemas.microsoft.com/office/drawing/2014/main" id="{BC933315-A755-410F-B7FA-27196C18DA2A}"/>
              </a:ext>
            </a:extLst>
          </p:cNvPr>
          <p:cNvSpPr/>
          <p:nvPr/>
        </p:nvSpPr>
        <p:spPr>
          <a:xfrm>
            <a:off x="605499" y="4692075"/>
            <a:ext cx="916130" cy="91803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ED7D31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6" name="Graphic 2">
            <a:extLst>
              <a:ext uri="{FF2B5EF4-FFF2-40B4-BE49-F238E27FC236}">
                <a16:creationId xmlns:a16="http://schemas.microsoft.com/office/drawing/2014/main" id="{6EB2F922-094A-4A68-8EAA-B8E7E1FE61DD}"/>
              </a:ext>
            </a:extLst>
          </p:cNvPr>
          <p:cNvSpPr/>
          <p:nvPr/>
        </p:nvSpPr>
        <p:spPr>
          <a:xfrm>
            <a:off x="597908" y="3586470"/>
            <a:ext cx="916130" cy="91803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FC00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7" name="Graphic 2">
            <a:extLst>
              <a:ext uri="{FF2B5EF4-FFF2-40B4-BE49-F238E27FC236}">
                <a16:creationId xmlns:a16="http://schemas.microsoft.com/office/drawing/2014/main" id="{DC2838CA-A73D-4F11-9B16-E0AA4EEAD443}"/>
              </a:ext>
            </a:extLst>
          </p:cNvPr>
          <p:cNvSpPr/>
          <p:nvPr/>
        </p:nvSpPr>
        <p:spPr>
          <a:xfrm>
            <a:off x="605499" y="5797680"/>
            <a:ext cx="916130" cy="91803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D4D5CD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" name="TextBox 7"/>
          <p:cNvSpPr txBox="1"/>
          <p:nvPr/>
        </p:nvSpPr>
        <p:spPr>
          <a:xfrm>
            <a:off x="462151" y="1824544"/>
            <a:ext cx="1204073" cy="254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1921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61527" y="2835964"/>
            <a:ext cx="1204073" cy="254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1923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61127" y="3983494"/>
            <a:ext cx="1204073" cy="254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1952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91140" y="5113965"/>
            <a:ext cx="1204073" cy="254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1993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53936" y="6169680"/>
            <a:ext cx="1204073" cy="254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40"/>
              </a:lnSpc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2001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99963B3-1155-467C-B615-DA7602D53BD9}"/>
              </a:ext>
            </a:extLst>
          </p:cNvPr>
          <p:cNvCxnSpPr>
            <a:cxnSpLocks/>
          </p:cNvCxnSpPr>
          <p:nvPr/>
        </p:nvCxnSpPr>
        <p:spPr>
          <a:xfrm>
            <a:off x="625939" y="1125650"/>
            <a:ext cx="66215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6765DC74-3CA6-45B3-897D-1FB7C25C8CCC}"/>
              </a:ext>
            </a:extLst>
          </p:cNvPr>
          <p:cNvSpPr/>
          <p:nvPr/>
        </p:nvSpPr>
        <p:spPr>
          <a:xfrm>
            <a:off x="11586501" y="6033167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B93F5B5C-4337-4968-909E-FD25F97DCB21}"/>
              </a:ext>
            </a:extLst>
          </p:cNvPr>
          <p:cNvSpPr/>
          <p:nvPr/>
        </p:nvSpPr>
        <p:spPr>
          <a:xfrm>
            <a:off x="5831689" y="-9483"/>
            <a:ext cx="6355404" cy="6867483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0EE0EDD-6A88-41EA-891F-1D4940A9C1EB}"/>
              </a:ext>
            </a:extLst>
          </p:cNvPr>
          <p:cNvSpPr/>
          <p:nvPr/>
        </p:nvSpPr>
        <p:spPr>
          <a:xfrm>
            <a:off x="456114" y="1867631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FE3510D-0E85-41F0-A931-D5A84B560E1D}"/>
              </a:ext>
            </a:extLst>
          </p:cNvPr>
          <p:cNvCxnSpPr>
            <a:cxnSpLocks/>
          </p:cNvCxnSpPr>
          <p:nvPr/>
        </p:nvCxnSpPr>
        <p:spPr>
          <a:xfrm>
            <a:off x="583660" y="1515916"/>
            <a:ext cx="1014594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id="{7E9538FF-09DB-41A0-96D8-EADD0EEDCEE9}"/>
              </a:ext>
            </a:extLst>
          </p:cNvPr>
          <p:cNvSpPr/>
          <p:nvPr/>
        </p:nvSpPr>
        <p:spPr>
          <a:xfrm>
            <a:off x="6580517" y="1862723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583660" y="256533"/>
            <a:ext cx="3627298" cy="127883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ts val="5400"/>
              </a:lnSpc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Agrandir Bold"/>
                <a:cs typeface="Agrandir Bold"/>
                <a:sym typeface="Agrandir Bold"/>
              </a:rPr>
              <a:t>FACULTIES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790828" y="1789051"/>
            <a:ext cx="6840259" cy="979394"/>
            <a:chOff x="-3127988" y="0"/>
            <a:chExt cx="8923563" cy="223306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795575" cy="1891627"/>
            </a:xfrm>
            <a:custGeom>
              <a:avLst/>
              <a:gdLst/>
              <a:ahLst/>
              <a:cxnLst/>
              <a:rect l="l" t="t" r="r" b="b"/>
              <a:pathLst>
                <a:path w="5795575" h="1891627">
                  <a:moveTo>
                    <a:pt x="0" y="0"/>
                  </a:moveTo>
                  <a:lnTo>
                    <a:pt x="5795575" y="0"/>
                  </a:lnTo>
                  <a:lnTo>
                    <a:pt x="5795575" y="1891627"/>
                  </a:lnTo>
                  <a:lnTo>
                    <a:pt x="0" y="1891627"/>
                  </a:lnTo>
                  <a:close/>
                </a:path>
              </a:pathLst>
            </a:custGeom>
            <a:solidFill>
              <a:srgbClr val="2F5597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-3127988" y="293804"/>
              <a:ext cx="5795572" cy="1939259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r>
                <a:rPr lang="en-US" sz="2000" b="1" dirty="0">
                  <a:latin typeface="+mj-lt"/>
                  <a:ea typeface="Agrandir"/>
                  <a:cs typeface="Agrandir"/>
                  <a:sym typeface="Agrandir"/>
                </a:rPr>
                <a:t>FACULTY OF NATURAL SCIENCES </a:t>
              </a:r>
            </a:p>
            <a:p>
              <a:r>
                <a:rPr lang="en-US" sz="2000" b="1" dirty="0">
                  <a:latin typeface="+mj-lt"/>
                  <a:ea typeface="Agrandir"/>
                  <a:cs typeface="Agrandir"/>
                  <a:sym typeface="Agrandir"/>
                </a:rPr>
                <a:t>AND HEALTHCARE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6979211" y="1789051"/>
            <a:ext cx="5122479" cy="889413"/>
            <a:chOff x="0" y="-47625"/>
            <a:chExt cx="8340260" cy="1944197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340260" cy="1896572"/>
            </a:xfrm>
            <a:custGeom>
              <a:avLst/>
              <a:gdLst/>
              <a:ahLst/>
              <a:cxnLst/>
              <a:rect l="l" t="t" r="r" b="b"/>
              <a:pathLst>
                <a:path w="8340260" h="1896572">
                  <a:moveTo>
                    <a:pt x="0" y="0"/>
                  </a:moveTo>
                  <a:lnTo>
                    <a:pt x="8340260" y="0"/>
                  </a:lnTo>
                  <a:lnTo>
                    <a:pt x="8340260" y="1896572"/>
                  </a:lnTo>
                  <a:lnTo>
                    <a:pt x="0" y="1896572"/>
                  </a:lnTo>
                  <a:close/>
                </a:path>
              </a:pathLst>
            </a:custGeom>
            <a:solidFill>
              <a:srgbClr val="0C478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" y="-47625"/>
              <a:ext cx="5785525" cy="19441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r>
                <a:rPr lang="en-US" sz="2000" b="1" dirty="0">
                  <a:latin typeface="+mj-lt"/>
                  <a:ea typeface="Agrandir"/>
                  <a:cs typeface="Agrandir"/>
                  <a:sym typeface="Agrandir"/>
                </a:rPr>
                <a:t>FACULTY OF HUMANITIES </a:t>
              </a:r>
            </a:p>
            <a:p>
              <a:r>
                <a:rPr lang="en-US" sz="2000" b="1" dirty="0">
                  <a:latin typeface="+mj-lt"/>
                  <a:ea typeface="Agrandir"/>
                  <a:cs typeface="Agrandir"/>
                  <a:sym typeface="Agrandir"/>
                </a:rPr>
                <a:t>AND SOCIAL SCIENCES</a:t>
              </a: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365711" y="2935403"/>
            <a:ext cx="3706075" cy="3000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IT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Physiotherapy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Nursing Science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Biology 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Environmental Science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Chemistry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Mathematics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Physics</a:t>
            </a:r>
          </a:p>
          <a:p>
            <a:pPr marL="854397" lvl="3" indent="-342900">
              <a:lnSpc>
                <a:spcPts val="2632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Sports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37119" y="2887778"/>
            <a:ext cx="3695757" cy="3667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Pedagogics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Civil Safety and 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Defence</a:t>
            </a: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Languages and Culture Studies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Law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History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Eastern European Relations and Integration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Psychology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Design and Art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Music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Economics</a:t>
            </a:r>
          </a:p>
          <a:p>
            <a:pPr marL="778105" lvl="3" indent="-342900">
              <a:lnSpc>
                <a:spcPts val="223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Management Science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0" y="1012455"/>
            <a:ext cx="3188494" cy="361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en-US" sz="1600" b="1" dirty="0">
                <a:solidFill>
                  <a:srgbClr val="ED7D31"/>
                </a:solidFill>
                <a:latin typeface="+mj-lt"/>
                <a:ea typeface="Agrandir"/>
                <a:cs typeface="Agrandir"/>
                <a:sym typeface="Agrandir"/>
              </a:rPr>
              <a:t>at Daugavpils University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718247" y="322123"/>
            <a:ext cx="11113548" cy="750087"/>
            <a:chOff x="0" y="0"/>
            <a:chExt cx="22227096" cy="15001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227160" cy="1500124"/>
            </a:xfrm>
            <a:custGeom>
              <a:avLst/>
              <a:gdLst/>
              <a:ahLst/>
              <a:cxnLst/>
              <a:rect l="l" t="t" r="r" b="b"/>
              <a:pathLst>
                <a:path w="22227160" h="1500124">
                  <a:moveTo>
                    <a:pt x="0" y="0"/>
                  </a:moveTo>
                  <a:lnTo>
                    <a:pt x="22227160" y="0"/>
                  </a:lnTo>
                  <a:lnTo>
                    <a:pt x="22227160" y="1500124"/>
                  </a:lnTo>
                  <a:lnTo>
                    <a:pt x="0" y="150012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238504" b="-238508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349703" y="805156"/>
            <a:ext cx="11113548" cy="797713"/>
            <a:chOff x="0" y="0"/>
            <a:chExt cx="22227096" cy="159542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227096" cy="1595425"/>
            </a:xfrm>
            <a:custGeom>
              <a:avLst/>
              <a:gdLst/>
              <a:ahLst/>
              <a:cxnLst/>
              <a:rect l="l" t="t" r="r" b="b"/>
              <a:pathLst>
                <a:path w="22227096" h="1595425">
                  <a:moveTo>
                    <a:pt x="0" y="0"/>
                  </a:moveTo>
                  <a:lnTo>
                    <a:pt x="22227096" y="0"/>
                  </a:lnTo>
                  <a:lnTo>
                    <a:pt x="22227096" y="1595425"/>
                  </a:lnTo>
                  <a:lnTo>
                    <a:pt x="0" y="1595425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221461" b="-221461"/>
              </a:stretch>
            </a:blipFill>
          </p:spPr>
        </p:sp>
        <p:sp>
          <p:nvSpPr>
            <p:cNvPr id="8" name="TextBox 8"/>
            <p:cNvSpPr txBox="1"/>
            <p:nvPr/>
          </p:nvSpPr>
          <p:spPr>
            <a:xfrm>
              <a:off x="0" y="-95250"/>
              <a:ext cx="22227096" cy="169067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ts val="3888"/>
                </a:lnSpc>
              </a:pPr>
              <a:r>
                <a:rPr lang="en-US" sz="2400" cap="all" dirty="0">
                  <a:latin typeface="+mj-lt"/>
                  <a:ea typeface="Agrandir Bold"/>
                  <a:cs typeface="Agrandir Bold"/>
                  <a:sym typeface="Agrandir Bold"/>
                </a:rPr>
                <a:t>Scientific institutes</a:t>
              </a:r>
              <a:r>
                <a:rPr lang="en-US" sz="2400" cap="all" dirty="0">
                  <a:latin typeface="+mj-lt"/>
                  <a:ea typeface="Agrandir"/>
                  <a:cs typeface="Agrandir"/>
                  <a:sym typeface="Agrandir"/>
                </a:rPr>
                <a:t> | structural units 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80193" y="1791742"/>
            <a:ext cx="3114935" cy="648887"/>
            <a:chOff x="0" y="0"/>
            <a:chExt cx="6229871" cy="129777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229858" cy="1297813"/>
            </a:xfrm>
            <a:custGeom>
              <a:avLst/>
              <a:gdLst/>
              <a:ahLst/>
              <a:cxnLst/>
              <a:rect l="l" t="t" r="r" b="b"/>
              <a:pathLst>
                <a:path w="6229858" h="1297813">
                  <a:moveTo>
                    <a:pt x="0" y="0"/>
                  </a:moveTo>
                  <a:lnTo>
                    <a:pt x="6229858" y="0"/>
                  </a:lnTo>
                  <a:lnTo>
                    <a:pt x="6229858" y="1297813"/>
                  </a:lnTo>
                  <a:lnTo>
                    <a:pt x="0" y="1297813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43470" b="-43467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2992967" y="4632038"/>
            <a:ext cx="3114935" cy="71556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algn="ctr">
              <a:lnSpc>
                <a:spcPts val="2400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Calibri (MS)"/>
                <a:cs typeface="Calibri (MS)"/>
                <a:sym typeface="Calibri (MS)"/>
              </a:rPr>
              <a:t>INSTITUTE OF LIFE SCIENCES AND TECHNOLOGY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07221" y="3159531"/>
            <a:ext cx="3278277" cy="682231"/>
            <a:chOff x="0" y="0"/>
            <a:chExt cx="6556553" cy="136446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556553" cy="1364463"/>
            </a:xfrm>
            <a:custGeom>
              <a:avLst/>
              <a:gdLst/>
              <a:ahLst/>
              <a:cxnLst/>
              <a:rect l="l" t="t" r="r" b="b"/>
              <a:pathLst>
                <a:path w="6556553" h="1364463">
                  <a:moveTo>
                    <a:pt x="0" y="0"/>
                  </a:moveTo>
                  <a:lnTo>
                    <a:pt x="6556553" y="0"/>
                  </a:lnTo>
                  <a:lnTo>
                    <a:pt x="6556553" y="1364463"/>
                  </a:lnTo>
                  <a:lnTo>
                    <a:pt x="0" y="1364463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43630" b="-43629"/>
              </a:stretch>
            </a:blipFill>
          </p:spPr>
        </p:sp>
        <p:sp>
          <p:nvSpPr>
            <p:cNvPr id="22" name="TextBox 22"/>
            <p:cNvSpPr txBox="1"/>
            <p:nvPr/>
          </p:nvSpPr>
          <p:spPr>
            <a:xfrm>
              <a:off x="0" y="-66675"/>
              <a:ext cx="6556553" cy="143113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400"/>
                </a:lnSpc>
              </a:pPr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  <a:ea typeface="Calibri (MS)"/>
                  <a:cs typeface="Calibri (MS)"/>
                  <a:sym typeface="Calibri (MS)"/>
                </a:rPr>
                <a:t>LATVIAN INSTITUTE OF AQUATIC ECOLOGY</a:t>
              </a:r>
            </a:p>
          </p:txBody>
        </p:sp>
      </p:grpSp>
      <p:sp>
        <p:nvSpPr>
          <p:cNvPr id="26" name="Freeform 26"/>
          <p:cNvSpPr/>
          <p:nvPr/>
        </p:nvSpPr>
        <p:spPr>
          <a:xfrm>
            <a:off x="8099260" y="1637780"/>
            <a:ext cx="2910142" cy="1048639"/>
          </a:xfrm>
          <a:custGeom>
            <a:avLst/>
            <a:gdLst/>
            <a:ahLst/>
            <a:cxnLst/>
            <a:rect l="l" t="t" r="r" b="b"/>
            <a:pathLst>
              <a:path w="5820283" h="2097278">
                <a:moveTo>
                  <a:pt x="0" y="0"/>
                </a:moveTo>
                <a:lnTo>
                  <a:pt x="5820283" y="0"/>
                </a:lnTo>
                <a:lnTo>
                  <a:pt x="5820283" y="2097278"/>
                </a:lnTo>
                <a:lnTo>
                  <a:pt x="0" y="2097278"/>
                </a:lnTo>
                <a:close/>
              </a:path>
            </a:pathLst>
          </a:custGeom>
          <a:blipFill>
            <a:blip r:embed="rId3">
              <a:alphaModFix amt="0"/>
            </a:blip>
            <a:stretch>
              <a:fillRect t="-4038" b="-4035"/>
            </a:stretch>
          </a:blipFill>
        </p:spPr>
      </p:sp>
      <p:grpSp>
        <p:nvGrpSpPr>
          <p:cNvPr id="27" name="Group 27"/>
          <p:cNvGrpSpPr/>
          <p:nvPr/>
        </p:nvGrpSpPr>
        <p:grpSpPr>
          <a:xfrm>
            <a:off x="4093144" y="2991907"/>
            <a:ext cx="5032127" cy="2048803"/>
            <a:chOff x="-3260973" y="50925"/>
            <a:chExt cx="10064252" cy="4097605"/>
          </a:xfrm>
        </p:grpSpPr>
        <p:sp>
          <p:nvSpPr>
            <p:cNvPr id="28" name="Freeform 28"/>
            <p:cNvSpPr/>
            <p:nvPr/>
          </p:nvSpPr>
          <p:spPr>
            <a:xfrm>
              <a:off x="-3260973" y="1984640"/>
              <a:ext cx="5820321" cy="2163890"/>
            </a:xfrm>
            <a:custGeom>
              <a:avLst/>
              <a:gdLst/>
              <a:ahLst/>
              <a:cxnLst/>
              <a:rect l="l" t="t" r="r" b="b"/>
              <a:pathLst>
                <a:path w="5820321" h="2163890">
                  <a:moveTo>
                    <a:pt x="0" y="0"/>
                  </a:moveTo>
                  <a:lnTo>
                    <a:pt x="5820321" y="0"/>
                  </a:lnTo>
                  <a:lnTo>
                    <a:pt x="5820321" y="2163890"/>
                  </a:lnTo>
                  <a:lnTo>
                    <a:pt x="0" y="216389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2409" b="-2409"/>
              </a:stretch>
            </a:blipFill>
          </p:spPr>
        </p:sp>
        <p:sp>
          <p:nvSpPr>
            <p:cNvPr id="29" name="TextBox 29"/>
            <p:cNvSpPr txBox="1"/>
            <p:nvPr/>
          </p:nvSpPr>
          <p:spPr>
            <a:xfrm>
              <a:off x="982958" y="50925"/>
              <a:ext cx="5820321" cy="223056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400"/>
                </a:lnSpc>
              </a:pPr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  <a:ea typeface="Calibri (MS)"/>
                  <a:cs typeface="Calibri (MS)"/>
                  <a:sym typeface="Calibri (MS)"/>
                </a:rPr>
                <a:t>INSTITUTE OF SOCIAL SCIENCES AND HUMANITIES</a:t>
              </a:r>
            </a:p>
          </p:txBody>
        </p:sp>
      </p:grpSp>
      <p:sp>
        <p:nvSpPr>
          <p:cNvPr id="36" name="TextBox 36"/>
          <p:cNvSpPr txBox="1"/>
          <p:nvPr/>
        </p:nvSpPr>
        <p:spPr>
          <a:xfrm>
            <a:off x="8878168" y="4799484"/>
            <a:ext cx="3400495" cy="40779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ts val="2400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Calibri (MS)"/>
                <a:cs typeface="Calibri (MS)"/>
                <a:sym typeface="Calibri (MS)"/>
              </a:rPr>
              <a:t>DAUGAVPILS MEDICAL COLLEGE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DA514B2-F974-46F1-86CD-B6D74DAEE06C}"/>
              </a:ext>
            </a:extLst>
          </p:cNvPr>
          <p:cNvSpPr/>
          <p:nvPr/>
        </p:nvSpPr>
        <p:spPr>
          <a:xfrm>
            <a:off x="0" y="5830986"/>
            <a:ext cx="12192000" cy="1027012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BFC35AD-1683-4499-8091-A2D6AE0384E2}"/>
              </a:ext>
            </a:extLst>
          </p:cNvPr>
          <p:cNvCxnSpPr>
            <a:cxnSpLocks/>
          </p:cNvCxnSpPr>
          <p:nvPr/>
        </p:nvCxnSpPr>
        <p:spPr>
          <a:xfrm>
            <a:off x="241136" y="1565793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Graphic 2">
            <a:extLst>
              <a:ext uri="{FF2B5EF4-FFF2-40B4-BE49-F238E27FC236}">
                <a16:creationId xmlns:a16="http://schemas.microsoft.com/office/drawing/2014/main" id="{8C46A8D6-AFFD-4548-A9DD-6EC6A02E6597}"/>
              </a:ext>
            </a:extLst>
          </p:cNvPr>
          <p:cNvSpPr/>
          <p:nvPr/>
        </p:nvSpPr>
        <p:spPr>
          <a:xfrm>
            <a:off x="1125290" y="2088677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0" name="Graphic 2">
            <a:extLst>
              <a:ext uri="{FF2B5EF4-FFF2-40B4-BE49-F238E27FC236}">
                <a16:creationId xmlns:a16="http://schemas.microsoft.com/office/drawing/2014/main" id="{9344617C-E03F-44D5-A10B-260AAB1D76E4}"/>
              </a:ext>
            </a:extLst>
          </p:cNvPr>
          <p:cNvSpPr/>
          <p:nvPr/>
        </p:nvSpPr>
        <p:spPr>
          <a:xfrm>
            <a:off x="4010312" y="354954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1" name="Graphic 2">
            <a:extLst>
              <a:ext uri="{FF2B5EF4-FFF2-40B4-BE49-F238E27FC236}">
                <a16:creationId xmlns:a16="http://schemas.microsoft.com/office/drawing/2014/main" id="{9F9690E8-9334-4328-A7D3-B12568B3FBD1}"/>
              </a:ext>
            </a:extLst>
          </p:cNvPr>
          <p:cNvSpPr/>
          <p:nvPr/>
        </p:nvSpPr>
        <p:spPr>
          <a:xfrm>
            <a:off x="9957261" y="349290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8" name="Graphic 2">
            <a:extLst>
              <a:ext uri="{FF2B5EF4-FFF2-40B4-BE49-F238E27FC236}">
                <a16:creationId xmlns:a16="http://schemas.microsoft.com/office/drawing/2014/main" id="{E28A5683-B6F9-4F25-B644-855224F91D6D}"/>
              </a:ext>
            </a:extLst>
          </p:cNvPr>
          <p:cNvSpPr/>
          <p:nvPr/>
        </p:nvSpPr>
        <p:spPr>
          <a:xfrm>
            <a:off x="7130068" y="2090925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FC00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1" name="TextBox 41"/>
          <p:cNvSpPr txBox="1"/>
          <p:nvPr/>
        </p:nvSpPr>
        <p:spPr>
          <a:xfrm>
            <a:off x="9980593" y="3483997"/>
            <a:ext cx="1087361" cy="115065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algn="ctr">
              <a:lnSpc>
                <a:spcPts val="1680"/>
              </a:lnSpc>
            </a:pPr>
            <a:r>
              <a:rPr lang="en-US" sz="1400" dirty="0">
                <a:solidFill>
                  <a:schemeClr val="bg1"/>
                </a:solidFill>
                <a:latin typeface="Calibri (MS)"/>
                <a:ea typeface="Calibri (MS)"/>
                <a:cs typeface="Calibri (MS)"/>
                <a:sym typeface="Calibri (MS)"/>
              </a:rPr>
              <a:t>since</a:t>
            </a:r>
          </a:p>
          <a:p>
            <a:pPr algn="ctr">
              <a:lnSpc>
                <a:spcPts val="2160"/>
              </a:lnSpc>
            </a:pPr>
            <a:r>
              <a:rPr lang="en-US" dirty="0">
                <a:solidFill>
                  <a:schemeClr val="bg1"/>
                </a:solidFill>
                <a:latin typeface="Calibri (MS)"/>
                <a:ea typeface="Calibri (MS)"/>
                <a:cs typeface="Calibri (MS)"/>
                <a:sym typeface="Calibri (MS)"/>
              </a:rPr>
              <a:t>2018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117522" y="2060519"/>
            <a:ext cx="1087361" cy="115065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algn="ctr">
              <a:lnSpc>
                <a:spcPts val="1680"/>
              </a:lnSpc>
            </a:pPr>
            <a:r>
              <a:rPr lang="en-US" sz="1400" dirty="0">
                <a:solidFill>
                  <a:schemeClr val="bg1"/>
                </a:solidFill>
                <a:latin typeface="Calibri (MS)"/>
                <a:ea typeface="Calibri (MS)"/>
                <a:cs typeface="Calibri (MS)"/>
                <a:sym typeface="Calibri (MS)"/>
              </a:rPr>
              <a:t>since</a:t>
            </a:r>
          </a:p>
          <a:p>
            <a:pPr algn="ctr">
              <a:lnSpc>
                <a:spcPts val="2160"/>
              </a:lnSpc>
            </a:pPr>
            <a:r>
              <a:rPr lang="en-US" dirty="0">
                <a:solidFill>
                  <a:schemeClr val="bg1"/>
                </a:solidFill>
                <a:latin typeface="Calibri (MS)"/>
                <a:ea typeface="Calibri (MS)"/>
                <a:cs typeface="Calibri (MS)"/>
                <a:sym typeface="Calibri (MS)"/>
              </a:rPr>
              <a:t>2017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17B53B1-23DA-42DD-A513-8CB91E850E80}"/>
              </a:ext>
            </a:extLst>
          </p:cNvPr>
          <p:cNvSpPr/>
          <p:nvPr/>
        </p:nvSpPr>
        <p:spPr>
          <a:xfrm>
            <a:off x="6551555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6957533" y="1636159"/>
            <a:ext cx="5182059" cy="5077055"/>
            <a:chOff x="0" y="0"/>
            <a:chExt cx="10567162" cy="1035304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567162" cy="10353040"/>
            </a:xfrm>
            <a:custGeom>
              <a:avLst/>
              <a:gdLst/>
              <a:ahLst/>
              <a:cxnLst/>
              <a:rect l="l" t="t" r="r" b="b"/>
              <a:pathLst>
                <a:path w="10567162" h="10353040">
                  <a:moveTo>
                    <a:pt x="0" y="5176520"/>
                  </a:moveTo>
                  <a:cubicBezTo>
                    <a:pt x="0" y="2317623"/>
                    <a:pt x="2365502" y="0"/>
                    <a:pt x="5283581" y="0"/>
                  </a:cubicBezTo>
                  <a:cubicBezTo>
                    <a:pt x="8201660" y="0"/>
                    <a:pt x="10567162" y="2317623"/>
                    <a:pt x="10567162" y="5176520"/>
                  </a:cubicBezTo>
                  <a:cubicBezTo>
                    <a:pt x="10567162" y="8035417"/>
                    <a:pt x="8201660" y="10353040"/>
                    <a:pt x="5283581" y="10353040"/>
                  </a:cubicBezTo>
                  <a:cubicBezTo>
                    <a:pt x="2365502" y="10353040"/>
                    <a:pt x="0" y="8035417"/>
                    <a:pt x="0" y="5176520"/>
                  </a:cubicBezTo>
                  <a:close/>
                </a:path>
              </a:pathLst>
            </a:custGeom>
            <a:blipFill>
              <a:blip r:embed="rId3"/>
              <a:stretch>
                <a:fillRect l="-9003" r="-9003"/>
              </a:stretch>
            </a:blipFill>
            <a:ln w="38100" cap="sq">
              <a:noFill/>
              <a:prstDash val="solid"/>
              <a:miter/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627117" y="493700"/>
            <a:ext cx="5593213" cy="853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60"/>
              </a:lnSpc>
            </a:pPr>
            <a:r>
              <a:rPr lang="en-US" sz="2400" b="1" dirty="0">
                <a:latin typeface="+mj-lt"/>
                <a:ea typeface="Agrandir Bold"/>
                <a:cs typeface="Agrandir Bold"/>
                <a:sym typeface="Agrandir Bold"/>
              </a:rPr>
              <a:t>INSTITUTE OF LIFE SCIENCES AND TECHNOLOGY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23728" y="1815287"/>
            <a:ext cx="6459193" cy="43858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81"/>
              </a:lnSpc>
            </a:pPr>
            <a:r>
              <a:rPr lang="en-US" dirty="0">
                <a:solidFill>
                  <a:srgbClr val="ED7D31"/>
                </a:solidFill>
                <a:latin typeface="+mj-lt"/>
                <a:ea typeface="Canva Sans Bold"/>
                <a:cs typeface="Canva Sans Bold"/>
                <a:sym typeface="Canva Sans Bold"/>
              </a:rPr>
              <a:t> </a:t>
            </a:r>
            <a:r>
              <a:rPr lang="en-US" b="1" dirty="0">
                <a:solidFill>
                  <a:srgbClr val="ED7D31"/>
                </a:solidFill>
                <a:latin typeface="+mj-lt"/>
                <a:ea typeface="Canva Sans Bold"/>
                <a:cs typeface="Canva Sans Bold"/>
                <a:sym typeface="Canva Sans Bold"/>
              </a:rPr>
              <a:t>DEPARTMENT OF BIODIVERSITY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Study and Research Center “</a:t>
            </a: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Ilgas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”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Coleopterological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Research Center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Forest Biodiversity Research Center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Laboratories of Botany (Herbarium), Zoology and Forest Biodiversity</a:t>
            </a:r>
          </a:p>
          <a:p>
            <a:pPr>
              <a:lnSpc>
                <a:spcPts val="1881"/>
              </a:lnSpc>
            </a:pPr>
            <a:endParaRPr lang="en-US" b="1" dirty="0">
              <a:latin typeface="+mj-lt"/>
              <a:ea typeface="Canva Sans"/>
              <a:cs typeface="Canva Sans"/>
              <a:sym typeface="Canva Sans"/>
            </a:endParaRPr>
          </a:p>
          <a:p>
            <a:pPr>
              <a:lnSpc>
                <a:spcPts val="1881"/>
              </a:lnSpc>
            </a:pPr>
            <a:r>
              <a:rPr lang="en-US" b="1" dirty="0">
                <a:solidFill>
                  <a:srgbClr val="70AD47"/>
                </a:solidFill>
                <a:latin typeface="+mj-lt"/>
                <a:ea typeface="Canva Sans Bold"/>
                <a:cs typeface="Canva Sans Bold"/>
                <a:sym typeface="Canva Sans Bold"/>
              </a:rPr>
              <a:t>DEPARTMENT OF ECOLOGY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Laboratory of Hydrobiology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Laboratory of Aquacultures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Laboratory of Molecular Biology and Genetics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Laboratory of </a:t>
            </a: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Zoocultures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and Nature Conservation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Laboratory of Parasitology and Histology</a:t>
            </a:r>
          </a:p>
          <a:p>
            <a:pPr>
              <a:lnSpc>
                <a:spcPts val="1881"/>
              </a:lnSpc>
            </a:pPr>
            <a:endParaRPr lang="en-US" dirty="0">
              <a:solidFill>
                <a:srgbClr val="5089BC"/>
              </a:solidFill>
              <a:latin typeface="+mj-lt"/>
              <a:ea typeface="Canva Sans"/>
              <a:cs typeface="Canva Sans"/>
              <a:sym typeface="Canva Sans"/>
            </a:endParaRPr>
          </a:p>
          <a:p>
            <a:pPr>
              <a:lnSpc>
                <a:spcPts val="1881"/>
              </a:lnSpc>
            </a:pPr>
            <a:r>
              <a:rPr lang="en-US" b="1" dirty="0">
                <a:solidFill>
                  <a:srgbClr val="5089BC"/>
                </a:solidFill>
                <a:latin typeface="+mj-lt"/>
                <a:ea typeface="Canva Sans Bold"/>
                <a:cs typeface="Canva Sans Bold"/>
                <a:sym typeface="Canva Sans Bold"/>
              </a:rPr>
              <a:t>DEPARTMENT OF TECHNOLOGY</a:t>
            </a: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G.Liberts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Innovative Microscopy </a:t>
            </a: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centre</a:t>
            </a:r>
            <a:endParaRPr lang="en-US" dirty="0">
              <a:latin typeface="+mj-lt"/>
              <a:ea typeface="Canva Sans"/>
              <a:cs typeface="Canva Sans"/>
              <a:sym typeface="Canva Sans"/>
            </a:endParaRPr>
          </a:p>
          <a:p>
            <a:pPr marL="290181" lvl="1" indent="-145091">
              <a:lnSpc>
                <a:spcPts val="1881"/>
              </a:lnSpc>
              <a:buFont typeface="Arial"/>
              <a:buChar char="•"/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Mathematical Research Centre</a:t>
            </a:r>
          </a:p>
          <a:p>
            <a:pPr>
              <a:lnSpc>
                <a:spcPts val="1881"/>
              </a:lnSpc>
            </a:pPr>
            <a:endParaRPr lang="en-US" dirty="0">
              <a:latin typeface="+mj-lt"/>
              <a:ea typeface="Canva Sans"/>
              <a:cs typeface="Canva Sans"/>
              <a:sym typeface="Canva San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AB1F2E8-86FE-4B65-AD99-4CAD55EB820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6A43D9D4-CFC3-48A9-9130-4C54D541BC3D}"/>
              </a:ext>
            </a:extLst>
          </p:cNvPr>
          <p:cNvSpPr/>
          <p:nvPr/>
        </p:nvSpPr>
        <p:spPr>
          <a:xfrm>
            <a:off x="11302243" y="1084371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ACF4E2B-D602-413B-B2CE-6C1B75F61EB8}"/>
              </a:ext>
            </a:extLst>
          </p:cNvPr>
          <p:cNvSpPr/>
          <p:nvPr/>
        </p:nvSpPr>
        <p:spPr>
          <a:xfrm>
            <a:off x="-60916" y="0"/>
            <a:ext cx="7455138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7097963" y="1032234"/>
            <a:ext cx="4950576" cy="4979270"/>
            <a:chOff x="0" y="0"/>
            <a:chExt cx="10429748" cy="104902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429748" cy="10490200"/>
            </a:xfrm>
            <a:custGeom>
              <a:avLst/>
              <a:gdLst/>
              <a:ahLst/>
              <a:cxnLst/>
              <a:rect l="l" t="t" r="r" b="b"/>
              <a:pathLst>
                <a:path w="10429748" h="10490200">
                  <a:moveTo>
                    <a:pt x="0" y="5245100"/>
                  </a:moveTo>
                  <a:cubicBezTo>
                    <a:pt x="0" y="2348357"/>
                    <a:pt x="2334768" y="0"/>
                    <a:pt x="5214874" y="0"/>
                  </a:cubicBezTo>
                  <a:cubicBezTo>
                    <a:pt x="8094980" y="0"/>
                    <a:pt x="10429748" y="2348357"/>
                    <a:pt x="10429748" y="5245100"/>
                  </a:cubicBezTo>
                  <a:cubicBezTo>
                    <a:pt x="10429748" y="8141843"/>
                    <a:pt x="8094980" y="10490200"/>
                    <a:pt x="5214874" y="10490200"/>
                  </a:cubicBezTo>
                  <a:cubicBezTo>
                    <a:pt x="2334768" y="10490200"/>
                    <a:pt x="0" y="8141970"/>
                    <a:pt x="0" y="5245100"/>
                  </a:cubicBezTo>
                  <a:close/>
                </a:path>
              </a:pathLst>
            </a:custGeom>
            <a:blipFill>
              <a:blip r:embed="rId3"/>
              <a:stretch>
                <a:fillRect l="-15644" r="-15644"/>
              </a:stretch>
            </a:blipFill>
            <a:ln w="38100" cap="sq">
              <a:noFill/>
              <a:prstDash val="solid"/>
              <a:miter/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621777" y="798518"/>
            <a:ext cx="10744069" cy="761033"/>
            <a:chOff x="-9901151" y="-76201"/>
            <a:chExt cx="21488136" cy="329689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586985" cy="3220695"/>
            </a:xfrm>
            <a:custGeom>
              <a:avLst/>
              <a:gdLst/>
              <a:ahLst/>
              <a:cxnLst/>
              <a:rect l="l" t="t" r="r" b="b"/>
              <a:pathLst>
                <a:path w="11586985" h="3220695">
                  <a:moveTo>
                    <a:pt x="0" y="0"/>
                  </a:moveTo>
                  <a:lnTo>
                    <a:pt x="11586985" y="0"/>
                  </a:lnTo>
                  <a:lnTo>
                    <a:pt x="11586985" y="3220695"/>
                  </a:lnTo>
                  <a:lnTo>
                    <a:pt x="0" y="3220695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20100" b="-20100"/>
              </a:stretch>
            </a:blipFill>
          </p:spPr>
        </p:sp>
        <p:sp>
          <p:nvSpPr>
            <p:cNvPr id="9" name="TextBox 9"/>
            <p:cNvSpPr txBox="1"/>
            <p:nvPr/>
          </p:nvSpPr>
          <p:spPr>
            <a:xfrm>
              <a:off x="-9901151" y="-76201"/>
              <a:ext cx="11586985" cy="329689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ts val="3085"/>
                </a:lnSpc>
              </a:pPr>
              <a:r>
                <a:rPr lang="en-US" sz="2400" b="1" cap="all" dirty="0">
                  <a:latin typeface="+mj-lt"/>
                  <a:ea typeface="Agrandir Bold"/>
                  <a:cs typeface="Agrandir Bold"/>
                  <a:sym typeface="Agrandir Bold"/>
                </a:rPr>
                <a:t>INSTITUTE OF SOCIAL SCIENCES AND HUMANITIES</a:t>
              </a:r>
            </a:p>
            <a:p>
              <a:pPr>
                <a:lnSpc>
                  <a:spcPts val="3085"/>
                </a:lnSpc>
              </a:pPr>
              <a:endParaRPr lang="en-US" sz="2400" cap="all" dirty="0">
                <a:latin typeface="+mj-lt"/>
                <a:ea typeface="Agrandir Bold"/>
                <a:cs typeface="Agrandir Bold"/>
                <a:sym typeface="Agrandir Bold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898118" y="4121012"/>
            <a:ext cx="6642753" cy="18855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58327" lvl="1" indent="-179163">
              <a:lnSpc>
                <a:spcPts val="2101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Centre of Cultural Research</a:t>
            </a:r>
          </a:p>
          <a:p>
            <a:pPr>
              <a:lnSpc>
                <a:spcPts val="2101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58327" lvl="1" indent="-179163">
              <a:lnSpc>
                <a:spcPts val="2101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Centre of Regional Studies</a:t>
            </a:r>
            <a:r>
              <a:rPr lang="en-US" sz="2000" i="1" dirty="0">
                <a:latin typeface="+mj-lt"/>
                <a:ea typeface="Agrandir Italics"/>
                <a:cs typeface="Agrandir Italics"/>
                <a:sym typeface="Agrandir Italics"/>
              </a:rPr>
              <a:t>‘’</a:t>
            </a:r>
            <a:r>
              <a:rPr lang="en-US" sz="2000" i="1" dirty="0" err="1">
                <a:latin typeface="+mj-lt"/>
                <a:ea typeface="Agrandir Italics"/>
                <a:cs typeface="Agrandir Italics"/>
                <a:sym typeface="Agrandir Italics"/>
              </a:rPr>
              <a:t>Latgale</a:t>
            </a:r>
            <a:r>
              <a:rPr lang="en-US" sz="2000" i="1" dirty="0">
                <a:latin typeface="+mj-lt"/>
                <a:ea typeface="Agrandir Italics"/>
                <a:cs typeface="Agrandir Italics"/>
                <a:sym typeface="Agrandir Italics"/>
              </a:rPr>
              <a:t> Research Institute’’</a:t>
            </a:r>
          </a:p>
          <a:p>
            <a:pPr>
              <a:lnSpc>
                <a:spcPts val="2101"/>
              </a:lnSpc>
            </a:pPr>
            <a:endParaRPr lang="en-US" sz="2000" i="1" dirty="0">
              <a:latin typeface="+mj-lt"/>
              <a:ea typeface="Agrandir Italics"/>
              <a:cs typeface="Agrandir Italics"/>
              <a:sym typeface="Agrandir Italics"/>
            </a:endParaRPr>
          </a:p>
          <a:p>
            <a:pPr marL="358327" lvl="1" indent="-179163">
              <a:lnSpc>
                <a:spcPts val="2101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Centre of Social Research</a:t>
            </a:r>
          </a:p>
          <a:p>
            <a:pPr>
              <a:lnSpc>
                <a:spcPts val="2101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58326" lvl="1" indent="-179163">
              <a:lnSpc>
                <a:spcPts val="2101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Centre of Sustainable Education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5BB0F03-690F-47BD-8A5C-7D388EB769A5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26203ADC-ACB0-4C4F-A8A1-51190D86DA1B}"/>
              </a:ext>
            </a:extLst>
          </p:cNvPr>
          <p:cNvSpPr/>
          <p:nvPr/>
        </p:nvSpPr>
        <p:spPr>
          <a:xfrm>
            <a:off x="11377865" y="6019653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F641FCC-65C3-463D-9F34-DA4A46C5BC1F}"/>
              </a:ext>
            </a:extLst>
          </p:cNvPr>
          <p:cNvSpPr/>
          <p:nvPr/>
        </p:nvSpPr>
        <p:spPr>
          <a:xfrm>
            <a:off x="909407" y="5180930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EBCD27D-87D6-49A0-B4C5-DFB4A017168C}"/>
              </a:ext>
            </a:extLst>
          </p:cNvPr>
          <p:cNvSpPr/>
          <p:nvPr/>
        </p:nvSpPr>
        <p:spPr>
          <a:xfrm>
            <a:off x="915820" y="4121012"/>
            <a:ext cx="262640" cy="262640"/>
          </a:xfrm>
          <a:prstGeom prst="ellipse">
            <a:avLst/>
          </a:prstGeom>
          <a:solidFill>
            <a:srgbClr val="668CC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F53DC0D-1659-4EA6-A0A7-DAD7D1A9DB63}"/>
              </a:ext>
            </a:extLst>
          </p:cNvPr>
          <p:cNvSpPr/>
          <p:nvPr/>
        </p:nvSpPr>
        <p:spPr>
          <a:xfrm>
            <a:off x="909407" y="4621595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C0D28AB-AC4D-45CE-A003-1FD71830F3E5}"/>
              </a:ext>
            </a:extLst>
          </p:cNvPr>
          <p:cNvSpPr/>
          <p:nvPr/>
        </p:nvSpPr>
        <p:spPr>
          <a:xfrm>
            <a:off x="915820" y="5647458"/>
            <a:ext cx="262640" cy="262640"/>
          </a:xfrm>
          <a:prstGeom prst="ellipse">
            <a:avLst/>
          </a:prstGeom>
          <a:solidFill>
            <a:srgbClr val="F19C55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1B47234-F141-4400-8712-83DC64F3E3CE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2"/>
          <p:cNvGrpSpPr/>
          <p:nvPr/>
        </p:nvGrpSpPr>
        <p:grpSpPr>
          <a:xfrm>
            <a:off x="7503283" y="2782918"/>
            <a:ext cx="3628174" cy="1763287"/>
            <a:chOff x="0" y="0"/>
            <a:chExt cx="7265155" cy="3530854"/>
          </a:xfrm>
        </p:grpSpPr>
        <p:sp>
          <p:nvSpPr>
            <p:cNvPr id="3" name="Freeform 3" descr="https://du.lv/wp-content/uploads/2025/04/LOGO_color_JPG-3-1024x512.jpg"/>
            <p:cNvSpPr/>
            <p:nvPr/>
          </p:nvSpPr>
          <p:spPr>
            <a:xfrm>
              <a:off x="0" y="0"/>
              <a:ext cx="7265154" cy="3530854"/>
            </a:xfrm>
            <a:custGeom>
              <a:avLst/>
              <a:gdLst/>
              <a:ahLst/>
              <a:cxnLst/>
              <a:rect l="l" t="t" r="r" b="b"/>
              <a:pathLst>
                <a:path w="7265154" h="3530854">
                  <a:moveTo>
                    <a:pt x="0" y="0"/>
                  </a:moveTo>
                  <a:lnTo>
                    <a:pt x="7265154" y="0"/>
                  </a:lnTo>
                  <a:lnTo>
                    <a:pt x="7265154" y="3530854"/>
                  </a:lnTo>
                  <a:lnTo>
                    <a:pt x="0" y="35308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99" b="-159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682815" y="592102"/>
            <a:ext cx="4374607" cy="968996"/>
            <a:chOff x="-218062" y="-187396"/>
            <a:chExt cx="18171799" cy="19379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953737" cy="1750594"/>
            </a:xfrm>
            <a:custGeom>
              <a:avLst/>
              <a:gdLst/>
              <a:ahLst/>
              <a:cxnLst/>
              <a:rect l="l" t="t" r="r" b="b"/>
              <a:pathLst>
                <a:path w="17953737" h="1750594">
                  <a:moveTo>
                    <a:pt x="0" y="0"/>
                  </a:moveTo>
                  <a:lnTo>
                    <a:pt x="17953737" y="0"/>
                  </a:lnTo>
                  <a:lnTo>
                    <a:pt x="17953737" y="1750594"/>
                  </a:lnTo>
                  <a:lnTo>
                    <a:pt x="0" y="1750594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149834" b="-149834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-218062" y="-187396"/>
              <a:ext cx="17953736" cy="184584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ts val="3672"/>
                </a:lnSpc>
              </a:pPr>
              <a:r>
                <a:rPr lang="en-US" sz="2400" b="1" dirty="0">
                  <a:latin typeface="+mj-lt"/>
                  <a:ea typeface="Agrandir Bold"/>
                  <a:cs typeface="Agrandir Bold"/>
                  <a:sym typeface="Agrandir Bold"/>
                </a:rPr>
                <a:t>CENTRE OF LIFELONG EDUCATION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841673" y="2636786"/>
            <a:ext cx="4798772" cy="3334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022" lvl="1" indent="-171011">
              <a:lnSpc>
                <a:spcPts val="2407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face-to-face and online professional development 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programmes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 </a:t>
            </a:r>
          </a:p>
          <a:p>
            <a:pPr>
              <a:lnSpc>
                <a:spcPts val="2407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42022" lvl="1" indent="-171011">
              <a:lnSpc>
                <a:spcPts val="2407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face-to-face English language training courses</a:t>
            </a:r>
          </a:p>
          <a:p>
            <a:pPr>
              <a:lnSpc>
                <a:spcPts val="2407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42022" lvl="1" indent="-171011">
              <a:lnSpc>
                <a:spcPts val="2407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face-to-face Chinese language and culture courses </a:t>
            </a:r>
          </a:p>
          <a:p>
            <a:pPr>
              <a:lnSpc>
                <a:spcPts val="2407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42022" lvl="1" indent="-171011">
              <a:lnSpc>
                <a:spcPts val="2217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short courses in inclusive education, digital technologies 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E979FF8-8090-4CC4-84B3-85A54FD7F6DD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8A058BBD-2041-468B-856B-6209D173ADCD}"/>
              </a:ext>
            </a:extLst>
          </p:cNvPr>
          <p:cNvSpPr/>
          <p:nvPr/>
        </p:nvSpPr>
        <p:spPr>
          <a:xfrm>
            <a:off x="848086" y="2633691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72BF831-84E6-4BF7-9BC7-E6575E013B59}"/>
              </a:ext>
            </a:extLst>
          </p:cNvPr>
          <p:cNvSpPr/>
          <p:nvPr/>
        </p:nvSpPr>
        <p:spPr>
          <a:xfrm>
            <a:off x="848086" y="3617687"/>
            <a:ext cx="262640" cy="262640"/>
          </a:xfrm>
          <a:prstGeom prst="ellipse">
            <a:avLst/>
          </a:prstGeom>
          <a:solidFill>
            <a:srgbClr val="668CC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FB1CE1D-CDA9-4933-A71B-13F37A8A4D6C}"/>
              </a:ext>
            </a:extLst>
          </p:cNvPr>
          <p:cNvSpPr/>
          <p:nvPr/>
        </p:nvSpPr>
        <p:spPr>
          <a:xfrm>
            <a:off x="841673" y="4470363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D821B00-6DE6-4C03-9E30-CDE067A10C32}"/>
              </a:ext>
            </a:extLst>
          </p:cNvPr>
          <p:cNvSpPr/>
          <p:nvPr/>
        </p:nvSpPr>
        <p:spPr>
          <a:xfrm>
            <a:off x="848086" y="5401797"/>
            <a:ext cx="262640" cy="262640"/>
          </a:xfrm>
          <a:prstGeom prst="ellipse">
            <a:avLst/>
          </a:prstGeom>
          <a:solidFill>
            <a:srgbClr val="F19C55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542225" y="671774"/>
            <a:ext cx="5452917" cy="523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72"/>
              </a:lnSpc>
            </a:pPr>
            <a:r>
              <a:rPr lang="en-US" sz="2400" dirty="0">
                <a:latin typeface="+mj-lt"/>
                <a:ea typeface="Agrandir Bold"/>
                <a:cs typeface="Agrandir Bold"/>
                <a:sym typeface="Agrandir Bold"/>
              </a:rPr>
              <a:t>UNITS FOR RESEARCH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85310" y="4188586"/>
            <a:ext cx="2944380" cy="631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5"/>
              </a:lnSpc>
            </a:pPr>
            <a:r>
              <a:rPr lang="en-US" sz="2000" dirty="0">
                <a:solidFill>
                  <a:srgbClr val="A5A5A5"/>
                </a:solidFill>
                <a:latin typeface="+mj-lt"/>
                <a:ea typeface="Agrandir"/>
                <a:cs typeface="Agrandir"/>
                <a:sym typeface="Agrandir"/>
              </a:rPr>
              <a:t>RESEARCH AND BUSINESS CENTER «REBUS»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356025" y="4188586"/>
            <a:ext cx="2625598" cy="681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91"/>
              </a:lnSpc>
            </a:pPr>
            <a:r>
              <a:rPr lang="en-US" sz="2000" dirty="0">
                <a:solidFill>
                  <a:srgbClr val="A5A5A5"/>
                </a:solidFill>
                <a:latin typeface="+mj-lt"/>
                <a:ea typeface="Agrandir"/>
                <a:cs typeface="Agrandir"/>
                <a:sym typeface="Agrandir"/>
              </a:rPr>
              <a:t>UNESCO CHAIR</a:t>
            </a:r>
          </a:p>
          <a:p>
            <a:pPr algn="ctr">
              <a:lnSpc>
                <a:spcPts val="2691"/>
              </a:lnSpc>
            </a:pPr>
            <a:r>
              <a:rPr lang="en-US" sz="2000" dirty="0">
                <a:solidFill>
                  <a:srgbClr val="A5A5A5"/>
                </a:solidFill>
                <a:latin typeface="+mj-lt"/>
                <a:ea typeface="Agrandir"/>
                <a:cs typeface="Agrandir"/>
                <a:sym typeface="Agrandir"/>
              </a:rPr>
              <a:t>since 2013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893452" y="4188586"/>
            <a:ext cx="1474661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dirty="0">
                <a:solidFill>
                  <a:srgbClr val="A5A5A5"/>
                </a:solidFill>
                <a:latin typeface="+mj-lt"/>
                <a:ea typeface="Agrandir"/>
                <a:cs typeface="Agrandir"/>
                <a:sym typeface="Agrandir"/>
              </a:rPr>
              <a:t>DOCTORAL SCHOOL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318302" y="4190757"/>
            <a:ext cx="2587631" cy="538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83"/>
              </a:lnSpc>
            </a:pPr>
            <a:r>
              <a:rPr lang="en-US" sz="2000" dirty="0">
                <a:solidFill>
                  <a:srgbClr val="A5A5A5"/>
                </a:solidFill>
                <a:latin typeface="+mj-lt"/>
                <a:ea typeface="Agrandir"/>
                <a:cs typeface="Agrandir"/>
                <a:sym typeface="Agrandir"/>
              </a:rPr>
              <a:t>9 PROMOTIONAL COUNCILS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853BB5-6847-4510-BBE3-BB6FF004934B}"/>
              </a:ext>
            </a:extLst>
          </p:cNvPr>
          <p:cNvSpPr/>
          <p:nvPr/>
        </p:nvSpPr>
        <p:spPr>
          <a:xfrm>
            <a:off x="0" y="5436523"/>
            <a:ext cx="12192000" cy="1421475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5D49570-6BFD-4EAC-BA00-64195F1FBD1B}"/>
              </a:ext>
            </a:extLst>
          </p:cNvPr>
          <p:cNvCxnSpPr>
            <a:cxnSpLocks/>
          </p:cNvCxnSpPr>
          <p:nvPr/>
        </p:nvCxnSpPr>
        <p:spPr>
          <a:xfrm>
            <a:off x="3272100" y="1114082"/>
            <a:ext cx="819456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Graphic 2">
            <a:extLst>
              <a:ext uri="{FF2B5EF4-FFF2-40B4-BE49-F238E27FC236}">
                <a16:creationId xmlns:a16="http://schemas.microsoft.com/office/drawing/2014/main" id="{D4FC80E7-D5ED-4BB0-9BEE-3A3D156D8B1F}"/>
              </a:ext>
            </a:extLst>
          </p:cNvPr>
          <p:cNvSpPr/>
          <p:nvPr/>
        </p:nvSpPr>
        <p:spPr>
          <a:xfrm>
            <a:off x="1417377" y="2828792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Graphic 2">
            <a:extLst>
              <a:ext uri="{FF2B5EF4-FFF2-40B4-BE49-F238E27FC236}">
                <a16:creationId xmlns:a16="http://schemas.microsoft.com/office/drawing/2014/main" id="{467D004E-50AA-47E6-906A-FC2B4B5C936C}"/>
              </a:ext>
            </a:extLst>
          </p:cNvPr>
          <p:cNvSpPr/>
          <p:nvPr/>
        </p:nvSpPr>
        <p:spPr>
          <a:xfrm>
            <a:off x="7090660" y="2896224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ED7D31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Graphic 2">
            <a:extLst>
              <a:ext uri="{FF2B5EF4-FFF2-40B4-BE49-F238E27FC236}">
                <a16:creationId xmlns:a16="http://schemas.microsoft.com/office/drawing/2014/main" id="{9D8511E3-726B-47B6-B9B6-4CF6C7FDE7AA}"/>
              </a:ext>
            </a:extLst>
          </p:cNvPr>
          <p:cNvSpPr/>
          <p:nvPr/>
        </p:nvSpPr>
        <p:spPr>
          <a:xfrm>
            <a:off x="4128701" y="2879526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Graphic 2">
            <a:extLst>
              <a:ext uri="{FF2B5EF4-FFF2-40B4-BE49-F238E27FC236}">
                <a16:creationId xmlns:a16="http://schemas.microsoft.com/office/drawing/2014/main" id="{2B7E61BB-D69B-44FD-A1B1-DC2E65368568}"/>
              </a:ext>
            </a:extLst>
          </p:cNvPr>
          <p:cNvSpPr/>
          <p:nvPr/>
        </p:nvSpPr>
        <p:spPr>
          <a:xfrm>
            <a:off x="10071995" y="290637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FC00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Graphic 2">
            <a:extLst>
              <a:ext uri="{FF2B5EF4-FFF2-40B4-BE49-F238E27FC236}">
                <a16:creationId xmlns:a16="http://schemas.microsoft.com/office/drawing/2014/main" id="{5EC80683-CB8C-4905-8268-F841F565DCA7}"/>
              </a:ext>
            </a:extLst>
          </p:cNvPr>
          <p:cNvSpPr/>
          <p:nvPr/>
        </p:nvSpPr>
        <p:spPr>
          <a:xfrm>
            <a:off x="130425" y="223973"/>
            <a:ext cx="354885" cy="355622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01A6C95-1A17-4A28-A00C-B302DCFB9669}"/>
              </a:ext>
            </a:extLst>
          </p:cNvPr>
          <p:cNvSpPr/>
          <p:nvPr/>
        </p:nvSpPr>
        <p:spPr>
          <a:xfrm>
            <a:off x="0" y="5958222"/>
            <a:ext cx="12192000" cy="923838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chemeClr val="tx2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6505880" y="1871958"/>
            <a:ext cx="629285" cy="665289"/>
          </a:xfrm>
          <a:custGeom>
            <a:avLst/>
            <a:gdLst/>
            <a:ahLst/>
            <a:cxnLst/>
            <a:rect l="l" t="t" r="r" b="b"/>
            <a:pathLst>
              <a:path w="943928" h="997934">
                <a:moveTo>
                  <a:pt x="0" y="0"/>
                </a:moveTo>
                <a:lnTo>
                  <a:pt x="943927" y="0"/>
                </a:lnTo>
                <a:lnTo>
                  <a:pt x="943927" y="997934"/>
                </a:lnTo>
                <a:lnTo>
                  <a:pt x="0" y="997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343" r="-344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9660" y="656384"/>
            <a:ext cx="10104635" cy="494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20"/>
              </a:lnSpc>
            </a:pPr>
            <a:r>
              <a:rPr lang="en-US" sz="2400" dirty="0">
                <a:latin typeface="+mj-lt"/>
                <a:ea typeface="Agrandir Bold"/>
                <a:cs typeface="Agrandir Bold"/>
                <a:sym typeface="Agrandir Bold"/>
              </a:rPr>
              <a:t>INTERNATIONAL SCIENTIFIC CONFERENCES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325483" y="2022125"/>
            <a:ext cx="4126422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80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BIOLOGICAL DIVERSITY RESEARCH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325483" y="3278819"/>
            <a:ext cx="3437116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29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SPORT: EDUCATION, SCIENCE, TECHNOLOGIES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316624" y="4613028"/>
            <a:ext cx="3694523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34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INTERNATIONAL ACADEMIC CONFERENCE – SOCIAL SCIENCES FOR REGIONAL DEVELOPMENT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633471" y="1986863"/>
            <a:ext cx="4558529" cy="291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00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SCIENTIFIC READINGS IN HUMANITIES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2462" y="3397729"/>
            <a:ext cx="3986523" cy="300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80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MUSIC SCIENCE TODAY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562462" y="4728443"/>
            <a:ext cx="3833919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5"/>
              </a:lnSpc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INTERNATIONAL RESEARCH CONFERENCE – SLAVIC READINGS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54051" y="6289549"/>
            <a:ext cx="11385258" cy="327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44"/>
              </a:lnSpc>
            </a:pPr>
            <a:r>
              <a:rPr lang="en-US" sz="2000" b="1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DAUGAVPILS UNIVERSITY ANNUAL INTERNATIONAL SCIENTIFIC CONFERENCE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47B80D9-06B2-4D16-86AE-DC27811022BF}"/>
              </a:ext>
            </a:extLst>
          </p:cNvPr>
          <p:cNvCxnSpPr>
            <a:cxnSpLocks/>
          </p:cNvCxnSpPr>
          <p:nvPr/>
        </p:nvCxnSpPr>
        <p:spPr>
          <a:xfrm>
            <a:off x="5672215" y="1114234"/>
            <a:ext cx="57910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Graphic 2">
            <a:extLst>
              <a:ext uri="{FF2B5EF4-FFF2-40B4-BE49-F238E27FC236}">
                <a16:creationId xmlns:a16="http://schemas.microsoft.com/office/drawing/2014/main" id="{044F442C-EE9F-4908-A18D-DE17C60471BE}"/>
              </a:ext>
            </a:extLst>
          </p:cNvPr>
          <p:cNvSpPr/>
          <p:nvPr/>
        </p:nvSpPr>
        <p:spPr>
          <a:xfrm>
            <a:off x="1096508" y="1591493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Graphic 2">
            <a:extLst>
              <a:ext uri="{FF2B5EF4-FFF2-40B4-BE49-F238E27FC236}">
                <a16:creationId xmlns:a16="http://schemas.microsoft.com/office/drawing/2014/main" id="{6F2A6C3A-C9A0-44BC-81CA-66C04DBA9F4C}"/>
              </a:ext>
            </a:extLst>
          </p:cNvPr>
          <p:cNvSpPr/>
          <p:nvPr/>
        </p:nvSpPr>
        <p:spPr>
          <a:xfrm>
            <a:off x="1093819" y="4433725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5" name="Graphic 2">
            <a:extLst>
              <a:ext uri="{FF2B5EF4-FFF2-40B4-BE49-F238E27FC236}">
                <a16:creationId xmlns:a16="http://schemas.microsoft.com/office/drawing/2014/main" id="{BF2DFC92-B1A8-454E-9267-E28383CCA59B}"/>
              </a:ext>
            </a:extLst>
          </p:cNvPr>
          <p:cNvSpPr/>
          <p:nvPr/>
        </p:nvSpPr>
        <p:spPr>
          <a:xfrm>
            <a:off x="1093819" y="301681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TextBox 34">
            <a:extLst>
              <a:ext uri="{FF2B5EF4-FFF2-40B4-BE49-F238E27FC236}">
                <a16:creationId xmlns:a16="http://schemas.microsoft.com/office/drawing/2014/main" id="{52A9B2BB-FCCC-45CD-A3BC-B79DEAC79F63}"/>
              </a:ext>
            </a:extLst>
          </p:cNvPr>
          <p:cNvSpPr txBox="1"/>
          <p:nvPr/>
        </p:nvSpPr>
        <p:spPr>
          <a:xfrm>
            <a:off x="5672215" y="5268995"/>
            <a:ext cx="574467" cy="784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FCFCFD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1</a:t>
            </a:r>
          </a:p>
        </p:txBody>
      </p:sp>
      <p:sp>
        <p:nvSpPr>
          <p:cNvPr id="32" name="Graphic 2">
            <a:extLst>
              <a:ext uri="{FF2B5EF4-FFF2-40B4-BE49-F238E27FC236}">
                <a16:creationId xmlns:a16="http://schemas.microsoft.com/office/drawing/2014/main" id="{A6D5BAA1-BF17-4CCA-93CC-CCD8A4031E20}"/>
              </a:ext>
            </a:extLst>
          </p:cNvPr>
          <p:cNvSpPr/>
          <p:nvPr/>
        </p:nvSpPr>
        <p:spPr>
          <a:xfrm>
            <a:off x="6246680" y="1616944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97B9E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3" name="Graphic 2">
            <a:extLst>
              <a:ext uri="{FF2B5EF4-FFF2-40B4-BE49-F238E27FC236}">
                <a16:creationId xmlns:a16="http://schemas.microsoft.com/office/drawing/2014/main" id="{7E22EC3D-E4A5-41F7-81F8-3B5C1C3B91AC}"/>
              </a:ext>
            </a:extLst>
          </p:cNvPr>
          <p:cNvSpPr/>
          <p:nvPr/>
        </p:nvSpPr>
        <p:spPr>
          <a:xfrm>
            <a:off x="6246681" y="4456505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ED7D31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4" name="Graphic 2">
            <a:extLst>
              <a:ext uri="{FF2B5EF4-FFF2-40B4-BE49-F238E27FC236}">
                <a16:creationId xmlns:a16="http://schemas.microsoft.com/office/drawing/2014/main" id="{6CACCD93-AE53-45F2-9EF1-A831A9424E94}"/>
              </a:ext>
            </a:extLst>
          </p:cNvPr>
          <p:cNvSpPr/>
          <p:nvPr/>
        </p:nvSpPr>
        <p:spPr>
          <a:xfrm>
            <a:off x="6246682" y="3040591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FC00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0D33C4ED-675B-450C-A8B2-7C8D062FAB8E}"/>
              </a:ext>
            </a:extLst>
          </p:cNvPr>
          <p:cNvSpPr/>
          <p:nvPr/>
        </p:nvSpPr>
        <p:spPr>
          <a:xfrm>
            <a:off x="-14947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682815" y="869657"/>
            <a:ext cx="7782522" cy="494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20"/>
              </a:lnSpc>
            </a:pPr>
            <a:r>
              <a:rPr lang="en-US" sz="2400" b="1" cap="all" dirty="0">
                <a:latin typeface="+mj-lt"/>
                <a:ea typeface="Agrandir Bold"/>
                <a:cs typeface="Agrandir Bold"/>
                <a:sym typeface="Agrandir Bold"/>
              </a:rPr>
              <a:t>SCIENTIFIC ACHIEVEMENTS </a:t>
            </a:r>
            <a:r>
              <a:rPr lang="en-US" sz="2400" b="1" cap="all" dirty="0">
                <a:latin typeface="+mj-lt"/>
                <a:ea typeface="Agrandir"/>
                <a:cs typeface="Agrandir"/>
                <a:sym typeface="Agrandir"/>
              </a:rPr>
              <a:t>| 202</a:t>
            </a:r>
            <a:r>
              <a:rPr lang="lv-LV" sz="2400" b="1" cap="all" dirty="0">
                <a:latin typeface="+mj-lt"/>
                <a:ea typeface="Agrandir"/>
                <a:cs typeface="Agrandir"/>
                <a:sym typeface="Agrandir"/>
              </a:rPr>
              <a:t>5</a:t>
            </a:r>
            <a:endParaRPr lang="en-US" sz="2400" b="1" cap="all" dirty="0">
              <a:latin typeface="+mj-lt"/>
              <a:ea typeface="Agrandir"/>
              <a:cs typeface="Agrandir"/>
              <a:sym typeface="Agrandir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125876" y="5166726"/>
            <a:ext cx="6383772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55"/>
              </a:lnSpc>
            </a:pPr>
            <a:r>
              <a:rPr lang="lv-LV" cap="all" dirty="0">
                <a:solidFill>
                  <a:schemeClr val="tx2"/>
                </a:solidFill>
                <a:latin typeface="+mj-lt"/>
                <a:ea typeface="Agrandir Bold"/>
                <a:cs typeface="Agrandir Bold"/>
                <a:sym typeface="Agrandir Bold"/>
              </a:rPr>
              <a:t>286</a:t>
            </a:r>
            <a:r>
              <a:rPr lang="en-US" cap="all" dirty="0">
                <a:solidFill>
                  <a:schemeClr val="tx2"/>
                </a:solidFill>
                <a:latin typeface="+mj-lt"/>
                <a:ea typeface="Agrandir Bold"/>
                <a:cs typeface="Agrandir Bold"/>
                <a:sym typeface="Agrandir Bold"/>
              </a:rPr>
              <a:t> staff members:</a:t>
            </a:r>
            <a:endParaRPr lang="en-US" cap="all" dirty="0">
              <a:latin typeface="+mj-lt"/>
              <a:ea typeface="Agrandir Bold"/>
              <a:cs typeface="Agrandir Bold"/>
              <a:sym typeface="Agrandir Bold"/>
            </a:endParaRPr>
          </a:p>
          <a:p>
            <a:pPr>
              <a:lnSpc>
                <a:spcPts val="2055"/>
              </a:lnSpc>
            </a:pPr>
            <a:r>
              <a:rPr lang="en-US" dirty="0">
                <a:latin typeface="+mj-lt"/>
                <a:ea typeface="Agrandir"/>
                <a:cs typeface="Agrandir"/>
                <a:sym typeface="Agrandir"/>
              </a:rPr>
              <a:t>Academic staff (7</a:t>
            </a:r>
            <a:r>
              <a:rPr lang="lv-LV" dirty="0">
                <a:latin typeface="+mj-lt"/>
                <a:ea typeface="Agrandir"/>
                <a:cs typeface="Agrandir"/>
                <a:sym typeface="Agrandir"/>
              </a:rPr>
              <a:t>5</a:t>
            </a:r>
            <a:r>
              <a:rPr lang="en-US" dirty="0">
                <a:latin typeface="+mj-lt"/>
                <a:ea typeface="Agrandir"/>
                <a:cs typeface="Agrandir"/>
                <a:sym typeface="Agrandir"/>
              </a:rPr>
              <a:t>% with Doctoral Degree)</a:t>
            </a:r>
          </a:p>
          <a:p>
            <a:pPr>
              <a:lnSpc>
                <a:spcPts val="2055"/>
              </a:lnSpc>
            </a:pPr>
            <a:r>
              <a:rPr lang="en-US" dirty="0">
                <a:latin typeface="+mj-lt"/>
                <a:ea typeface="Agrandir"/>
                <a:cs typeface="Agrandir"/>
                <a:sym typeface="Agrandir"/>
              </a:rPr>
              <a:t>Administrative Staff</a:t>
            </a:r>
          </a:p>
          <a:p>
            <a:pPr>
              <a:lnSpc>
                <a:spcPts val="2055"/>
              </a:lnSpc>
            </a:pPr>
            <a:r>
              <a:rPr lang="en-US" dirty="0">
                <a:latin typeface="+mj-lt"/>
                <a:ea typeface="Agrandir"/>
                <a:cs typeface="Agrandir"/>
                <a:sym typeface="Agrandir"/>
              </a:rPr>
              <a:t>Maintenance Staff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56B5436-B4EF-4E89-9E08-37341B2C3D2F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FA3C26D6-165E-420E-8D7A-240350937133}"/>
              </a:ext>
            </a:extLst>
          </p:cNvPr>
          <p:cNvSpPr/>
          <p:nvPr/>
        </p:nvSpPr>
        <p:spPr>
          <a:xfrm>
            <a:off x="965429" y="4414176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타원 1321">
            <a:extLst>
              <a:ext uri="{FF2B5EF4-FFF2-40B4-BE49-F238E27FC236}">
                <a16:creationId xmlns:a16="http://schemas.microsoft.com/office/drawing/2014/main" id="{E251B4F4-AE65-4EFF-865F-318A4B5AAEE8}"/>
              </a:ext>
            </a:extLst>
          </p:cNvPr>
          <p:cNvSpPr/>
          <p:nvPr/>
        </p:nvSpPr>
        <p:spPr>
          <a:xfrm>
            <a:off x="6268309" y="1151740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5" name="타원 1322">
            <a:extLst>
              <a:ext uri="{FF2B5EF4-FFF2-40B4-BE49-F238E27FC236}">
                <a16:creationId xmlns:a16="http://schemas.microsoft.com/office/drawing/2014/main" id="{4DB31B84-50E6-4BFA-8DFD-C7D66652B256}"/>
              </a:ext>
            </a:extLst>
          </p:cNvPr>
          <p:cNvSpPr/>
          <p:nvPr/>
        </p:nvSpPr>
        <p:spPr>
          <a:xfrm>
            <a:off x="6289754" y="4910623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6" name="타원 1323">
            <a:extLst>
              <a:ext uri="{FF2B5EF4-FFF2-40B4-BE49-F238E27FC236}">
                <a16:creationId xmlns:a16="http://schemas.microsoft.com/office/drawing/2014/main" id="{35B21578-0FAE-419C-A17C-82C4A4377B64}"/>
              </a:ext>
            </a:extLst>
          </p:cNvPr>
          <p:cNvSpPr/>
          <p:nvPr/>
        </p:nvSpPr>
        <p:spPr>
          <a:xfrm>
            <a:off x="6291323" y="3050004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57" name="Chart 7">
            <a:extLst>
              <a:ext uri="{FF2B5EF4-FFF2-40B4-BE49-F238E27FC236}">
                <a16:creationId xmlns:a16="http://schemas.microsoft.com/office/drawing/2014/main" id="{35C322B2-94E0-4869-990D-EF8A18C1F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8543045"/>
              </p:ext>
            </p:extLst>
          </p:nvPr>
        </p:nvGraphicFramePr>
        <p:xfrm>
          <a:off x="6180592" y="1053772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8" name="Chart 57">
            <a:extLst>
              <a:ext uri="{FF2B5EF4-FFF2-40B4-BE49-F238E27FC236}">
                <a16:creationId xmlns:a16="http://schemas.microsoft.com/office/drawing/2014/main" id="{1FCEE9A2-23AD-4EA4-940B-43D65D742B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4437556"/>
              </p:ext>
            </p:extLst>
          </p:nvPr>
        </p:nvGraphicFramePr>
        <p:xfrm>
          <a:off x="6211845" y="2933117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9" name="Chart 7">
            <a:extLst>
              <a:ext uri="{FF2B5EF4-FFF2-40B4-BE49-F238E27FC236}">
                <a16:creationId xmlns:a16="http://schemas.microsoft.com/office/drawing/2014/main" id="{9DCA6AFB-1C01-466D-AD03-7E67CB9029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0524752"/>
              </p:ext>
            </p:extLst>
          </p:nvPr>
        </p:nvGraphicFramePr>
        <p:xfrm>
          <a:off x="6200255" y="4809786"/>
          <a:ext cx="1733547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60" name="그룹 1328">
            <a:extLst>
              <a:ext uri="{FF2B5EF4-FFF2-40B4-BE49-F238E27FC236}">
                <a16:creationId xmlns:a16="http://schemas.microsoft.com/office/drawing/2014/main" id="{F73FDC63-EA7C-433A-A7EE-E950E40C1C06}"/>
              </a:ext>
            </a:extLst>
          </p:cNvPr>
          <p:cNvGrpSpPr/>
          <p:nvPr/>
        </p:nvGrpSpPr>
        <p:grpSpPr>
          <a:xfrm>
            <a:off x="6928439" y="4809829"/>
            <a:ext cx="671157" cy="1518646"/>
            <a:chOff x="2495019" y="1961097"/>
            <a:chExt cx="671157" cy="1518646"/>
          </a:xfrm>
        </p:grpSpPr>
        <p:sp>
          <p:nvSpPr>
            <p:cNvPr id="61" name="타원 1329">
              <a:extLst>
                <a:ext uri="{FF2B5EF4-FFF2-40B4-BE49-F238E27FC236}">
                  <a16:creationId xmlns:a16="http://schemas.microsoft.com/office/drawing/2014/main" id="{A896BAFC-E9F5-477C-8742-D1A0E044599D}"/>
                </a:ext>
              </a:extLst>
            </p:cNvPr>
            <p:cNvSpPr/>
            <p:nvPr/>
          </p:nvSpPr>
          <p:spPr>
            <a:xfrm>
              <a:off x="2495019" y="1961097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1330">
              <a:extLst>
                <a:ext uri="{FF2B5EF4-FFF2-40B4-BE49-F238E27FC236}">
                  <a16:creationId xmlns:a16="http://schemas.microsoft.com/office/drawing/2014/main" id="{A969AFD7-D2D5-4484-97A4-804129AF0179}"/>
                </a:ext>
              </a:extLst>
            </p:cNvPr>
            <p:cNvSpPr/>
            <p:nvPr/>
          </p:nvSpPr>
          <p:spPr>
            <a:xfrm>
              <a:off x="2958764" y="3272331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3" name="그룹 1331">
            <a:extLst>
              <a:ext uri="{FF2B5EF4-FFF2-40B4-BE49-F238E27FC236}">
                <a16:creationId xmlns:a16="http://schemas.microsoft.com/office/drawing/2014/main" id="{A75FBAC8-C302-4EF7-9B21-92CE0017E881}"/>
              </a:ext>
            </a:extLst>
          </p:cNvPr>
          <p:cNvGrpSpPr/>
          <p:nvPr/>
        </p:nvGrpSpPr>
        <p:grpSpPr>
          <a:xfrm>
            <a:off x="6257934" y="2933160"/>
            <a:ext cx="898117" cy="703673"/>
            <a:chOff x="4176262" y="1961097"/>
            <a:chExt cx="898117" cy="703673"/>
          </a:xfrm>
        </p:grpSpPr>
        <p:sp>
          <p:nvSpPr>
            <p:cNvPr id="64" name="타원 1332">
              <a:extLst>
                <a:ext uri="{FF2B5EF4-FFF2-40B4-BE49-F238E27FC236}">
                  <a16:creationId xmlns:a16="http://schemas.microsoft.com/office/drawing/2014/main" id="{12BBCC28-974C-4693-BBB2-211DA99BEF1C}"/>
                </a:ext>
              </a:extLst>
            </p:cNvPr>
            <p:cNvSpPr/>
            <p:nvPr/>
          </p:nvSpPr>
          <p:spPr>
            <a:xfrm>
              <a:off x="4866967" y="1961097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1333">
              <a:extLst>
                <a:ext uri="{FF2B5EF4-FFF2-40B4-BE49-F238E27FC236}">
                  <a16:creationId xmlns:a16="http://schemas.microsoft.com/office/drawing/2014/main" id="{B2C7D2F0-10BF-4A32-81DE-67EE0F8CA3D8}"/>
                </a:ext>
              </a:extLst>
            </p:cNvPr>
            <p:cNvSpPr/>
            <p:nvPr/>
          </p:nvSpPr>
          <p:spPr>
            <a:xfrm>
              <a:off x="4176262" y="2457358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6" name="그룹 1334">
            <a:extLst>
              <a:ext uri="{FF2B5EF4-FFF2-40B4-BE49-F238E27FC236}">
                <a16:creationId xmlns:a16="http://schemas.microsoft.com/office/drawing/2014/main" id="{CCB7B8A7-BAA0-41BA-8EE5-87EC971291F6}"/>
              </a:ext>
            </a:extLst>
          </p:cNvPr>
          <p:cNvGrpSpPr/>
          <p:nvPr/>
        </p:nvGrpSpPr>
        <p:grpSpPr>
          <a:xfrm>
            <a:off x="6487563" y="1052494"/>
            <a:ext cx="638625" cy="1529492"/>
            <a:chOff x="6820608" y="1958185"/>
            <a:chExt cx="638625" cy="1529492"/>
          </a:xfrm>
        </p:grpSpPr>
        <p:sp>
          <p:nvSpPr>
            <p:cNvPr id="67" name="타원 1335">
              <a:extLst>
                <a:ext uri="{FF2B5EF4-FFF2-40B4-BE49-F238E27FC236}">
                  <a16:creationId xmlns:a16="http://schemas.microsoft.com/office/drawing/2014/main" id="{C4CA46CE-7552-4AB2-967D-75C3EE3FEEC1}"/>
                </a:ext>
              </a:extLst>
            </p:cNvPr>
            <p:cNvSpPr/>
            <p:nvPr/>
          </p:nvSpPr>
          <p:spPr>
            <a:xfrm>
              <a:off x="7251821" y="195818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1336">
              <a:extLst>
                <a:ext uri="{FF2B5EF4-FFF2-40B4-BE49-F238E27FC236}">
                  <a16:creationId xmlns:a16="http://schemas.microsoft.com/office/drawing/2014/main" id="{57F4F198-B54F-4D3F-A4CD-AE20AEC2F8E5}"/>
                </a:ext>
              </a:extLst>
            </p:cNvPr>
            <p:cNvSpPr/>
            <p:nvPr/>
          </p:nvSpPr>
          <p:spPr>
            <a:xfrm>
              <a:off x="6820608" y="328026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B51A30BE-9F53-4BA4-9FA7-E94C97057399}"/>
              </a:ext>
            </a:extLst>
          </p:cNvPr>
          <p:cNvSpPr txBox="1"/>
          <p:nvPr/>
        </p:nvSpPr>
        <p:spPr>
          <a:xfrm>
            <a:off x="6303256" y="5364204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1"/>
                </a:solidFill>
                <a:cs typeface="Arial" pitchFamily="34" charset="0"/>
              </a:rPr>
              <a:t>75</a:t>
            </a:r>
            <a:endParaRPr lang="en-US" altLang="ko-KR" sz="36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4359C19-696D-435A-8978-D1EBC06668D9}"/>
              </a:ext>
            </a:extLst>
          </p:cNvPr>
          <p:cNvSpPr txBox="1"/>
          <p:nvPr/>
        </p:nvSpPr>
        <p:spPr>
          <a:xfrm>
            <a:off x="6344336" y="3455941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2"/>
                </a:solidFill>
                <a:cs typeface="Arial" pitchFamily="34" charset="0"/>
              </a:rPr>
              <a:t>242</a:t>
            </a:r>
            <a:endParaRPr lang="ko-KR" altLang="en-US" sz="3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291F541-BF6D-48B2-A442-5D70C43621BF}"/>
              </a:ext>
            </a:extLst>
          </p:cNvPr>
          <p:cNvSpPr txBox="1"/>
          <p:nvPr/>
        </p:nvSpPr>
        <p:spPr>
          <a:xfrm>
            <a:off x="6311212" y="1559551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accent3"/>
                </a:solidFill>
                <a:cs typeface="Arial" pitchFamily="34" charset="0"/>
              </a:rPr>
              <a:t>15</a:t>
            </a:r>
            <a:endParaRPr lang="ko-KR" altLang="en-US" sz="36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873BEF6-E67C-41AE-A029-39491A939771}"/>
              </a:ext>
            </a:extLst>
          </p:cNvPr>
          <p:cNvSpPr txBox="1"/>
          <p:nvPr/>
        </p:nvSpPr>
        <p:spPr>
          <a:xfrm>
            <a:off x="7951971" y="1697074"/>
            <a:ext cx="367558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sz="2000" cap="all" dirty="0">
                <a:latin typeface="+mj-lt"/>
                <a:ea typeface="Agrandir"/>
                <a:cs typeface="Agrandir"/>
                <a:sym typeface="Agrandir"/>
              </a:rPr>
              <a:t>scientific periodicals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0978D17-6A9E-48F5-82DA-8966FE8E3D08}"/>
              </a:ext>
            </a:extLst>
          </p:cNvPr>
          <p:cNvSpPr txBox="1"/>
          <p:nvPr/>
        </p:nvSpPr>
        <p:spPr>
          <a:xfrm>
            <a:off x="7951971" y="3612754"/>
            <a:ext cx="3348207" cy="535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080"/>
              </a:lnSpc>
            </a:pPr>
            <a:r>
              <a:rPr lang="en-US" sz="2000" cap="all" dirty="0">
                <a:latin typeface="+mj-lt"/>
                <a:ea typeface="Agrandir"/>
                <a:cs typeface="Agrandir"/>
                <a:sym typeface="Agrandir"/>
              </a:rPr>
              <a:t>scientific publications</a:t>
            </a:r>
          </a:p>
          <a:p>
            <a:pPr>
              <a:lnSpc>
                <a:spcPts val="1120"/>
              </a:lnSpc>
            </a:pPr>
            <a:r>
              <a:rPr lang="en-US" sz="1400" cap="all" dirty="0" err="1">
                <a:latin typeface="+mj-lt"/>
                <a:ea typeface="Agrandir"/>
                <a:cs typeface="Agrandir"/>
                <a:sym typeface="Agrandir"/>
              </a:rPr>
              <a:t>WoS</a:t>
            </a:r>
            <a:r>
              <a:rPr lang="en-US" sz="1400" cap="all" dirty="0">
                <a:latin typeface="+mj-lt"/>
                <a:ea typeface="Agrandir"/>
                <a:cs typeface="Agrandir"/>
                <a:sym typeface="Agrandir"/>
              </a:rPr>
              <a:t> | SCOPUS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6032768-0EE5-4894-AAA2-FF43907C4BE5}"/>
              </a:ext>
            </a:extLst>
          </p:cNvPr>
          <p:cNvSpPr txBox="1"/>
          <p:nvPr/>
        </p:nvSpPr>
        <p:spPr>
          <a:xfrm>
            <a:off x="7872493" y="5508486"/>
            <a:ext cx="4319507" cy="400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480"/>
              </a:lnSpc>
            </a:pPr>
            <a:r>
              <a:rPr lang="en-US" sz="2000" cap="all" dirty="0">
                <a:latin typeface="+mj-lt"/>
                <a:ea typeface="Agrandir"/>
                <a:cs typeface="Agrandir"/>
                <a:sym typeface="Agrandir"/>
              </a:rPr>
              <a:t> projects and contracts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0CEA0F9-353D-400B-B40A-501A7C222442}"/>
              </a:ext>
            </a:extLst>
          </p:cNvPr>
          <p:cNvSpPr/>
          <p:nvPr/>
        </p:nvSpPr>
        <p:spPr>
          <a:xfrm>
            <a:off x="6551555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6694522" y="847683"/>
            <a:ext cx="5354509" cy="5221511"/>
            <a:chOff x="0" y="0"/>
            <a:chExt cx="10843641" cy="1094879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843641" cy="10948797"/>
            </a:xfrm>
            <a:custGeom>
              <a:avLst/>
              <a:gdLst/>
              <a:ahLst/>
              <a:cxnLst/>
              <a:rect l="l" t="t" r="r" b="b"/>
              <a:pathLst>
                <a:path w="10843641" h="10948797">
                  <a:moveTo>
                    <a:pt x="0" y="5474462"/>
                  </a:moveTo>
                  <a:cubicBezTo>
                    <a:pt x="0" y="2450973"/>
                    <a:pt x="2427351" y="0"/>
                    <a:pt x="5421884" y="0"/>
                  </a:cubicBezTo>
                  <a:cubicBezTo>
                    <a:pt x="8416417" y="0"/>
                    <a:pt x="10843641" y="2450973"/>
                    <a:pt x="10843641" y="5474462"/>
                  </a:cubicBezTo>
                  <a:cubicBezTo>
                    <a:pt x="10843641" y="8497951"/>
                    <a:pt x="8416290" y="10948797"/>
                    <a:pt x="5421884" y="10948797"/>
                  </a:cubicBezTo>
                  <a:cubicBezTo>
                    <a:pt x="2427478" y="10948797"/>
                    <a:pt x="0" y="8497824"/>
                    <a:pt x="0" y="5474462"/>
                  </a:cubicBezTo>
                  <a:close/>
                </a:path>
              </a:pathLst>
            </a:custGeom>
            <a:blipFill>
              <a:blip r:embed="rId3"/>
              <a:stretch>
                <a:fillRect l="-39806" r="-39806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863188" y="3458439"/>
            <a:ext cx="5244101" cy="3051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75875" lvl="1" indent="-187937">
              <a:lnSpc>
                <a:spcPts val="2438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2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74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inter-institutional agreements within the Erasmus+ KA 131 project (EU countries)</a:t>
            </a:r>
          </a:p>
          <a:p>
            <a:pPr marL="475492" lvl="3" indent="-118873">
              <a:lnSpc>
                <a:spcPts val="2438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75875" lvl="1" indent="-187937">
              <a:lnSpc>
                <a:spcPts val="2438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47 inter-institutional agreements within the Erasmus+ KA 171 project (non-EU countries)</a:t>
            </a:r>
          </a:p>
          <a:p>
            <a:pPr marL="475492" lvl="3" indent="-118873">
              <a:lnSpc>
                <a:spcPts val="2438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75875" lvl="1" indent="-187937">
              <a:lnSpc>
                <a:spcPts val="2438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Fulbright 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programme</a:t>
            </a: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475492" lvl="3" indent="-118873">
              <a:lnSpc>
                <a:spcPts val="2438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 marL="375875" lvl="1" indent="-187937">
              <a:lnSpc>
                <a:spcPts val="2437"/>
              </a:lnSpc>
              <a:buFont typeface="Arial"/>
              <a:buChar char="•"/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English fellow 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programme</a:t>
            </a: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>
              <a:lnSpc>
                <a:spcPts val="2437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333077" y="347892"/>
            <a:ext cx="6772631" cy="804005"/>
            <a:chOff x="0" y="0"/>
            <a:chExt cx="13545261" cy="16080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545313" cy="1607947"/>
            </a:xfrm>
            <a:custGeom>
              <a:avLst/>
              <a:gdLst/>
              <a:ahLst/>
              <a:cxnLst/>
              <a:rect l="l" t="t" r="r" b="b"/>
              <a:pathLst>
                <a:path w="13545313" h="1607947">
                  <a:moveTo>
                    <a:pt x="0" y="0"/>
                  </a:moveTo>
                  <a:lnTo>
                    <a:pt x="13545313" y="0"/>
                  </a:lnTo>
                  <a:lnTo>
                    <a:pt x="13545313" y="1607947"/>
                  </a:lnTo>
                  <a:lnTo>
                    <a:pt x="0" y="1607947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114024" b="-114028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-1149452" y="303540"/>
            <a:ext cx="6772631" cy="89925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algn="ctr">
              <a:lnSpc>
                <a:spcPts val="4175"/>
              </a:lnSpc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Agrandir"/>
                <a:cs typeface="Agrandir"/>
                <a:sym typeface="Agrandir"/>
              </a:rPr>
              <a:t>INTERNATIONALISATION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16720" y="848976"/>
            <a:ext cx="3998836" cy="404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6"/>
              </a:lnSpc>
            </a:pPr>
            <a:r>
              <a:rPr lang="en-US" sz="2000" b="1" dirty="0">
                <a:solidFill>
                  <a:srgbClr val="F19C55"/>
                </a:solidFill>
                <a:latin typeface="+mj-lt"/>
                <a:ea typeface="Agrandir"/>
                <a:cs typeface="Agrandir"/>
                <a:sym typeface="Agrandir"/>
              </a:rPr>
              <a:t>at Daugavpils University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DD2F3DE-4551-4D82-8268-9C336BF81BD5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5ACA3557-5C5E-4575-BC57-2B7C54D084F5}"/>
              </a:ext>
            </a:extLst>
          </p:cNvPr>
          <p:cNvSpPr/>
          <p:nvPr/>
        </p:nvSpPr>
        <p:spPr>
          <a:xfrm>
            <a:off x="906091" y="3399561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7A57FE6-5A53-4A64-AF7E-4A9608E28BA0}"/>
              </a:ext>
            </a:extLst>
          </p:cNvPr>
          <p:cNvSpPr/>
          <p:nvPr/>
        </p:nvSpPr>
        <p:spPr>
          <a:xfrm>
            <a:off x="906091" y="4381446"/>
            <a:ext cx="262640" cy="262640"/>
          </a:xfrm>
          <a:prstGeom prst="ellipse">
            <a:avLst/>
          </a:prstGeom>
          <a:solidFill>
            <a:srgbClr val="668CC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86414F-C446-4675-B6E6-2EE7FC3B82E4}"/>
              </a:ext>
            </a:extLst>
          </p:cNvPr>
          <p:cNvSpPr/>
          <p:nvPr/>
        </p:nvSpPr>
        <p:spPr>
          <a:xfrm>
            <a:off x="906091" y="5314457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BBD48FB-882F-42C0-AA5E-161D6FAFD273}"/>
              </a:ext>
            </a:extLst>
          </p:cNvPr>
          <p:cNvSpPr/>
          <p:nvPr/>
        </p:nvSpPr>
        <p:spPr>
          <a:xfrm>
            <a:off x="906091" y="5968774"/>
            <a:ext cx="262640" cy="262640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A5A5A5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FB63AE3-867C-4703-82AA-EBDE84C514D8}"/>
              </a:ext>
            </a:extLst>
          </p:cNvPr>
          <p:cNvSpPr/>
          <p:nvPr/>
        </p:nvSpPr>
        <p:spPr>
          <a:xfrm>
            <a:off x="11401777" y="5834262"/>
            <a:ext cx="531664" cy="531664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79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BDE67F6-8CF0-48F2-AB88-55ECCD016982}"/>
              </a:ext>
            </a:extLst>
          </p:cNvPr>
          <p:cNvSpPr/>
          <p:nvPr/>
        </p:nvSpPr>
        <p:spPr>
          <a:xfrm>
            <a:off x="6551555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6869243" y="1092535"/>
            <a:ext cx="4977470" cy="4876692"/>
            <a:chOff x="0" y="0"/>
            <a:chExt cx="6542278" cy="640981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542278" cy="6409817"/>
            </a:xfrm>
            <a:custGeom>
              <a:avLst/>
              <a:gdLst/>
              <a:ahLst/>
              <a:cxnLst/>
              <a:rect l="l" t="t" r="r" b="b"/>
              <a:pathLst>
                <a:path w="6542278" h="6409817">
                  <a:moveTo>
                    <a:pt x="0" y="3204845"/>
                  </a:moveTo>
                  <a:cubicBezTo>
                    <a:pt x="0" y="1434846"/>
                    <a:pt x="1464564" y="0"/>
                    <a:pt x="3271139" y="0"/>
                  </a:cubicBezTo>
                  <a:cubicBezTo>
                    <a:pt x="5077714" y="0"/>
                    <a:pt x="6542278" y="1434846"/>
                    <a:pt x="6542278" y="3204845"/>
                  </a:cubicBezTo>
                  <a:cubicBezTo>
                    <a:pt x="6542278" y="4974844"/>
                    <a:pt x="5077714" y="6409817"/>
                    <a:pt x="3271139" y="6409817"/>
                  </a:cubicBezTo>
                  <a:cubicBezTo>
                    <a:pt x="1464564" y="6409817"/>
                    <a:pt x="0" y="4974971"/>
                    <a:pt x="0" y="3204845"/>
                  </a:cubicBezTo>
                  <a:close/>
                </a:path>
              </a:pathLst>
            </a:custGeom>
            <a:blipFill>
              <a:blip r:embed="rId3"/>
              <a:stretch>
                <a:fillRect l="-30188" r="-30188"/>
              </a:stretch>
            </a:blipFill>
            <a:ln w="38100" cap="sq">
              <a:noFill/>
              <a:prstDash val="solid"/>
              <a:miter/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-131832" y="586066"/>
            <a:ext cx="3205221" cy="868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2"/>
              </a:lnSpc>
            </a:pPr>
            <a:r>
              <a:rPr lang="en-US" sz="2400" cap="all" dirty="0">
                <a:latin typeface="Agrandir"/>
                <a:ea typeface="Agrandir"/>
                <a:cs typeface="Agrandir"/>
                <a:sym typeface="Agrandir"/>
              </a:rPr>
              <a:t>Students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53361" y="2847566"/>
            <a:ext cx="5225644" cy="34624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009"/>
              </a:lnSpc>
            </a:pPr>
            <a:r>
              <a:rPr lang="en-US" sz="2000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&gt;3000 students</a:t>
            </a:r>
          </a:p>
          <a:p>
            <a:pPr>
              <a:lnSpc>
                <a:spcPts val="3009"/>
              </a:lnSpc>
            </a:pPr>
            <a:endParaRPr lang="en-US" sz="2000" dirty="0">
              <a:solidFill>
                <a:srgbClr val="70AD47"/>
              </a:solidFill>
              <a:latin typeface="+mj-lt"/>
              <a:ea typeface="Agrandir"/>
              <a:cs typeface="Agrandir"/>
              <a:sym typeface="Agrandir"/>
            </a:endParaRPr>
          </a:p>
          <a:p>
            <a:pPr>
              <a:lnSpc>
                <a:spcPts val="2507"/>
              </a:lnSpc>
            </a:pPr>
            <a:r>
              <a:rPr lang="en-US" sz="2000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Full-time students</a:t>
            </a:r>
          </a:p>
          <a:p>
            <a:pPr>
              <a:lnSpc>
                <a:spcPts val="2507"/>
              </a:lnSpc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Bangladesh, China, Finland, </a:t>
            </a:r>
            <a:r>
              <a:rPr lang="lv-LV" sz="2000" dirty="0" err="1">
                <a:latin typeface="+mj-lt"/>
                <a:ea typeface="Agrandir"/>
                <a:cs typeface="Agrandir"/>
                <a:sym typeface="Agrandir"/>
              </a:rPr>
              <a:t>Germany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, </a:t>
            </a:r>
            <a:r>
              <a:rPr lang="lv-LV" sz="2000" dirty="0" err="1">
                <a:latin typeface="+mj-lt"/>
                <a:ea typeface="Agrandir"/>
                <a:cs typeface="Agrandir"/>
                <a:sym typeface="Agrandir"/>
              </a:rPr>
              <a:t>Greece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, India,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Jamaica,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 </a:t>
            </a:r>
            <a:r>
              <a:rPr lang="lv-LV" sz="2000" dirty="0" err="1">
                <a:latin typeface="+mj-lt"/>
                <a:ea typeface="Agrandir"/>
                <a:cs typeface="Agrandir"/>
                <a:sym typeface="Agrandir"/>
              </a:rPr>
              <a:t>Lithuania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,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Nigeria, Pakistan, </a:t>
            </a:r>
            <a:r>
              <a:rPr lang="lv-LV" sz="2000" dirty="0" err="1">
                <a:latin typeface="+mj-lt"/>
                <a:ea typeface="Agrandir"/>
                <a:cs typeface="Agrandir"/>
                <a:sym typeface="Agrandir"/>
              </a:rPr>
              <a:t>Poland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,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Philippines, Sri Lanka, </a:t>
            </a:r>
            <a:r>
              <a:rPr lang="lv-LV" sz="2000" dirty="0" err="1">
                <a:latin typeface="+mj-lt"/>
                <a:ea typeface="Agrandir"/>
                <a:cs typeface="Agrandir"/>
                <a:sym typeface="Agrandir"/>
              </a:rPr>
              <a:t>Tajikistan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,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Ukraine, Uzbekistan</a:t>
            </a:r>
          </a:p>
          <a:p>
            <a:pPr>
              <a:lnSpc>
                <a:spcPts val="2507"/>
              </a:lnSpc>
            </a:pPr>
            <a:endParaRPr lang="en-US" sz="2000" dirty="0">
              <a:solidFill>
                <a:srgbClr val="000000"/>
              </a:solidFill>
              <a:latin typeface="+mj-lt"/>
              <a:ea typeface="Agrandir"/>
              <a:cs typeface="Agrandir"/>
              <a:sym typeface="Agrandir"/>
            </a:endParaRPr>
          </a:p>
          <a:p>
            <a:pPr>
              <a:lnSpc>
                <a:spcPts val="3009"/>
              </a:lnSpc>
            </a:pPr>
            <a:r>
              <a:rPr lang="en-US" sz="2000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Erasmus+ KA 131 / 171</a:t>
            </a:r>
          </a:p>
          <a:p>
            <a:pPr>
              <a:lnSpc>
                <a:spcPts val="3009"/>
              </a:lnSpc>
            </a:pPr>
            <a:r>
              <a:rPr lang="en-US" sz="2000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Exchange students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C691EAF-614B-4BE1-8966-E5C4AF1E42F5}"/>
              </a:ext>
            </a:extLst>
          </p:cNvPr>
          <p:cNvCxnSpPr>
            <a:cxnSpLocks/>
          </p:cNvCxnSpPr>
          <p:nvPr/>
        </p:nvCxnSpPr>
        <p:spPr>
          <a:xfrm>
            <a:off x="682815" y="1630382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CFE5C9C9-65FC-4BD9-9C98-242BA467C0B5}"/>
              </a:ext>
            </a:extLst>
          </p:cNvPr>
          <p:cNvSpPr/>
          <p:nvPr/>
        </p:nvSpPr>
        <p:spPr>
          <a:xfrm>
            <a:off x="11377865" y="6019653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9EAF4B3-EADA-43C9-9466-05AA5464AC1D}"/>
              </a:ext>
            </a:extLst>
          </p:cNvPr>
          <p:cNvSpPr/>
          <p:nvPr/>
        </p:nvSpPr>
        <p:spPr>
          <a:xfrm>
            <a:off x="826154" y="2507757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4A6688-682D-4A7F-ADE4-4B6FAEBDD6A3}"/>
              </a:ext>
            </a:extLst>
          </p:cNvPr>
          <p:cNvSpPr/>
          <p:nvPr/>
        </p:nvSpPr>
        <p:spPr>
          <a:xfrm>
            <a:off x="0" y="0"/>
            <a:ext cx="7744178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1120027" y="1933651"/>
            <a:ext cx="5169347" cy="3808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79"/>
              </a:lnSpc>
            </a:pPr>
            <a:r>
              <a:rPr lang="en-US" sz="2000" b="1" cap="all" dirty="0">
                <a:latin typeface="+mj-lt"/>
                <a:ea typeface="Agrandir Bold"/>
                <a:cs typeface="Agrandir Bold"/>
                <a:sym typeface="Agrandir Bold"/>
              </a:rPr>
              <a:t>Rankings and Recognition:</a:t>
            </a:r>
          </a:p>
          <a:p>
            <a:pPr>
              <a:lnSpc>
                <a:spcPts val="2679"/>
              </a:lnSpc>
            </a:pP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DU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is included in several international ranking systems, including </a:t>
            </a:r>
            <a:r>
              <a:rPr lang="en-US" sz="2000" dirty="0">
                <a:latin typeface="+mj-lt"/>
                <a:ea typeface="Agrandir Bold"/>
                <a:cs typeface="Agrandir Bold"/>
                <a:sym typeface="Agrandir Bold"/>
              </a:rPr>
              <a:t>EHESO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, </a:t>
            </a:r>
            <a:r>
              <a:rPr lang="en-US" sz="2000" dirty="0">
                <a:latin typeface="+mj-lt"/>
                <a:ea typeface="Agrandir Bold"/>
                <a:cs typeface="Agrandir Bold"/>
                <a:sym typeface="Agrandir Bold"/>
              </a:rPr>
              <a:t>QS World University Rankings, </a:t>
            </a:r>
            <a:r>
              <a:rPr lang="en-US" sz="2000" dirty="0" err="1">
                <a:latin typeface="+mj-lt"/>
                <a:ea typeface="Agrandir Bold"/>
                <a:cs typeface="Agrandir Bold"/>
                <a:sym typeface="Agrandir Bold"/>
              </a:rPr>
              <a:t>UniRank</a:t>
            </a:r>
            <a:r>
              <a:rPr lang="lv-LV" sz="2000" dirty="0">
                <a:latin typeface="+mj-lt"/>
                <a:ea typeface="Agrandir Bold"/>
                <a:cs typeface="Agrandir Bold"/>
                <a:sym typeface="Agrandir Bold"/>
              </a:rPr>
              <a:t> </a:t>
            </a:r>
            <a:r>
              <a:rPr lang="lv-LV" sz="2000" dirty="0" err="1">
                <a:latin typeface="+mj-lt"/>
                <a:ea typeface="Agrandir Bold"/>
                <a:cs typeface="Agrandir Bold"/>
                <a:sym typeface="Agrandir Bold"/>
              </a:rPr>
              <a:t>and</a:t>
            </a:r>
            <a:r>
              <a:rPr lang="lv-LV" sz="2000" dirty="0">
                <a:latin typeface="+mj-lt"/>
                <a:ea typeface="Agrandir Bold"/>
                <a:cs typeface="Agrandir Bold"/>
                <a:sym typeface="Agrandir Bold"/>
              </a:rPr>
              <a:t> </a:t>
            </a:r>
            <a:r>
              <a:rPr lang="en-US" sz="2000" dirty="0" err="1">
                <a:latin typeface="+mj-lt"/>
                <a:ea typeface="Agrandir Bold"/>
                <a:cs typeface="Agrandir Bold"/>
                <a:sym typeface="Agrandir Bold"/>
              </a:rPr>
              <a:t>EduRank</a:t>
            </a:r>
            <a:r>
              <a:rPr lang="lv-LV" sz="2000" dirty="0">
                <a:latin typeface="+mj-lt"/>
                <a:ea typeface="Agrandir Bold"/>
                <a:cs typeface="Agrandir Bold"/>
                <a:sym typeface="Agrandir Bold"/>
              </a:rPr>
              <a:t>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where it ranks </a:t>
            </a:r>
            <a:r>
              <a:rPr lang="en-US" sz="2000" dirty="0">
                <a:latin typeface="+mj-lt"/>
                <a:ea typeface="Agrandir Bold"/>
                <a:cs typeface="Agrandir Bold"/>
                <a:sym typeface="Agrandir Bold"/>
              </a:rPr>
              <a:t>#4 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among universities in Latvia.</a:t>
            </a:r>
          </a:p>
          <a:p>
            <a:pPr>
              <a:lnSpc>
                <a:spcPts val="2679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  <a:p>
            <a:pPr>
              <a:lnSpc>
                <a:spcPts val="2679"/>
              </a:lnSpc>
            </a:pPr>
            <a:r>
              <a:rPr lang="en-US" sz="2000" b="1" cap="all" dirty="0">
                <a:latin typeface="+mj-lt"/>
                <a:ea typeface="Agrandir Bold"/>
                <a:cs typeface="Agrandir Bold"/>
                <a:sym typeface="Agrandir Bold"/>
              </a:rPr>
              <a:t>Best Practice University Status:</a:t>
            </a:r>
          </a:p>
          <a:p>
            <a:pPr>
              <a:lnSpc>
                <a:spcPts val="2679"/>
              </a:lnSpc>
            </a:pP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DU is also 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recogni</a:t>
            </a:r>
            <a:r>
              <a:rPr lang="lv-LV" sz="2000" dirty="0">
                <a:latin typeface="+mj-lt"/>
                <a:ea typeface="Agrandir"/>
                <a:cs typeface="Agrandir"/>
                <a:sym typeface="Agrandir"/>
              </a:rPr>
              <a:t>s</a:t>
            </a:r>
            <a:r>
              <a:rPr lang="en-US" sz="2000" dirty="0" err="1">
                <a:latin typeface="+mj-lt"/>
                <a:ea typeface="Agrandir"/>
                <a:cs typeface="Agrandir"/>
                <a:sym typeface="Agrandir"/>
              </a:rPr>
              <a:t>ed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as a </a:t>
            </a:r>
            <a:r>
              <a:rPr lang="en-US" sz="2000" dirty="0">
                <a:latin typeface="+mj-lt"/>
                <a:ea typeface="Agrandir Bold"/>
                <a:cs typeface="Agrandir Bold"/>
                <a:sym typeface="Agrandir Bold"/>
              </a:rPr>
              <a:t>“</a:t>
            </a:r>
            <a:r>
              <a:rPr lang="en-US" sz="2000" i="1" dirty="0">
                <a:latin typeface="+mj-lt"/>
                <a:ea typeface="Agrandir Bold"/>
                <a:cs typeface="Agrandir Bold"/>
                <a:sym typeface="Agrandir Bold"/>
              </a:rPr>
              <a:t>Best Practice University</a:t>
            </a:r>
            <a:r>
              <a:rPr lang="en-US" sz="2000" dirty="0">
                <a:latin typeface="+mj-lt"/>
                <a:ea typeface="Agrandir Bold"/>
                <a:cs typeface="Agrandir Bold"/>
                <a:sym typeface="Agrandir Bold"/>
              </a:rPr>
              <a:t>”</a:t>
            </a:r>
            <a:r>
              <a:rPr lang="en-US" sz="2000" dirty="0">
                <a:latin typeface="+mj-lt"/>
                <a:ea typeface="Agrandir"/>
                <a:cs typeface="Agrandir"/>
                <a:sym typeface="Agrandir"/>
              </a:rPr>
              <a:t> highlighting its commitment to quality education and international standards.</a:t>
            </a:r>
          </a:p>
          <a:p>
            <a:pPr>
              <a:lnSpc>
                <a:spcPts val="2679"/>
              </a:lnSpc>
            </a:pPr>
            <a:endParaRPr lang="en-US" sz="2000" dirty="0">
              <a:latin typeface="+mj-lt"/>
              <a:ea typeface="Agrandir"/>
              <a:cs typeface="Agrandir"/>
              <a:sym typeface="Agrandir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35B4668-5AE5-489B-8880-87685ED3BD03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2054736E-3B7F-469F-930C-CE093441EA86}"/>
              </a:ext>
            </a:extLst>
          </p:cNvPr>
          <p:cNvSpPr/>
          <p:nvPr/>
        </p:nvSpPr>
        <p:spPr>
          <a:xfrm>
            <a:off x="11509185" y="5938463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5"/>
          <p:cNvGrpSpPr/>
          <p:nvPr/>
        </p:nvGrpSpPr>
        <p:grpSpPr>
          <a:xfrm>
            <a:off x="6886350" y="1031881"/>
            <a:ext cx="5074262" cy="503108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38996" r="-38996"/>
              </a:stretch>
            </a:blipFill>
          </p:spPr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F413F09A-2766-48F7-A4A0-FE8A3D6A2748}"/>
              </a:ext>
            </a:extLst>
          </p:cNvPr>
          <p:cNvSpPr/>
          <p:nvPr/>
        </p:nvSpPr>
        <p:spPr>
          <a:xfrm>
            <a:off x="795333" y="716300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FFFF00"/>
              </a:highligh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3720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B6C63BE-318E-41C0-A2CC-310AA6C6DE39}"/>
              </a:ext>
            </a:extLst>
          </p:cNvPr>
          <p:cNvSpPr/>
          <p:nvPr/>
        </p:nvSpPr>
        <p:spPr>
          <a:xfrm>
            <a:off x="-44679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072489B-16E4-441E-B133-E8598E196651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5"/>
          <p:cNvSpPr txBox="1"/>
          <p:nvPr/>
        </p:nvSpPr>
        <p:spPr>
          <a:xfrm>
            <a:off x="682815" y="653793"/>
            <a:ext cx="5944133" cy="735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816"/>
              </a:lnSpc>
            </a:pPr>
            <a:r>
              <a:rPr lang="en-US" sz="2400" cap="all" dirty="0">
                <a:latin typeface="+mj-lt"/>
                <a:ea typeface="Agrandir"/>
                <a:cs typeface="Agrandir"/>
                <a:sym typeface="Agrandir"/>
              </a:rPr>
              <a:t>Student Dormitories</a:t>
            </a:r>
          </a:p>
        </p:txBody>
      </p:sp>
      <p:sp>
        <p:nvSpPr>
          <p:cNvPr id="7" name="Freeform 7"/>
          <p:cNvSpPr/>
          <p:nvPr/>
        </p:nvSpPr>
        <p:spPr>
          <a:xfrm>
            <a:off x="7100711" y="5111080"/>
            <a:ext cx="5118234" cy="1199412"/>
          </a:xfrm>
          <a:custGeom>
            <a:avLst/>
            <a:gdLst/>
            <a:ahLst/>
            <a:cxnLst/>
            <a:rect l="l" t="t" r="r" b="b"/>
            <a:pathLst>
              <a:path w="6624308" h="1772002">
                <a:moveTo>
                  <a:pt x="0" y="0"/>
                </a:moveTo>
                <a:lnTo>
                  <a:pt x="6624307" y="0"/>
                </a:lnTo>
                <a:lnTo>
                  <a:pt x="6624307" y="1772003"/>
                </a:lnTo>
                <a:lnTo>
                  <a:pt x="0" y="17720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638" t="-13153" b="-9163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100711" y="3512756"/>
            <a:ext cx="5091290" cy="1384227"/>
          </a:xfrm>
          <a:custGeom>
            <a:avLst/>
            <a:gdLst/>
            <a:ahLst/>
            <a:cxnLst/>
            <a:rect l="l" t="t" r="r" b="b"/>
            <a:pathLst>
              <a:path w="6624308" h="1730600">
                <a:moveTo>
                  <a:pt x="0" y="0"/>
                </a:moveTo>
                <a:lnTo>
                  <a:pt x="6624307" y="0"/>
                </a:lnTo>
                <a:lnTo>
                  <a:pt x="6624307" y="1730600"/>
                </a:lnTo>
                <a:lnTo>
                  <a:pt x="0" y="1730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100711" y="1897947"/>
            <a:ext cx="5091289" cy="1355556"/>
          </a:xfrm>
          <a:custGeom>
            <a:avLst/>
            <a:gdLst/>
            <a:ahLst/>
            <a:cxnLst/>
            <a:rect l="l" t="t" r="r" b="b"/>
            <a:pathLst>
              <a:path w="6624308" h="1763722">
                <a:moveTo>
                  <a:pt x="0" y="0"/>
                </a:moveTo>
                <a:lnTo>
                  <a:pt x="6624307" y="0"/>
                </a:lnTo>
                <a:lnTo>
                  <a:pt x="6624307" y="1763722"/>
                </a:lnTo>
                <a:lnTo>
                  <a:pt x="0" y="17637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64253" y="3132176"/>
            <a:ext cx="4455690" cy="32194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36"/>
              </a:lnSpc>
            </a:pPr>
            <a:r>
              <a:rPr lang="en-US" b="1" cap="all" dirty="0">
                <a:latin typeface="+mj-lt"/>
                <a:ea typeface="Canva Sans Bold"/>
                <a:cs typeface="Canva Sans Bold"/>
                <a:sym typeface="Canva Sans Bold"/>
              </a:rPr>
              <a:t>Key features:</a:t>
            </a:r>
          </a:p>
          <a:p>
            <a:pPr>
              <a:lnSpc>
                <a:spcPts val="2336"/>
              </a:lnSpc>
            </a:pPr>
            <a:r>
              <a:rPr lang="en-US" dirty="0">
                <a:ea typeface="Canva Sans"/>
                <a:cs typeface="Canva Sans"/>
                <a:sym typeface="Canva Sans"/>
              </a:rPr>
              <a:t> </a:t>
            </a:r>
            <a:r>
              <a:rPr lang="en-US" dirty="0">
                <a:ea typeface="Canva Sans Italics"/>
                <a:cs typeface="Canva Sans Italics"/>
                <a:sym typeface="Canva Sans Italics"/>
              </a:rPr>
              <a:t>→ 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Well-located student housing near university facilities</a:t>
            </a:r>
          </a:p>
          <a:p>
            <a:pPr>
              <a:lnSpc>
                <a:spcPts val="2336"/>
              </a:lnSpc>
            </a:pPr>
            <a:r>
              <a:rPr lang="en-US" dirty="0">
                <a:ea typeface="Canva Sans"/>
                <a:cs typeface="Canva Sans"/>
                <a:sym typeface="Canva Sans"/>
              </a:rPr>
              <a:t> </a:t>
            </a:r>
            <a:r>
              <a:rPr lang="en-US" dirty="0">
                <a:ea typeface="Canva Sans Italics"/>
                <a:cs typeface="Canva Sans Italics"/>
                <a:sym typeface="Canva Sans Italics"/>
              </a:rPr>
              <a:t>→ 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Furnished rooms and shared amenities</a:t>
            </a:r>
          </a:p>
          <a:p>
            <a:pPr>
              <a:lnSpc>
                <a:spcPts val="2336"/>
              </a:lnSpc>
            </a:pPr>
            <a:r>
              <a:rPr lang="en-US" dirty="0">
                <a:ea typeface="Canva Sans"/>
                <a:cs typeface="Canva Sans"/>
                <a:sym typeface="Canva Sans"/>
              </a:rPr>
              <a:t> </a:t>
            </a:r>
            <a:r>
              <a:rPr lang="en-US" dirty="0">
                <a:ea typeface="Canva Sans Italics"/>
                <a:cs typeface="Canva Sans Italics"/>
                <a:sym typeface="Canva Sans Italics"/>
              </a:rPr>
              <a:t>→ 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Supportive student community environment</a:t>
            </a:r>
          </a:p>
          <a:p>
            <a:pPr>
              <a:lnSpc>
                <a:spcPts val="2336"/>
              </a:lnSpc>
            </a:pPr>
            <a:endParaRPr lang="en-US" dirty="0">
              <a:latin typeface="+mj-lt"/>
              <a:ea typeface="Canva Sans"/>
              <a:cs typeface="Canva Sans"/>
              <a:sym typeface="Canva Sans"/>
            </a:endParaRPr>
          </a:p>
          <a:p>
            <a:pPr>
              <a:lnSpc>
                <a:spcPts val="2336"/>
              </a:lnSpc>
            </a:pPr>
            <a:r>
              <a:rPr lang="en-US" b="1" cap="all" dirty="0">
                <a:latin typeface="+mj-lt"/>
                <a:ea typeface="Canva Sans Bold"/>
                <a:cs typeface="Canva Sans Bold"/>
                <a:sym typeface="Canva Sans Bold"/>
              </a:rPr>
              <a:t>Price range:</a:t>
            </a:r>
          </a:p>
          <a:p>
            <a:pPr>
              <a:lnSpc>
                <a:spcPts val="2336"/>
              </a:lnSpc>
            </a:pPr>
            <a:r>
              <a:rPr lang="en-US" dirty="0">
                <a:solidFill>
                  <a:srgbClr val="5089BC"/>
                </a:solidFill>
                <a:latin typeface="+mj-lt"/>
                <a:ea typeface="Canva Sans"/>
                <a:cs typeface="Canva Sans"/>
                <a:sym typeface="Canva Sans"/>
              </a:rPr>
              <a:t> </a:t>
            </a:r>
            <a:r>
              <a:rPr lang="en-US" b="1" dirty="0">
                <a:solidFill>
                  <a:srgbClr val="5089BC"/>
                </a:solidFill>
                <a:latin typeface="+mj-lt"/>
                <a:ea typeface="Canva Sans Bold"/>
                <a:cs typeface="Canva Sans Bold"/>
                <a:sym typeface="Canva Sans Bold"/>
              </a:rPr>
              <a:t>€65–€200 per month</a:t>
            </a:r>
          </a:p>
          <a:p>
            <a:pPr>
              <a:lnSpc>
                <a:spcPts val="2336"/>
              </a:lnSpc>
            </a:pPr>
            <a:r>
              <a:rPr lang="en-US" dirty="0">
                <a:ea typeface="Canva Sans"/>
                <a:cs typeface="Canva Sans"/>
                <a:sym typeface="Canva Sans"/>
              </a:rPr>
              <a:t> </a:t>
            </a:r>
            <a:r>
              <a:rPr lang="en-US" dirty="0">
                <a:ea typeface="Canva Sans Italics"/>
                <a:cs typeface="Canva Sans Italics"/>
                <a:sym typeface="Canva Sans Italics"/>
              </a:rPr>
              <a:t>→ </a:t>
            </a:r>
            <a:r>
              <a:rPr lang="en-US" dirty="0">
                <a:latin typeface="+mj-lt"/>
                <a:ea typeface="Canva Sans Italics"/>
                <a:cs typeface="Canva Sans Italics"/>
                <a:sym typeface="Canva Sans Italics"/>
              </a:rPr>
              <a:t>among </a:t>
            </a:r>
            <a:r>
              <a:rPr lang="en-US" b="1" dirty="0">
                <a:latin typeface="+mj-lt"/>
                <a:ea typeface="Canva Sans Bold Italics"/>
                <a:cs typeface="Canva Sans Bold Italics"/>
                <a:sym typeface="Canva Sans Bold Italics"/>
              </a:rPr>
              <a:t>the cheapest </a:t>
            </a:r>
            <a:r>
              <a:rPr lang="en-US" dirty="0">
                <a:latin typeface="+mj-lt"/>
                <a:ea typeface="Canva Sans Italics"/>
                <a:cs typeface="Canva Sans Italics"/>
                <a:sym typeface="Canva Sans Italics"/>
              </a:rPr>
              <a:t>student accommodation options in Latvia</a:t>
            </a:r>
          </a:p>
          <a:p>
            <a:pPr>
              <a:lnSpc>
                <a:spcPts val="2336"/>
              </a:lnSpc>
            </a:pPr>
            <a:endParaRPr lang="en-US" dirty="0">
              <a:solidFill>
                <a:srgbClr val="000000"/>
              </a:solidFill>
              <a:latin typeface="+mj-lt"/>
              <a:ea typeface="Canva Sans Italics"/>
              <a:cs typeface="Canva Sans Italics"/>
              <a:sym typeface="Canva Sans Itali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1536" y="1586062"/>
            <a:ext cx="4715509" cy="7094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95"/>
              </a:lnSpc>
            </a:pPr>
            <a:r>
              <a:rPr lang="en-US" sz="1353" i="1" dirty="0">
                <a:solidFill>
                  <a:schemeClr val="tx2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Daugavpils University offers comfortable student dormitories located near the university, providing convenient and affordable living for students.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5B0911B-DDC5-4E46-A1D1-FEE2C795090C}"/>
              </a:ext>
            </a:extLst>
          </p:cNvPr>
          <p:cNvSpPr/>
          <p:nvPr/>
        </p:nvSpPr>
        <p:spPr>
          <a:xfrm>
            <a:off x="801613" y="2732896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D025B2C-4527-4196-B433-8EEB1CB269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1" t="10980" r="18769" b="12285"/>
          <a:stretch/>
        </p:blipFill>
        <p:spPr>
          <a:xfrm>
            <a:off x="4131735" y="1922532"/>
            <a:ext cx="4267200" cy="2856101"/>
          </a:xfrm>
          <a:prstGeom prst="rect">
            <a:avLst/>
          </a:prstGeom>
        </p:spPr>
      </p:pic>
      <p:sp>
        <p:nvSpPr>
          <p:cNvPr id="2" name="TextBox 2"/>
          <p:cNvSpPr txBox="1"/>
          <p:nvPr/>
        </p:nvSpPr>
        <p:spPr>
          <a:xfrm>
            <a:off x="275854" y="573480"/>
            <a:ext cx="4692221" cy="427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81"/>
              </a:lnSpc>
            </a:pPr>
            <a:r>
              <a:rPr lang="en-US" sz="2400" cap="all" dirty="0">
                <a:latin typeface="+mj-lt"/>
                <a:ea typeface="Agrandir"/>
                <a:cs typeface="Agrandir"/>
                <a:sym typeface="Agrandir"/>
              </a:rPr>
              <a:t>Opportunities for DU Students</a:t>
            </a:r>
          </a:p>
        </p:txBody>
      </p:sp>
      <p:sp>
        <p:nvSpPr>
          <p:cNvPr id="6" name="TextBox 6"/>
          <p:cNvSpPr txBox="1"/>
          <p:nvPr/>
        </p:nvSpPr>
        <p:spPr>
          <a:xfrm rot="10800000">
            <a:off x="343041" y="393824"/>
            <a:ext cx="945178" cy="1122399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1653"/>
              </a:lnSpc>
            </a:pPr>
            <a:endParaRPr sz="1200"/>
          </a:p>
        </p:txBody>
      </p:sp>
      <p:sp>
        <p:nvSpPr>
          <p:cNvPr id="10" name="Freeform 10"/>
          <p:cNvSpPr/>
          <p:nvPr/>
        </p:nvSpPr>
        <p:spPr>
          <a:xfrm>
            <a:off x="56960" y="1948629"/>
            <a:ext cx="3914625" cy="2830018"/>
          </a:xfrm>
          <a:custGeom>
            <a:avLst/>
            <a:gdLst/>
            <a:ahLst/>
            <a:cxnLst/>
            <a:rect l="l" t="t" r="r" b="b"/>
            <a:pathLst>
              <a:path w="4466468" h="2971714">
                <a:moveTo>
                  <a:pt x="0" y="0"/>
                </a:moveTo>
                <a:lnTo>
                  <a:pt x="4466468" y="0"/>
                </a:lnTo>
                <a:lnTo>
                  <a:pt x="4466468" y="2971714"/>
                </a:lnTo>
                <a:lnTo>
                  <a:pt x="0" y="29717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5286" b="-15286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8529260" y="1922532"/>
            <a:ext cx="3595008" cy="2861048"/>
          </a:xfrm>
          <a:custGeom>
            <a:avLst/>
            <a:gdLst/>
            <a:ahLst/>
            <a:cxnLst/>
            <a:rect l="l" t="t" r="r" b="b"/>
            <a:pathLst>
              <a:path w="4731580" h="2964253">
                <a:moveTo>
                  <a:pt x="0" y="0"/>
                </a:moveTo>
                <a:lnTo>
                  <a:pt x="4731580" y="0"/>
                </a:lnTo>
                <a:lnTo>
                  <a:pt x="4731580" y="2964253"/>
                </a:lnTo>
                <a:lnTo>
                  <a:pt x="0" y="29642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9000"/>
            </a:blip>
            <a:stretch>
              <a:fillRect l="-7917" r="-25299" b="-1033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8641888" y="2050764"/>
            <a:ext cx="752483" cy="896365"/>
          </a:xfrm>
          <a:custGeom>
            <a:avLst/>
            <a:gdLst/>
            <a:ahLst/>
            <a:cxnLst/>
            <a:rect l="l" t="t" r="r" b="b"/>
            <a:pathLst>
              <a:path w="1128725" h="1344547">
                <a:moveTo>
                  <a:pt x="0" y="0"/>
                </a:moveTo>
                <a:lnTo>
                  <a:pt x="1128725" y="0"/>
                </a:lnTo>
                <a:lnTo>
                  <a:pt x="1128725" y="1344547"/>
                </a:lnTo>
                <a:lnTo>
                  <a:pt x="0" y="134454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>
              <a:alphaModFix amt="35000"/>
            </a:blip>
            <a:srcRect/>
            <a:stretch>
              <a:fillRect t="-398" b="-398"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369992" y="5073212"/>
            <a:ext cx="16802430" cy="16190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94"/>
              </a:lnSpc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</a:t>
            </a: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Latvian language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learning support for international students</a:t>
            </a:r>
          </a:p>
          <a:p>
            <a:pPr>
              <a:lnSpc>
                <a:spcPts val="1794"/>
              </a:lnSpc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</a:t>
            </a: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Erasmus+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study and traineeship mobility </a:t>
            </a:r>
            <a:r>
              <a:rPr lang="en-US" dirty="0" err="1">
                <a:latin typeface="+mj-lt"/>
                <a:ea typeface="Canva Sans"/>
                <a:cs typeface="Canva Sans"/>
                <a:sym typeface="Canva Sans"/>
              </a:rPr>
              <a:t>programmes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</a:t>
            </a:r>
          </a:p>
          <a:p>
            <a:pPr>
              <a:lnSpc>
                <a:spcPts val="1794"/>
              </a:lnSpc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</a:t>
            </a: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Scholarships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and financial support opportunities, including Latvian state scholarships </a:t>
            </a:r>
          </a:p>
          <a:p>
            <a:pPr>
              <a:lnSpc>
                <a:spcPts val="1794"/>
              </a:lnSpc>
            </a:pP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 Affordable tuition fees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compared to many EU universities </a:t>
            </a:r>
          </a:p>
          <a:p>
            <a:pPr>
              <a:lnSpc>
                <a:spcPts val="1794"/>
              </a:lnSpc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Access to </a:t>
            </a: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student support services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and medical care facilities</a:t>
            </a:r>
          </a:p>
          <a:p>
            <a:pPr>
              <a:lnSpc>
                <a:spcPts val="1794"/>
              </a:lnSpc>
            </a:pP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 Active student life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with clubs, events, and international community activities</a:t>
            </a:r>
          </a:p>
          <a:p>
            <a:pPr>
              <a:lnSpc>
                <a:spcPts val="1794"/>
              </a:lnSpc>
            </a:pP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Opportunities for research involvement and </a:t>
            </a:r>
            <a:r>
              <a:rPr lang="en-US" b="1" dirty="0">
                <a:latin typeface="+mj-lt"/>
                <a:ea typeface="Canva Sans Bold"/>
                <a:cs typeface="Canva Sans Bold"/>
                <a:sym typeface="Canva Sans Bold"/>
              </a:rPr>
              <a:t>academic development</a:t>
            </a:r>
            <a:r>
              <a:rPr lang="en-US" dirty="0">
                <a:latin typeface="+mj-lt"/>
                <a:ea typeface="Canva Sans"/>
                <a:cs typeface="Canva Sans"/>
                <a:sym typeface="Canva Sans"/>
              </a:rPr>
              <a:t> across faculties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43040" y="1162772"/>
            <a:ext cx="11505920" cy="55463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240"/>
              </a:lnSpc>
            </a:pPr>
            <a:r>
              <a:rPr lang="en-US" b="1" dirty="0">
                <a:solidFill>
                  <a:schemeClr val="tx2"/>
                </a:solidFill>
                <a:latin typeface="+mj-lt"/>
                <a:ea typeface="Agrandir"/>
                <a:cs typeface="Agrandir"/>
                <a:sym typeface="Agrandir"/>
              </a:rPr>
              <a:t>Daugavpils University provides a supportive and active student environment with many opportunities for academic, cultural, and personal development: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44799" y="4356770"/>
            <a:ext cx="2326786" cy="241476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31"/>
              </a:lnSpc>
            </a:pPr>
            <a:r>
              <a:rPr lang="en-US" sz="1451" dirty="0">
                <a:latin typeface="+mj-lt"/>
                <a:ea typeface="Agrandir"/>
                <a:cs typeface="Agrandir"/>
                <a:sym typeface="Agrandir"/>
              </a:rPr>
              <a:t>Mixed choir “</a:t>
            </a:r>
            <a:r>
              <a:rPr lang="en-US" sz="1451" dirty="0" err="1">
                <a:latin typeface="+mj-lt"/>
                <a:ea typeface="Agrandir"/>
                <a:cs typeface="Agrandir"/>
                <a:sym typeface="Agrandir"/>
              </a:rPr>
              <a:t>DUalis</a:t>
            </a:r>
            <a:r>
              <a:rPr lang="en-US" sz="1451" dirty="0">
                <a:latin typeface="+mj-lt"/>
                <a:ea typeface="Agrandir"/>
                <a:cs typeface="Agrandir"/>
                <a:sym typeface="Agrandir"/>
              </a:rPr>
              <a:t>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961299" y="4346613"/>
            <a:ext cx="2436869" cy="241476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31"/>
              </a:lnSpc>
              <a:spcBef>
                <a:spcPct val="0"/>
              </a:spcBef>
            </a:pPr>
            <a:r>
              <a:rPr lang="en-US" sz="1451" dirty="0">
                <a:latin typeface="+mj-lt"/>
                <a:ea typeface="Agrandir"/>
                <a:cs typeface="Agrandir"/>
                <a:sym typeface="Agrandir"/>
              </a:rPr>
              <a:t>Dance ensemble “</a:t>
            </a:r>
            <a:r>
              <a:rPr lang="en-US" sz="1451" dirty="0" err="1">
                <a:latin typeface="+mj-lt"/>
                <a:ea typeface="Agrandir"/>
                <a:cs typeface="Agrandir"/>
                <a:sym typeface="Agrandir"/>
              </a:rPr>
              <a:t>Laima</a:t>
            </a:r>
            <a:r>
              <a:rPr lang="en-US" sz="1451" dirty="0">
                <a:latin typeface="+mj-lt"/>
                <a:ea typeface="Agrandir"/>
                <a:cs typeface="Agrandir"/>
                <a:sym typeface="Agrandir"/>
              </a:rPr>
              <a:t>”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733485" y="4346613"/>
            <a:ext cx="1458515" cy="237501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31"/>
              </a:lnSpc>
              <a:spcBef>
                <a:spcPct val="0"/>
              </a:spcBef>
            </a:pPr>
            <a:r>
              <a:rPr lang="en-US" sz="1333" dirty="0">
                <a:latin typeface="+mj-lt"/>
                <a:ea typeface="Agrandir"/>
                <a:cs typeface="Agrandir"/>
                <a:sym typeface="Agrandir"/>
              </a:rPr>
              <a:t>Students’ council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E2F5964-21D9-4788-A904-F544D341B188}"/>
              </a:ext>
            </a:extLst>
          </p:cNvPr>
          <p:cNvCxnSpPr>
            <a:cxnSpLocks/>
          </p:cNvCxnSpPr>
          <p:nvPr/>
        </p:nvCxnSpPr>
        <p:spPr>
          <a:xfrm>
            <a:off x="343040" y="1114119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0E837751-3598-460F-8839-0D0C020893DF}"/>
              </a:ext>
            </a:extLst>
          </p:cNvPr>
          <p:cNvSpPr/>
          <p:nvPr/>
        </p:nvSpPr>
        <p:spPr>
          <a:xfrm>
            <a:off x="144534" y="323762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8ED98C6-EED0-4F4A-91B7-FF6D915C1DF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020" y="162429"/>
            <a:ext cx="1682261" cy="86601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3">
            <a:extLst>
              <a:ext uri="{FF2B5EF4-FFF2-40B4-BE49-F238E27FC236}">
                <a16:creationId xmlns:a16="http://schemas.microsoft.com/office/drawing/2014/main" id="{DA43FB53-2222-4971-9D5A-870E6DC8351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71760">
                <a:moveTo>
                  <a:pt x="0" y="0"/>
                </a:moveTo>
                <a:lnTo>
                  <a:pt x="18288000" y="0"/>
                </a:lnTo>
                <a:lnTo>
                  <a:pt x="18288000" y="10271760"/>
                </a:lnTo>
                <a:lnTo>
                  <a:pt x="0" y="10271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9A479C8-EDB6-43D3-8A83-F665ED21BAA2}"/>
              </a:ext>
            </a:extLst>
          </p:cNvPr>
          <p:cNvSpPr/>
          <p:nvPr/>
        </p:nvSpPr>
        <p:spPr>
          <a:xfrm>
            <a:off x="0" y="5878362"/>
            <a:ext cx="12192000" cy="1019906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22" name="TextBox 6">
            <a:extLst>
              <a:ext uri="{FF2B5EF4-FFF2-40B4-BE49-F238E27FC236}">
                <a16:creationId xmlns:a16="http://schemas.microsoft.com/office/drawing/2014/main" id="{E1113E91-FDEC-464E-9F2F-AEAFFE0DFFA3}"/>
              </a:ext>
            </a:extLst>
          </p:cNvPr>
          <p:cNvSpPr txBox="1"/>
          <p:nvPr/>
        </p:nvSpPr>
        <p:spPr>
          <a:xfrm>
            <a:off x="1111748" y="6201780"/>
            <a:ext cx="1393121" cy="384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en-US" sz="2266" b="1" dirty="0">
                <a:solidFill>
                  <a:schemeClr val="bg1"/>
                </a:solidFill>
                <a:latin typeface="+mj-lt"/>
                <a:ea typeface="Crimson Pro Bold"/>
                <a:cs typeface="Crimson Pro Bold"/>
                <a:sym typeface="Crimson Pro Bold"/>
              </a:rPr>
              <a:t>www.du.lv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2EFD87-82CD-4E0B-A511-C57B6C2DFACD}"/>
              </a:ext>
            </a:extLst>
          </p:cNvPr>
          <p:cNvSpPr/>
          <p:nvPr/>
        </p:nvSpPr>
        <p:spPr>
          <a:xfrm>
            <a:off x="3183940" y="5885370"/>
            <a:ext cx="8952388" cy="1019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896DBB3-122A-4929-9734-1BE7905F1529}"/>
              </a:ext>
            </a:extLst>
          </p:cNvPr>
          <p:cNvGrpSpPr/>
          <p:nvPr/>
        </p:nvGrpSpPr>
        <p:grpSpPr>
          <a:xfrm>
            <a:off x="4100349" y="5577981"/>
            <a:ext cx="588409" cy="623799"/>
            <a:chOff x="4759000" y="1955701"/>
            <a:chExt cx="797916" cy="797915"/>
          </a:xfrm>
        </p:grpSpPr>
        <p:sp>
          <p:nvSpPr>
            <p:cNvPr id="25" name="Oval 101">
              <a:extLst>
                <a:ext uri="{FF2B5EF4-FFF2-40B4-BE49-F238E27FC236}">
                  <a16:creationId xmlns:a16="http://schemas.microsoft.com/office/drawing/2014/main" id="{2E5D5F8E-B104-496B-BA02-6FFEE5F07DBF}"/>
                </a:ext>
              </a:extLst>
            </p:cNvPr>
            <p:cNvSpPr/>
            <p:nvPr/>
          </p:nvSpPr>
          <p:spPr>
            <a:xfrm>
              <a:off x="4759000" y="1955701"/>
              <a:ext cx="797916" cy="797915"/>
            </a:xfrm>
            <a:prstGeom prst="ellipse">
              <a:avLst/>
            </a:prstGeom>
            <a:solidFill>
              <a:srgbClr val="5089BC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26" name="Freeform: Shape 102">
              <a:extLst>
                <a:ext uri="{FF2B5EF4-FFF2-40B4-BE49-F238E27FC236}">
                  <a16:creationId xmlns:a16="http://schemas.microsoft.com/office/drawing/2014/main" id="{B0760008-4CDA-48D0-A27B-05AD374D1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581" y="2152691"/>
              <a:ext cx="258754" cy="425695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0F96242-7BE1-48AB-B144-79E98E000C2B}"/>
              </a:ext>
            </a:extLst>
          </p:cNvPr>
          <p:cNvGrpSpPr/>
          <p:nvPr/>
        </p:nvGrpSpPr>
        <p:grpSpPr>
          <a:xfrm>
            <a:off x="8657498" y="5599341"/>
            <a:ext cx="619869" cy="623802"/>
            <a:chOff x="5442993" y="2843935"/>
            <a:chExt cx="647146" cy="647146"/>
          </a:xfrm>
        </p:grpSpPr>
        <p:sp>
          <p:nvSpPr>
            <p:cNvPr id="31" name="Oval 99">
              <a:extLst>
                <a:ext uri="{FF2B5EF4-FFF2-40B4-BE49-F238E27FC236}">
                  <a16:creationId xmlns:a16="http://schemas.microsoft.com/office/drawing/2014/main" id="{B8F5762C-A519-4107-9679-8714349494E8}"/>
                </a:ext>
              </a:extLst>
            </p:cNvPr>
            <p:cNvSpPr/>
            <p:nvPr/>
          </p:nvSpPr>
          <p:spPr>
            <a:xfrm>
              <a:off x="5442993" y="2843935"/>
              <a:ext cx="647146" cy="647146"/>
            </a:xfrm>
            <a:prstGeom prst="ellipse">
              <a:avLst/>
            </a:prstGeom>
            <a:solidFill>
              <a:srgbClr val="70AD4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32" name="Freeform: Shape 104">
              <a:extLst>
                <a:ext uri="{FF2B5EF4-FFF2-40B4-BE49-F238E27FC236}">
                  <a16:creationId xmlns:a16="http://schemas.microsoft.com/office/drawing/2014/main" id="{E361EAAB-2BB7-4628-BDA3-F88B9CB57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0638" y="3044879"/>
              <a:ext cx="245714" cy="245257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6D6E82EF-1203-47A5-84EB-666BBC76279F}"/>
              </a:ext>
            </a:extLst>
          </p:cNvPr>
          <p:cNvSpPr/>
          <p:nvPr/>
        </p:nvSpPr>
        <p:spPr>
          <a:xfrm>
            <a:off x="7643044" y="6296331"/>
            <a:ext cx="25294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99"/>
              </a:lnSpc>
              <a:spcBef>
                <a:spcPct val="0"/>
              </a:spcBef>
            </a:pP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DaugavpilsUniversitate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grandir"/>
              <a:cs typeface="Agrandir"/>
              <a:sym typeface="Agrandir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57A849B-C187-43AB-BDB6-A23817B70B5A}"/>
              </a:ext>
            </a:extLst>
          </p:cNvPr>
          <p:cNvSpPr/>
          <p:nvPr/>
        </p:nvSpPr>
        <p:spPr>
          <a:xfrm>
            <a:off x="5579798" y="6303925"/>
            <a:ext cx="22357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Daugavpils-</a:t>
            </a: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Universitate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C718D56-4845-402C-AB29-5B4F5D966F2F}"/>
              </a:ext>
            </a:extLst>
          </p:cNvPr>
          <p:cNvSpPr/>
          <p:nvPr/>
        </p:nvSpPr>
        <p:spPr>
          <a:xfrm>
            <a:off x="3083047" y="6296331"/>
            <a:ext cx="27163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v-LV" sz="1600" dirty="0">
                <a:solidFill>
                  <a:schemeClr val="bg1">
                    <a:lumMod val="50000"/>
                  </a:schemeClr>
                </a:solidFill>
              </a:rPr>
              <a:t>Daugavpils Universitāte</a:t>
            </a: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0" name="Freeform 10"/>
          <p:cNvSpPr/>
          <p:nvPr/>
        </p:nvSpPr>
        <p:spPr>
          <a:xfrm>
            <a:off x="10869337" y="5658927"/>
            <a:ext cx="575040" cy="522785"/>
          </a:xfrm>
          <a:custGeom>
            <a:avLst/>
            <a:gdLst/>
            <a:ahLst/>
            <a:cxnLst/>
            <a:rect l="l" t="t" r="r" b="b"/>
            <a:pathLst>
              <a:path w="798774" h="798774">
                <a:moveTo>
                  <a:pt x="0" y="0"/>
                </a:moveTo>
                <a:lnTo>
                  <a:pt x="798774" y="0"/>
                </a:lnTo>
                <a:lnTo>
                  <a:pt x="798774" y="798774"/>
                </a:lnTo>
                <a:lnTo>
                  <a:pt x="0" y="7987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9875679" y="6337663"/>
            <a:ext cx="2409145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9"/>
              </a:lnSpc>
              <a:spcBef>
                <a:spcPct val="0"/>
              </a:spcBef>
            </a:pP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DaugavpilsUniversitate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grandir"/>
              <a:cs typeface="Agrandir"/>
              <a:sym typeface="Agrandir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281827" y="848526"/>
            <a:ext cx="7243385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17"/>
              </a:lnSpc>
            </a:pPr>
            <a:r>
              <a:rPr lang="en-US" sz="2000" i="1" cap="all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Scientia </a:t>
            </a:r>
            <a:r>
              <a:rPr lang="en-US" sz="2000" i="1" cap="all" dirty="0" err="1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Vinces</a:t>
            </a:r>
            <a:r>
              <a:rPr lang="en-US" sz="2000" i="1" cap="all" dirty="0">
                <a:solidFill>
                  <a:schemeClr val="bg1"/>
                </a:solidFill>
                <a:latin typeface="+mj-lt"/>
                <a:ea typeface="Agrandir Italics"/>
                <a:cs typeface="Agrandir Italics"/>
                <a:sym typeface="Agrandir Italics"/>
              </a:rPr>
              <a:t> = Through Knowledge You Win!!</a:t>
            </a:r>
          </a:p>
          <a:p>
            <a:pPr algn="ctr">
              <a:lnSpc>
                <a:spcPts val="2217"/>
              </a:lnSpc>
            </a:pPr>
            <a:r>
              <a:rPr lang="en-US" sz="2000" cap="all" dirty="0">
                <a:solidFill>
                  <a:srgbClr val="FFC000"/>
                </a:solidFill>
                <a:latin typeface="+mj-lt"/>
                <a:ea typeface="Agrandir"/>
                <a:cs typeface="Agrandir"/>
                <a:sym typeface="Agrandir"/>
              </a:rPr>
              <a:t> Welcome to Daugavpils University</a:t>
            </a:r>
          </a:p>
          <a:p>
            <a:pPr algn="ctr">
              <a:lnSpc>
                <a:spcPts val="2217"/>
              </a:lnSpc>
            </a:pPr>
            <a:endParaRPr lang="en-US" sz="2000" cap="all" dirty="0">
              <a:solidFill>
                <a:schemeClr val="bg1"/>
              </a:solidFill>
              <a:latin typeface="+mj-lt"/>
              <a:ea typeface="Agrandir"/>
              <a:cs typeface="Agrandir"/>
              <a:sym typeface="Agrandi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B9AAD-6011-28D5-E94A-575FB8EFC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009" y="5381920"/>
            <a:ext cx="1017309" cy="101730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16386</TotalTime>
  <Words>876</Words>
  <Application>Microsoft Office PowerPoint</Application>
  <PresentationFormat>Widescreen</PresentationFormat>
  <Paragraphs>216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Agrandir</vt:lpstr>
      <vt:lpstr>Arial</vt:lpstr>
      <vt:lpstr>Calibri</vt:lpstr>
      <vt:lpstr>Calibri (MS)</vt:lpstr>
      <vt:lpstr>Calibri Light</vt:lpstr>
      <vt:lpstr>Canva Sans</vt:lpstr>
      <vt:lpstr>Canva Sans Italics</vt:lpstr>
      <vt:lpstr>Montserrat SemiBold</vt:lpstr>
      <vt:lpstr>Open Sans Extra Bold</vt:lpstr>
      <vt:lpstr>Peace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203</cp:revision>
  <cp:lastPrinted>2026-05-15T12:10:04Z</cp:lastPrinted>
  <dcterms:created xsi:type="dcterms:W3CDTF">2025-08-14T07:24:52Z</dcterms:created>
  <dcterms:modified xsi:type="dcterms:W3CDTF">2026-08-27T05:38:37Z</dcterms:modified>
</cp:coreProperties>
</file>