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</p:sldIdLst>
  <p:sldSz cy="6858000" cx="12192000"/>
  <p:notesSz cx="6669075" cy="9928225"/>
  <p:embeddedFontLst>
    <p:embeddedFont>
      <p:font typeface="Century Gothic"/>
      <p:regular r:id="rId16"/>
      <p:bold r:id="rId17"/>
      <p:italic r:id="rId18"/>
      <p:boldItalic r:id="rId1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20" roundtripDataSignature="AMtx7mjoj3iu0xprQO9DtH+ofC6CzppW7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customschemas.google.com/relationships/presentationmetadata" Target="metadata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font" Target="fonts/CenturyGothic-bold.fntdata"/><Relationship Id="rId16" Type="http://schemas.openxmlformats.org/officeDocument/2006/relationships/font" Target="fonts/CenturyGothic-regular.fntdata"/><Relationship Id="rId5" Type="http://schemas.openxmlformats.org/officeDocument/2006/relationships/slide" Target="slides/slide1.xml"/><Relationship Id="rId19" Type="http://schemas.openxmlformats.org/officeDocument/2006/relationships/font" Target="fonts/CenturyGothic-boldItalic.fntdata"/><Relationship Id="rId6" Type="http://schemas.openxmlformats.org/officeDocument/2006/relationships/slide" Target="slides/slide2.xml"/><Relationship Id="rId18" Type="http://schemas.openxmlformats.org/officeDocument/2006/relationships/font" Target="fonts/CenturyGothic-italic.fntdata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11725" y="744600"/>
            <a:ext cx="4446250" cy="3723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66900" y="4715900"/>
            <a:ext cx="5335250" cy="446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1:notes"/>
          <p:cNvSpPr txBox="1"/>
          <p:nvPr>
            <p:ph idx="1" type="body"/>
          </p:nvPr>
        </p:nvSpPr>
        <p:spPr>
          <a:xfrm>
            <a:off x="666900" y="4715900"/>
            <a:ext cx="5335250" cy="4467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" name="Google Shape;162;p1:notes"/>
          <p:cNvSpPr/>
          <p:nvPr>
            <p:ph idx="2" type="sldImg"/>
          </p:nvPr>
        </p:nvSpPr>
        <p:spPr>
          <a:xfrm>
            <a:off x="1111725" y="744600"/>
            <a:ext cx="4446250" cy="3723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9:notes"/>
          <p:cNvSpPr txBox="1"/>
          <p:nvPr>
            <p:ph idx="1" type="body"/>
          </p:nvPr>
        </p:nvSpPr>
        <p:spPr>
          <a:xfrm>
            <a:off x="666900" y="4715900"/>
            <a:ext cx="5335250" cy="4467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9" name="Google Shape;259;p9:notes"/>
          <p:cNvSpPr/>
          <p:nvPr>
            <p:ph idx="2" type="sldImg"/>
          </p:nvPr>
        </p:nvSpPr>
        <p:spPr>
          <a:xfrm>
            <a:off x="1111725" y="744600"/>
            <a:ext cx="4446250" cy="3723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10:notes"/>
          <p:cNvSpPr txBox="1"/>
          <p:nvPr>
            <p:ph idx="1" type="body"/>
          </p:nvPr>
        </p:nvSpPr>
        <p:spPr>
          <a:xfrm>
            <a:off x="666900" y="4715900"/>
            <a:ext cx="5335250" cy="4467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5" name="Google Shape;265;p10:notes"/>
          <p:cNvSpPr/>
          <p:nvPr>
            <p:ph idx="2" type="sldImg"/>
          </p:nvPr>
        </p:nvSpPr>
        <p:spPr>
          <a:xfrm>
            <a:off x="1111725" y="744600"/>
            <a:ext cx="4446250" cy="3723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2:notes"/>
          <p:cNvSpPr txBox="1"/>
          <p:nvPr>
            <p:ph idx="1" type="body"/>
          </p:nvPr>
        </p:nvSpPr>
        <p:spPr>
          <a:xfrm>
            <a:off x="666900" y="4715900"/>
            <a:ext cx="5335250" cy="4467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8" name="Google Shape;198;p2:notes"/>
          <p:cNvSpPr/>
          <p:nvPr>
            <p:ph idx="2" type="sldImg"/>
          </p:nvPr>
        </p:nvSpPr>
        <p:spPr>
          <a:xfrm>
            <a:off x="1111725" y="744600"/>
            <a:ext cx="4446250" cy="3723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3:notes"/>
          <p:cNvSpPr txBox="1"/>
          <p:nvPr>
            <p:ph idx="1" type="body"/>
          </p:nvPr>
        </p:nvSpPr>
        <p:spPr>
          <a:xfrm>
            <a:off x="666900" y="4715900"/>
            <a:ext cx="5335250" cy="4467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6" name="Google Shape;206;p3:notes"/>
          <p:cNvSpPr/>
          <p:nvPr>
            <p:ph idx="2" type="sldImg"/>
          </p:nvPr>
        </p:nvSpPr>
        <p:spPr>
          <a:xfrm>
            <a:off x="1111725" y="744600"/>
            <a:ext cx="4446250" cy="3723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4:notes"/>
          <p:cNvSpPr txBox="1"/>
          <p:nvPr>
            <p:ph idx="1" type="body"/>
          </p:nvPr>
        </p:nvSpPr>
        <p:spPr>
          <a:xfrm>
            <a:off x="666900" y="4715900"/>
            <a:ext cx="5335250" cy="4467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" name="Google Shape;214;p4:notes"/>
          <p:cNvSpPr/>
          <p:nvPr>
            <p:ph idx="2" type="sldImg"/>
          </p:nvPr>
        </p:nvSpPr>
        <p:spPr>
          <a:xfrm>
            <a:off x="1111725" y="744600"/>
            <a:ext cx="4446250" cy="3723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5:notes"/>
          <p:cNvSpPr txBox="1"/>
          <p:nvPr>
            <p:ph idx="1" type="body"/>
          </p:nvPr>
        </p:nvSpPr>
        <p:spPr>
          <a:xfrm>
            <a:off x="666900" y="4715900"/>
            <a:ext cx="5335250" cy="4467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0" name="Google Shape;220;p5:notes"/>
          <p:cNvSpPr/>
          <p:nvPr>
            <p:ph idx="2" type="sldImg"/>
          </p:nvPr>
        </p:nvSpPr>
        <p:spPr>
          <a:xfrm>
            <a:off x="1111725" y="744600"/>
            <a:ext cx="4446250" cy="3723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6:notes"/>
          <p:cNvSpPr txBox="1"/>
          <p:nvPr>
            <p:ph idx="1" type="body"/>
          </p:nvPr>
        </p:nvSpPr>
        <p:spPr>
          <a:xfrm>
            <a:off x="666900" y="4715900"/>
            <a:ext cx="5335250" cy="4467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6" name="Google Shape;226;p6:notes"/>
          <p:cNvSpPr/>
          <p:nvPr>
            <p:ph idx="2" type="sldImg"/>
          </p:nvPr>
        </p:nvSpPr>
        <p:spPr>
          <a:xfrm>
            <a:off x="1111725" y="744600"/>
            <a:ext cx="4446250" cy="3723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39371d0216b_1_3:notes"/>
          <p:cNvSpPr/>
          <p:nvPr>
            <p:ph idx="2" type="sldImg"/>
          </p:nvPr>
        </p:nvSpPr>
        <p:spPr>
          <a:xfrm>
            <a:off x="1111725" y="744600"/>
            <a:ext cx="4446300" cy="3723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Google Shape;234;g39371d0216b_1_3:notes"/>
          <p:cNvSpPr txBox="1"/>
          <p:nvPr>
            <p:ph idx="1" type="body"/>
          </p:nvPr>
        </p:nvSpPr>
        <p:spPr>
          <a:xfrm>
            <a:off x="666900" y="4715900"/>
            <a:ext cx="5335200" cy="446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7:notes"/>
          <p:cNvSpPr txBox="1"/>
          <p:nvPr>
            <p:ph idx="1" type="body"/>
          </p:nvPr>
        </p:nvSpPr>
        <p:spPr>
          <a:xfrm>
            <a:off x="666900" y="4715900"/>
            <a:ext cx="5335250" cy="4467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1" name="Google Shape;241;p7:notes"/>
          <p:cNvSpPr/>
          <p:nvPr>
            <p:ph idx="2" type="sldImg"/>
          </p:nvPr>
        </p:nvSpPr>
        <p:spPr>
          <a:xfrm>
            <a:off x="1111725" y="744600"/>
            <a:ext cx="4446250" cy="3723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8:notes"/>
          <p:cNvSpPr txBox="1"/>
          <p:nvPr>
            <p:ph idx="1" type="body"/>
          </p:nvPr>
        </p:nvSpPr>
        <p:spPr>
          <a:xfrm>
            <a:off x="666900" y="4715900"/>
            <a:ext cx="5335250" cy="4467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2" name="Google Shape;252;p8:notes"/>
          <p:cNvSpPr/>
          <p:nvPr>
            <p:ph idx="2" type="sldImg"/>
          </p:nvPr>
        </p:nvSpPr>
        <p:spPr>
          <a:xfrm>
            <a:off x="1111725" y="744600"/>
            <a:ext cx="4446250" cy="37230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" type="title">
  <p:cSld name="TITLE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2"/>
          <p:cNvSpPr txBox="1"/>
          <p:nvPr>
            <p:ph type="ctrTitle"/>
          </p:nvPr>
        </p:nvSpPr>
        <p:spPr>
          <a:xfrm>
            <a:off x="2589213" y="2514600"/>
            <a:ext cx="8915399" cy="226278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5400"/>
              <a:buFont typeface="Century Gothic"/>
              <a:buNone/>
              <a:defRPr sz="54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12"/>
          <p:cNvSpPr txBox="1"/>
          <p:nvPr>
            <p:ph idx="1" type="subTitle"/>
          </p:nvPr>
        </p:nvSpPr>
        <p:spPr>
          <a:xfrm>
            <a:off x="2589213" y="4777379"/>
            <a:ext cx="8915399" cy="11262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1000"/>
              </a:spcBef>
              <a:spcAft>
                <a:spcPts val="0"/>
              </a:spcAft>
              <a:buSzPts val="1800"/>
              <a:buNone/>
              <a:defRPr>
                <a:solidFill>
                  <a:srgbClr val="595959"/>
                </a:solidFill>
              </a:defRPr>
            </a:lvl1pPr>
            <a:lvl2pPr lvl="1" algn="ctr">
              <a:spcBef>
                <a:spcPts val="1000"/>
              </a:spcBef>
              <a:spcAft>
                <a:spcPts val="0"/>
              </a:spcAft>
              <a:buSzPts val="16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100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1000"/>
              </a:spcBef>
              <a:spcAft>
                <a:spcPts val="0"/>
              </a:spcAft>
              <a:buSzPts val="12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1000"/>
              </a:spcBef>
              <a:spcAft>
                <a:spcPts val="0"/>
              </a:spcAft>
              <a:buSzPts val="12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1000"/>
              </a:spcBef>
              <a:spcAft>
                <a:spcPts val="0"/>
              </a:spcAft>
              <a:buSzPts val="12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1000"/>
              </a:spcBef>
              <a:spcAft>
                <a:spcPts val="0"/>
              </a:spcAft>
              <a:buSzPts val="12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1000"/>
              </a:spcBef>
              <a:spcAft>
                <a:spcPts val="0"/>
              </a:spcAft>
              <a:buSzPts val="12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1000"/>
              </a:spcBef>
              <a:spcAft>
                <a:spcPts val="0"/>
              </a:spcAft>
              <a:buSzPts val="12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41" name="Google Shape;41;p12"/>
          <p:cNvSpPr txBox="1"/>
          <p:nvPr>
            <p:ph idx="10" type="dt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12"/>
          <p:cNvSpPr txBox="1"/>
          <p:nvPr>
            <p:ph idx="11" type="ftr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2"/>
          <p:cNvSpPr/>
          <p:nvPr/>
        </p:nvSpPr>
        <p:spPr>
          <a:xfrm>
            <a:off x="0" y="4323810"/>
            <a:ext cx="1744652" cy="778589"/>
          </a:xfrm>
          <a:custGeom>
            <a:rect b="b" l="l" r="r" t="t"/>
            <a:pathLst>
              <a:path extrusionOk="0" h="166" w="372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4" name="Google Shape;44;p12"/>
          <p:cNvSpPr txBox="1"/>
          <p:nvPr>
            <p:ph idx="12" type="sldNum"/>
          </p:nvPr>
        </p:nvSpPr>
        <p:spPr>
          <a:xfrm>
            <a:off x="531812" y="4529540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v-LV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подпись">
  <p:cSld name="Заголовок и подпись"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1"/>
          <p:cNvSpPr txBox="1"/>
          <p:nvPr>
            <p:ph type="title"/>
          </p:nvPr>
        </p:nvSpPr>
        <p:spPr>
          <a:xfrm>
            <a:off x="2589212" y="609600"/>
            <a:ext cx="8915399" cy="3117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800"/>
              <a:buFont typeface="Century Gothic"/>
              <a:buNone/>
              <a:defRPr b="0" sz="480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6" name="Google Shape;106;p21"/>
          <p:cNvSpPr txBox="1"/>
          <p:nvPr>
            <p:ph idx="1" type="body"/>
          </p:nvPr>
        </p:nvSpPr>
        <p:spPr>
          <a:xfrm>
            <a:off x="2589212" y="4354046"/>
            <a:ext cx="8915399" cy="155586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595959"/>
                </a:solidFill>
              </a:defRPr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07" name="Google Shape;107;p21"/>
          <p:cNvSpPr txBox="1"/>
          <p:nvPr>
            <p:ph idx="10" type="dt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" name="Google Shape;108;p21"/>
          <p:cNvSpPr txBox="1"/>
          <p:nvPr>
            <p:ph idx="11" type="ftr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" name="Google Shape;109;p21"/>
          <p:cNvSpPr/>
          <p:nvPr/>
        </p:nvSpPr>
        <p:spPr>
          <a:xfrm flipH="1" rot="10800000">
            <a:off x="-4189" y="3178175"/>
            <a:ext cx="1588527" cy="507297"/>
          </a:xfrm>
          <a:custGeom>
            <a:rect b="b" l="l" r="r" t="t"/>
            <a:pathLst>
              <a:path extrusionOk="0" h="10000" w="9248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" name="Google Shape;110;p21"/>
          <p:cNvSpPr txBox="1"/>
          <p:nvPr>
            <p:ph idx="12" type="sldNum"/>
          </p:nvPr>
        </p:nvSpPr>
        <p:spPr>
          <a:xfrm>
            <a:off x="531812" y="3244139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v-LV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Цитата с подписью">
  <p:cSld name="Цитата с подписью"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2"/>
          <p:cNvSpPr txBox="1"/>
          <p:nvPr>
            <p:ph type="title"/>
          </p:nvPr>
        </p:nvSpPr>
        <p:spPr>
          <a:xfrm>
            <a:off x="2849949" y="609600"/>
            <a:ext cx="8393926" cy="289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800"/>
              <a:buFont typeface="Century Gothic"/>
              <a:buNone/>
              <a:defRPr b="0" sz="480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" name="Google Shape;113;p22"/>
          <p:cNvSpPr txBox="1"/>
          <p:nvPr>
            <p:ph idx="1" type="body"/>
          </p:nvPr>
        </p:nvSpPr>
        <p:spPr>
          <a:xfrm>
            <a:off x="3275012" y="3505200"/>
            <a:ext cx="7536554" cy="38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600"/>
              <a:buFont typeface="Century Gothic"/>
              <a:buNone/>
              <a:defRPr sz="1600">
                <a:solidFill>
                  <a:srgbClr val="7F7F7F"/>
                </a:solidFill>
              </a:defRPr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1600"/>
              <a:buFont typeface="Century Gothic"/>
              <a:buNone/>
              <a:defRPr/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1400"/>
              <a:buFont typeface="Century Gothic"/>
              <a:buNone/>
              <a:defRPr/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1200"/>
              <a:buFont typeface="Century Gothic"/>
              <a:buNone/>
              <a:defRPr/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1200"/>
              <a:buFont typeface="Century Gothic"/>
              <a:buNone/>
              <a:defRPr/>
            </a:lvl5pPr>
            <a:lvl6pPr indent="-342900" lvl="5" marL="27432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6pPr>
            <a:lvl7pPr indent="-342900" lvl="6" marL="32004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7pPr>
            <a:lvl8pPr indent="-342900" lvl="7" marL="36576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8pPr>
            <a:lvl9pPr indent="-342900" lvl="8" marL="41148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/>
        </p:txBody>
      </p:sp>
      <p:sp>
        <p:nvSpPr>
          <p:cNvPr id="114" name="Google Shape;114;p22"/>
          <p:cNvSpPr txBox="1"/>
          <p:nvPr>
            <p:ph idx="2" type="body"/>
          </p:nvPr>
        </p:nvSpPr>
        <p:spPr>
          <a:xfrm>
            <a:off x="2589212" y="4354046"/>
            <a:ext cx="8915399" cy="155586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595959"/>
                </a:solidFill>
              </a:defRPr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15" name="Google Shape;115;p22"/>
          <p:cNvSpPr txBox="1"/>
          <p:nvPr>
            <p:ph idx="10" type="dt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6" name="Google Shape;116;p22"/>
          <p:cNvSpPr txBox="1"/>
          <p:nvPr>
            <p:ph idx="11" type="ftr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7" name="Google Shape;117;p22"/>
          <p:cNvSpPr/>
          <p:nvPr/>
        </p:nvSpPr>
        <p:spPr>
          <a:xfrm flipH="1" rot="10800000">
            <a:off x="-4189" y="3178175"/>
            <a:ext cx="1588527" cy="507297"/>
          </a:xfrm>
          <a:custGeom>
            <a:rect b="b" l="l" r="r" t="t"/>
            <a:pathLst>
              <a:path extrusionOk="0" h="10000" w="9248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" name="Google Shape;118;p22"/>
          <p:cNvSpPr txBox="1"/>
          <p:nvPr>
            <p:ph idx="12" type="sldNum"/>
          </p:nvPr>
        </p:nvSpPr>
        <p:spPr>
          <a:xfrm>
            <a:off x="531812" y="3244139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v-LV"/>
              <a:t>‹#›</a:t>
            </a:fld>
            <a:endParaRPr/>
          </a:p>
        </p:txBody>
      </p:sp>
      <p:sp>
        <p:nvSpPr>
          <p:cNvPr id="119" name="Google Shape;119;p22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lv-LV" sz="80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endParaRPr/>
          </a:p>
        </p:txBody>
      </p:sp>
      <p:sp>
        <p:nvSpPr>
          <p:cNvPr id="120" name="Google Shape;120;p22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lv-LV" sz="80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Карточка имени">
  <p:cSld name="Карточка имени"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3"/>
          <p:cNvSpPr txBox="1"/>
          <p:nvPr>
            <p:ph type="title"/>
          </p:nvPr>
        </p:nvSpPr>
        <p:spPr>
          <a:xfrm>
            <a:off x="2589213" y="2438400"/>
            <a:ext cx="8915400" cy="272484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800"/>
              <a:buFont typeface="Century Gothic"/>
              <a:buNone/>
              <a:defRPr b="0" sz="48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3" name="Google Shape;123;p23"/>
          <p:cNvSpPr txBox="1"/>
          <p:nvPr>
            <p:ph idx="1" type="body"/>
          </p:nvPr>
        </p:nvSpPr>
        <p:spPr>
          <a:xfrm>
            <a:off x="2589213" y="5181600"/>
            <a:ext cx="8915400" cy="7296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800"/>
              <a:buNone/>
              <a:defRPr>
                <a:solidFill>
                  <a:srgbClr val="595959"/>
                </a:solidFill>
              </a:defRPr>
            </a:lvl1pPr>
            <a:lvl2pPr indent="-342900" lvl="1" marL="9144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2pPr>
            <a:lvl3pPr indent="-342900" lvl="2" marL="13716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3pPr>
            <a:lvl4pPr indent="-342900" lvl="3" marL="18288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4pPr>
            <a:lvl5pPr indent="-342900" lvl="4" marL="22860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5pPr>
            <a:lvl6pPr indent="-342900" lvl="5" marL="27432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6pPr>
            <a:lvl7pPr indent="-342900" lvl="6" marL="32004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7pPr>
            <a:lvl8pPr indent="-342900" lvl="7" marL="36576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8pPr>
            <a:lvl9pPr indent="-342900" lvl="8" marL="41148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/>
        </p:txBody>
      </p:sp>
      <p:sp>
        <p:nvSpPr>
          <p:cNvPr id="124" name="Google Shape;124;p23"/>
          <p:cNvSpPr txBox="1"/>
          <p:nvPr>
            <p:ph idx="10" type="dt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5" name="Google Shape;125;p23"/>
          <p:cNvSpPr txBox="1"/>
          <p:nvPr>
            <p:ph idx="11" type="ftr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6" name="Google Shape;126;p23"/>
          <p:cNvSpPr/>
          <p:nvPr/>
        </p:nvSpPr>
        <p:spPr>
          <a:xfrm flipH="1" rot="10800000">
            <a:off x="-4189" y="4911725"/>
            <a:ext cx="1588527" cy="507297"/>
          </a:xfrm>
          <a:custGeom>
            <a:rect b="b" l="l" r="r" t="t"/>
            <a:pathLst>
              <a:path extrusionOk="0" h="10000" w="9248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Google Shape;127;p23"/>
          <p:cNvSpPr txBox="1"/>
          <p:nvPr>
            <p:ph idx="12" type="sldNum"/>
          </p:nvPr>
        </p:nvSpPr>
        <p:spPr>
          <a:xfrm>
            <a:off x="531812" y="4983087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v-LV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Цитата карточки имени">
  <p:cSld name="Цитата карточки имени"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4"/>
          <p:cNvSpPr txBox="1"/>
          <p:nvPr>
            <p:ph type="title"/>
          </p:nvPr>
        </p:nvSpPr>
        <p:spPr>
          <a:xfrm>
            <a:off x="2849949" y="609600"/>
            <a:ext cx="8393926" cy="289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800"/>
              <a:buFont typeface="Century Gothic"/>
              <a:buNone/>
              <a:defRPr b="0" sz="480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0" name="Google Shape;130;p24"/>
          <p:cNvSpPr txBox="1"/>
          <p:nvPr>
            <p:ph idx="1" type="body"/>
          </p:nvPr>
        </p:nvSpPr>
        <p:spPr>
          <a:xfrm>
            <a:off x="2589212" y="4343400"/>
            <a:ext cx="8915400" cy="838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2400"/>
              <a:buFont typeface="Century Gothic"/>
              <a:buNone/>
              <a:defRPr sz="2400">
                <a:solidFill>
                  <a:schemeClr val="accent1"/>
                </a:solidFill>
              </a:defRPr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1600"/>
              <a:buFont typeface="Century Gothic"/>
              <a:buNone/>
              <a:defRPr/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1400"/>
              <a:buFont typeface="Century Gothic"/>
              <a:buNone/>
              <a:defRPr/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1200"/>
              <a:buFont typeface="Century Gothic"/>
              <a:buNone/>
              <a:defRPr/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1200"/>
              <a:buFont typeface="Century Gothic"/>
              <a:buNone/>
              <a:defRPr/>
            </a:lvl5pPr>
            <a:lvl6pPr indent="-342900" lvl="5" marL="27432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6pPr>
            <a:lvl7pPr indent="-342900" lvl="6" marL="32004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7pPr>
            <a:lvl8pPr indent="-342900" lvl="7" marL="36576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8pPr>
            <a:lvl9pPr indent="-342900" lvl="8" marL="41148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/>
        </p:txBody>
      </p:sp>
      <p:sp>
        <p:nvSpPr>
          <p:cNvPr id="131" name="Google Shape;131;p24"/>
          <p:cNvSpPr txBox="1"/>
          <p:nvPr>
            <p:ph idx="2" type="body"/>
          </p:nvPr>
        </p:nvSpPr>
        <p:spPr>
          <a:xfrm>
            <a:off x="2589213" y="5181600"/>
            <a:ext cx="8915400" cy="7296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800"/>
              <a:buNone/>
              <a:defRPr>
                <a:solidFill>
                  <a:srgbClr val="595959"/>
                </a:solidFill>
              </a:defRPr>
            </a:lvl1pPr>
            <a:lvl2pPr indent="-342900" lvl="1" marL="9144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2pPr>
            <a:lvl3pPr indent="-342900" lvl="2" marL="13716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3pPr>
            <a:lvl4pPr indent="-342900" lvl="3" marL="18288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4pPr>
            <a:lvl5pPr indent="-342900" lvl="4" marL="22860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5pPr>
            <a:lvl6pPr indent="-342900" lvl="5" marL="27432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6pPr>
            <a:lvl7pPr indent="-342900" lvl="6" marL="32004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7pPr>
            <a:lvl8pPr indent="-342900" lvl="7" marL="36576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8pPr>
            <a:lvl9pPr indent="-342900" lvl="8" marL="41148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/>
        </p:txBody>
      </p:sp>
      <p:sp>
        <p:nvSpPr>
          <p:cNvPr id="132" name="Google Shape;132;p24"/>
          <p:cNvSpPr txBox="1"/>
          <p:nvPr>
            <p:ph idx="10" type="dt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3" name="Google Shape;133;p24"/>
          <p:cNvSpPr txBox="1"/>
          <p:nvPr>
            <p:ph idx="11" type="ftr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4" name="Google Shape;134;p24"/>
          <p:cNvSpPr/>
          <p:nvPr/>
        </p:nvSpPr>
        <p:spPr>
          <a:xfrm flipH="1" rot="10800000">
            <a:off x="-4189" y="4911725"/>
            <a:ext cx="1588527" cy="507297"/>
          </a:xfrm>
          <a:custGeom>
            <a:rect b="b" l="l" r="r" t="t"/>
            <a:pathLst>
              <a:path extrusionOk="0" h="10000" w="9248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" name="Google Shape;135;p24"/>
          <p:cNvSpPr txBox="1"/>
          <p:nvPr>
            <p:ph idx="12" type="sldNum"/>
          </p:nvPr>
        </p:nvSpPr>
        <p:spPr>
          <a:xfrm>
            <a:off x="531812" y="4983087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v-LV"/>
              <a:t>‹#›</a:t>
            </a:fld>
            <a:endParaRPr/>
          </a:p>
        </p:txBody>
      </p:sp>
      <p:sp>
        <p:nvSpPr>
          <p:cNvPr id="136" name="Google Shape;136;p24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lv-LV" sz="80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endParaRPr/>
          </a:p>
        </p:txBody>
      </p:sp>
      <p:sp>
        <p:nvSpPr>
          <p:cNvPr id="137" name="Google Shape;137;p2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lv-LV" sz="80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Истина или ложь">
  <p:cSld name="Истина или ложь"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5"/>
          <p:cNvSpPr txBox="1"/>
          <p:nvPr>
            <p:ph type="title"/>
          </p:nvPr>
        </p:nvSpPr>
        <p:spPr>
          <a:xfrm>
            <a:off x="2589212" y="627407"/>
            <a:ext cx="8915399" cy="28800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800"/>
              <a:buFont typeface="Century Gothic"/>
              <a:buNone/>
              <a:defRPr b="0" sz="48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0" name="Google Shape;140;p25"/>
          <p:cNvSpPr txBox="1"/>
          <p:nvPr>
            <p:ph idx="1" type="body"/>
          </p:nvPr>
        </p:nvSpPr>
        <p:spPr>
          <a:xfrm>
            <a:off x="2589212" y="4343400"/>
            <a:ext cx="8915400" cy="838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2400"/>
              <a:buFont typeface="Century Gothic"/>
              <a:buNone/>
              <a:defRPr sz="2400">
                <a:solidFill>
                  <a:schemeClr val="accent1"/>
                </a:solidFill>
              </a:defRPr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1600"/>
              <a:buFont typeface="Century Gothic"/>
              <a:buNone/>
              <a:defRPr/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1400"/>
              <a:buFont typeface="Century Gothic"/>
              <a:buNone/>
              <a:defRPr/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1200"/>
              <a:buFont typeface="Century Gothic"/>
              <a:buNone/>
              <a:defRPr/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1200"/>
              <a:buFont typeface="Century Gothic"/>
              <a:buNone/>
              <a:defRPr/>
            </a:lvl5pPr>
            <a:lvl6pPr indent="-342900" lvl="5" marL="27432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6pPr>
            <a:lvl7pPr indent="-342900" lvl="6" marL="32004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7pPr>
            <a:lvl8pPr indent="-342900" lvl="7" marL="36576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8pPr>
            <a:lvl9pPr indent="-342900" lvl="8" marL="41148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/>
        </p:txBody>
      </p:sp>
      <p:sp>
        <p:nvSpPr>
          <p:cNvPr id="141" name="Google Shape;141;p25"/>
          <p:cNvSpPr txBox="1"/>
          <p:nvPr>
            <p:ph idx="2" type="body"/>
          </p:nvPr>
        </p:nvSpPr>
        <p:spPr>
          <a:xfrm>
            <a:off x="2589213" y="5181600"/>
            <a:ext cx="8915400" cy="7296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800"/>
              <a:buNone/>
              <a:defRPr>
                <a:solidFill>
                  <a:srgbClr val="595959"/>
                </a:solidFill>
              </a:defRPr>
            </a:lvl1pPr>
            <a:lvl2pPr indent="-342900" lvl="1" marL="9144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2pPr>
            <a:lvl3pPr indent="-342900" lvl="2" marL="13716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3pPr>
            <a:lvl4pPr indent="-342900" lvl="3" marL="18288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4pPr>
            <a:lvl5pPr indent="-342900" lvl="4" marL="22860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5pPr>
            <a:lvl6pPr indent="-342900" lvl="5" marL="27432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6pPr>
            <a:lvl7pPr indent="-342900" lvl="6" marL="32004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7pPr>
            <a:lvl8pPr indent="-342900" lvl="7" marL="36576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8pPr>
            <a:lvl9pPr indent="-342900" lvl="8" marL="41148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/>
        </p:txBody>
      </p:sp>
      <p:sp>
        <p:nvSpPr>
          <p:cNvPr id="142" name="Google Shape;142;p25"/>
          <p:cNvSpPr txBox="1"/>
          <p:nvPr>
            <p:ph idx="10" type="dt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3" name="Google Shape;143;p25"/>
          <p:cNvSpPr txBox="1"/>
          <p:nvPr>
            <p:ph idx="11" type="ftr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4" name="Google Shape;144;p25"/>
          <p:cNvSpPr/>
          <p:nvPr/>
        </p:nvSpPr>
        <p:spPr>
          <a:xfrm flipH="1" rot="10800000">
            <a:off x="-4189" y="4911725"/>
            <a:ext cx="1588527" cy="507297"/>
          </a:xfrm>
          <a:custGeom>
            <a:rect b="b" l="l" r="r" t="t"/>
            <a:pathLst>
              <a:path extrusionOk="0" h="10000" w="9248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" name="Google Shape;145;p25"/>
          <p:cNvSpPr txBox="1"/>
          <p:nvPr>
            <p:ph idx="12" type="sldNum"/>
          </p:nvPr>
        </p:nvSpPr>
        <p:spPr>
          <a:xfrm>
            <a:off x="531812" y="4983087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v-LV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вертикальный текст" type="vertTx">
  <p:cSld name="VERTICAL_TEXT"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6"/>
          <p:cNvSpPr txBox="1"/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8" name="Google Shape;148;p26"/>
          <p:cNvSpPr txBox="1"/>
          <p:nvPr>
            <p:ph idx="1" type="body"/>
          </p:nvPr>
        </p:nvSpPr>
        <p:spPr>
          <a:xfrm rot="5400000">
            <a:off x="5103812" y="-381000"/>
            <a:ext cx="3886200" cy="89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1pPr>
            <a:lvl2pPr indent="-342900" lvl="1" marL="9144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2pPr>
            <a:lvl3pPr indent="-342900" lvl="2" marL="13716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3pPr>
            <a:lvl4pPr indent="-342900" lvl="3" marL="18288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4pPr>
            <a:lvl5pPr indent="-342900" lvl="4" marL="22860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5pPr>
            <a:lvl6pPr indent="-342900" lvl="5" marL="27432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6pPr>
            <a:lvl7pPr indent="-342900" lvl="6" marL="32004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7pPr>
            <a:lvl8pPr indent="-342900" lvl="7" marL="36576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8pPr>
            <a:lvl9pPr indent="-342900" lvl="8" marL="41148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/>
        </p:txBody>
      </p:sp>
      <p:sp>
        <p:nvSpPr>
          <p:cNvPr id="149" name="Google Shape;149;p26"/>
          <p:cNvSpPr txBox="1"/>
          <p:nvPr>
            <p:ph idx="10" type="dt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0" name="Google Shape;150;p26"/>
          <p:cNvSpPr txBox="1"/>
          <p:nvPr>
            <p:ph idx="11" type="ftr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1" name="Google Shape;151;p26"/>
          <p:cNvSpPr/>
          <p:nvPr/>
        </p:nvSpPr>
        <p:spPr>
          <a:xfrm flipH="1" rot="10800000">
            <a:off x="-4189" y="714375"/>
            <a:ext cx="1588527" cy="507297"/>
          </a:xfrm>
          <a:custGeom>
            <a:rect b="b" l="l" r="r" t="t"/>
            <a:pathLst>
              <a:path extrusionOk="0" h="10000" w="9248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26"/>
          <p:cNvSpPr txBox="1"/>
          <p:nvPr>
            <p:ph idx="12" type="sldNum"/>
          </p:nvPr>
        </p:nvSpPr>
        <p:spPr>
          <a:xfrm>
            <a:off x="531812" y="787782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v-LV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Вертикальный заголовок и текст" type="vertTitleAndTx">
  <p:cSld name="VERTICAL_TITLE_AND_VERTICAL_TEXT"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7"/>
          <p:cNvSpPr txBox="1"/>
          <p:nvPr>
            <p:ph type="title"/>
          </p:nvPr>
        </p:nvSpPr>
        <p:spPr>
          <a:xfrm rot="5400000">
            <a:off x="7756704" y="2165513"/>
            <a:ext cx="5283817" cy="22076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5" name="Google Shape;155;p27"/>
          <p:cNvSpPr txBox="1"/>
          <p:nvPr>
            <p:ph idx="1" type="body"/>
          </p:nvPr>
        </p:nvSpPr>
        <p:spPr>
          <a:xfrm rot="5400000">
            <a:off x="3185803" y="30814"/>
            <a:ext cx="5283817" cy="6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1pPr>
            <a:lvl2pPr indent="-342900" lvl="1" marL="9144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2pPr>
            <a:lvl3pPr indent="-342900" lvl="2" marL="13716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3pPr>
            <a:lvl4pPr indent="-342900" lvl="3" marL="18288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4pPr>
            <a:lvl5pPr indent="-342900" lvl="4" marL="22860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5pPr>
            <a:lvl6pPr indent="-342900" lvl="5" marL="27432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6pPr>
            <a:lvl7pPr indent="-342900" lvl="6" marL="32004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7pPr>
            <a:lvl8pPr indent="-342900" lvl="7" marL="36576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8pPr>
            <a:lvl9pPr indent="-342900" lvl="8" marL="41148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/>
        </p:txBody>
      </p:sp>
      <p:sp>
        <p:nvSpPr>
          <p:cNvPr id="156" name="Google Shape;156;p27"/>
          <p:cNvSpPr txBox="1"/>
          <p:nvPr>
            <p:ph idx="10" type="dt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7" name="Google Shape;157;p27"/>
          <p:cNvSpPr txBox="1"/>
          <p:nvPr>
            <p:ph idx="11" type="ftr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8" name="Google Shape;158;p27"/>
          <p:cNvSpPr/>
          <p:nvPr/>
        </p:nvSpPr>
        <p:spPr>
          <a:xfrm flipH="1" rot="10800000">
            <a:off x="-4189" y="714375"/>
            <a:ext cx="1588527" cy="507297"/>
          </a:xfrm>
          <a:custGeom>
            <a:rect b="b" l="l" r="r" t="t"/>
            <a:pathLst>
              <a:path extrusionOk="0" h="10000" w="9248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9" name="Google Shape;159;p27"/>
          <p:cNvSpPr txBox="1"/>
          <p:nvPr>
            <p:ph idx="12" type="sldNum"/>
          </p:nvPr>
        </p:nvSpPr>
        <p:spPr>
          <a:xfrm>
            <a:off x="531812" y="787782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v-LV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объект" type="obj">
  <p:cSld name="OBJECT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3"/>
          <p:cNvSpPr txBox="1"/>
          <p:nvPr>
            <p:ph type="title"/>
          </p:nvPr>
        </p:nvSpPr>
        <p:spPr>
          <a:xfrm>
            <a:off x="2592925" y="624110"/>
            <a:ext cx="8911687" cy="128089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3"/>
          <p:cNvSpPr txBox="1"/>
          <p:nvPr>
            <p:ph idx="1" type="body"/>
          </p:nvPr>
        </p:nvSpPr>
        <p:spPr>
          <a:xfrm>
            <a:off x="2589212" y="2133600"/>
            <a:ext cx="8915400" cy="37776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1pPr>
            <a:lvl2pPr indent="-342900" lvl="1" marL="9144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2pPr>
            <a:lvl3pPr indent="-342900" lvl="2" marL="13716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3pPr>
            <a:lvl4pPr indent="-342900" lvl="3" marL="18288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4pPr>
            <a:lvl5pPr indent="-342900" lvl="4" marL="22860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5pPr>
            <a:lvl6pPr indent="-342900" lvl="5" marL="27432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6pPr>
            <a:lvl7pPr indent="-342900" lvl="6" marL="32004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7pPr>
            <a:lvl8pPr indent="-342900" lvl="7" marL="36576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8pPr>
            <a:lvl9pPr indent="-342900" lvl="8" marL="41148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/>
        </p:txBody>
      </p:sp>
      <p:sp>
        <p:nvSpPr>
          <p:cNvPr id="48" name="Google Shape;48;p13"/>
          <p:cNvSpPr txBox="1"/>
          <p:nvPr>
            <p:ph idx="10" type="dt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3"/>
          <p:cNvSpPr txBox="1"/>
          <p:nvPr>
            <p:ph idx="11" type="ftr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13"/>
          <p:cNvSpPr/>
          <p:nvPr/>
        </p:nvSpPr>
        <p:spPr>
          <a:xfrm flipH="1" rot="10800000">
            <a:off x="-4189" y="714375"/>
            <a:ext cx="1588527" cy="507297"/>
          </a:xfrm>
          <a:custGeom>
            <a:rect b="b" l="l" r="r" t="t"/>
            <a:pathLst>
              <a:path extrusionOk="0" h="10000" w="9248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" name="Google Shape;51;p13"/>
          <p:cNvSpPr txBox="1"/>
          <p:nvPr>
            <p:ph idx="12" type="sldNum"/>
          </p:nvPr>
        </p:nvSpPr>
        <p:spPr>
          <a:xfrm>
            <a:off x="531812" y="787782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v-LV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раздела" type="secHead">
  <p:cSld name="SECTION_HEADER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4"/>
          <p:cNvSpPr txBox="1"/>
          <p:nvPr>
            <p:ph type="title"/>
          </p:nvPr>
        </p:nvSpPr>
        <p:spPr>
          <a:xfrm>
            <a:off x="2589212" y="2058750"/>
            <a:ext cx="8915399" cy="1468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Century Gothic"/>
              <a:buNone/>
              <a:defRPr b="0" sz="400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14"/>
          <p:cNvSpPr txBox="1"/>
          <p:nvPr>
            <p:ph idx="1" type="body"/>
          </p:nvPr>
        </p:nvSpPr>
        <p:spPr>
          <a:xfrm>
            <a:off x="2589212" y="3530129"/>
            <a:ext cx="8915399" cy="8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595959"/>
                </a:solidFill>
              </a:defRPr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55" name="Google Shape;55;p14"/>
          <p:cNvSpPr txBox="1"/>
          <p:nvPr>
            <p:ph idx="10" type="dt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4"/>
          <p:cNvSpPr txBox="1"/>
          <p:nvPr>
            <p:ph idx="11" type="ftr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14"/>
          <p:cNvSpPr/>
          <p:nvPr/>
        </p:nvSpPr>
        <p:spPr>
          <a:xfrm flipH="1" rot="10800000">
            <a:off x="-4189" y="3178175"/>
            <a:ext cx="1588527" cy="507297"/>
          </a:xfrm>
          <a:custGeom>
            <a:rect b="b" l="l" r="r" t="t"/>
            <a:pathLst>
              <a:path extrusionOk="0" h="10000" w="9248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" name="Google Shape;58;p14"/>
          <p:cNvSpPr txBox="1"/>
          <p:nvPr>
            <p:ph idx="12" type="sldNum"/>
          </p:nvPr>
        </p:nvSpPr>
        <p:spPr>
          <a:xfrm>
            <a:off x="531812" y="3244139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v-LV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Два объекта" type="twoObj">
  <p:cSld name="TWO_OBJECTS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5"/>
          <p:cNvSpPr txBox="1"/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15"/>
          <p:cNvSpPr txBox="1"/>
          <p:nvPr>
            <p:ph idx="1" type="body"/>
          </p:nvPr>
        </p:nvSpPr>
        <p:spPr>
          <a:xfrm>
            <a:off x="2589212" y="2133600"/>
            <a:ext cx="4313864" cy="37776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1pPr>
            <a:lvl2pPr indent="-342900" lvl="1" marL="9144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2pPr>
            <a:lvl3pPr indent="-342900" lvl="2" marL="13716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3pPr>
            <a:lvl4pPr indent="-342900" lvl="3" marL="18288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4pPr>
            <a:lvl5pPr indent="-342900" lvl="4" marL="22860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5pPr>
            <a:lvl6pPr indent="-342900" lvl="5" marL="27432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6pPr>
            <a:lvl7pPr indent="-342900" lvl="6" marL="32004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7pPr>
            <a:lvl8pPr indent="-342900" lvl="7" marL="36576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8pPr>
            <a:lvl9pPr indent="-342900" lvl="8" marL="41148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/>
        </p:txBody>
      </p:sp>
      <p:sp>
        <p:nvSpPr>
          <p:cNvPr id="62" name="Google Shape;62;p15"/>
          <p:cNvSpPr txBox="1"/>
          <p:nvPr>
            <p:ph idx="2" type="body"/>
          </p:nvPr>
        </p:nvSpPr>
        <p:spPr>
          <a:xfrm>
            <a:off x="7190747" y="2126222"/>
            <a:ext cx="4313864" cy="37776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1pPr>
            <a:lvl2pPr indent="-342900" lvl="1" marL="9144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2pPr>
            <a:lvl3pPr indent="-342900" lvl="2" marL="13716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3pPr>
            <a:lvl4pPr indent="-342900" lvl="3" marL="18288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4pPr>
            <a:lvl5pPr indent="-342900" lvl="4" marL="22860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5pPr>
            <a:lvl6pPr indent="-342900" lvl="5" marL="27432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6pPr>
            <a:lvl7pPr indent="-342900" lvl="6" marL="32004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7pPr>
            <a:lvl8pPr indent="-342900" lvl="7" marL="36576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8pPr>
            <a:lvl9pPr indent="-342900" lvl="8" marL="41148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/>
        </p:txBody>
      </p:sp>
      <p:sp>
        <p:nvSpPr>
          <p:cNvPr id="63" name="Google Shape;63;p15"/>
          <p:cNvSpPr txBox="1"/>
          <p:nvPr>
            <p:ph idx="10" type="dt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15"/>
          <p:cNvSpPr txBox="1"/>
          <p:nvPr>
            <p:ph idx="11" type="ftr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15"/>
          <p:cNvSpPr/>
          <p:nvPr/>
        </p:nvSpPr>
        <p:spPr>
          <a:xfrm flipH="1" rot="10800000">
            <a:off x="-4189" y="714375"/>
            <a:ext cx="1588527" cy="507297"/>
          </a:xfrm>
          <a:custGeom>
            <a:rect b="b" l="l" r="r" t="t"/>
            <a:pathLst>
              <a:path extrusionOk="0" h="10000" w="9248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" name="Google Shape;66;p15"/>
          <p:cNvSpPr txBox="1"/>
          <p:nvPr>
            <p:ph idx="12" type="sldNum"/>
          </p:nvPr>
        </p:nvSpPr>
        <p:spPr>
          <a:xfrm>
            <a:off x="531812" y="787782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v-LV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Сравнение" type="twoTxTwoObj">
  <p:cSld name="TWO_OBJECTS_WITH_TEXT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6"/>
          <p:cNvSpPr txBox="1"/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16"/>
          <p:cNvSpPr txBox="1"/>
          <p:nvPr>
            <p:ph idx="1" type="body"/>
          </p:nvPr>
        </p:nvSpPr>
        <p:spPr>
          <a:xfrm>
            <a:off x="2939373" y="1972703"/>
            <a:ext cx="3992732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2400"/>
              <a:buNone/>
              <a:defRPr b="0" sz="2400"/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1600"/>
              <a:buNone/>
              <a:defRPr b="1" sz="1600"/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1600"/>
              <a:buNone/>
              <a:defRPr b="1" sz="1600"/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b="1" sz="1600"/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1600"/>
              <a:buNone/>
              <a:defRPr b="1" sz="1600"/>
            </a:lvl9pPr>
          </a:lstStyle>
          <a:p/>
        </p:txBody>
      </p:sp>
      <p:sp>
        <p:nvSpPr>
          <p:cNvPr id="70" name="Google Shape;70;p16"/>
          <p:cNvSpPr txBox="1"/>
          <p:nvPr>
            <p:ph idx="2" type="body"/>
          </p:nvPr>
        </p:nvSpPr>
        <p:spPr>
          <a:xfrm>
            <a:off x="2589212" y="2548966"/>
            <a:ext cx="4342893" cy="33540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1pPr>
            <a:lvl2pPr indent="-342900" lvl="1" marL="9144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2pPr>
            <a:lvl3pPr indent="-342900" lvl="2" marL="13716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3pPr>
            <a:lvl4pPr indent="-342900" lvl="3" marL="18288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4pPr>
            <a:lvl5pPr indent="-342900" lvl="4" marL="22860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5pPr>
            <a:lvl6pPr indent="-342900" lvl="5" marL="27432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6pPr>
            <a:lvl7pPr indent="-342900" lvl="6" marL="32004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7pPr>
            <a:lvl8pPr indent="-342900" lvl="7" marL="36576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8pPr>
            <a:lvl9pPr indent="-342900" lvl="8" marL="41148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/>
        </p:txBody>
      </p:sp>
      <p:sp>
        <p:nvSpPr>
          <p:cNvPr id="71" name="Google Shape;71;p16"/>
          <p:cNvSpPr txBox="1"/>
          <p:nvPr>
            <p:ph idx="3" type="body"/>
          </p:nvPr>
        </p:nvSpPr>
        <p:spPr>
          <a:xfrm>
            <a:off x="7506629" y="1969475"/>
            <a:ext cx="3999001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2400"/>
              <a:buNone/>
              <a:defRPr b="0" sz="2400"/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1600"/>
              <a:buNone/>
              <a:defRPr b="1" sz="1600"/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1600"/>
              <a:buNone/>
              <a:defRPr b="1" sz="1600"/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1600"/>
              <a:buNone/>
              <a:defRPr b="1" sz="1600"/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1600"/>
              <a:buNone/>
              <a:defRPr b="1" sz="1600"/>
            </a:lvl9pPr>
          </a:lstStyle>
          <a:p/>
        </p:txBody>
      </p:sp>
      <p:sp>
        <p:nvSpPr>
          <p:cNvPr id="72" name="Google Shape;72;p16"/>
          <p:cNvSpPr txBox="1"/>
          <p:nvPr>
            <p:ph idx="4" type="body"/>
          </p:nvPr>
        </p:nvSpPr>
        <p:spPr>
          <a:xfrm>
            <a:off x="7166957" y="2545738"/>
            <a:ext cx="4338674" cy="33540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1pPr>
            <a:lvl2pPr indent="-342900" lvl="1" marL="9144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2pPr>
            <a:lvl3pPr indent="-342900" lvl="2" marL="13716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3pPr>
            <a:lvl4pPr indent="-342900" lvl="3" marL="18288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4pPr>
            <a:lvl5pPr indent="-342900" lvl="4" marL="22860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5pPr>
            <a:lvl6pPr indent="-342900" lvl="5" marL="27432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6pPr>
            <a:lvl7pPr indent="-342900" lvl="6" marL="32004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7pPr>
            <a:lvl8pPr indent="-342900" lvl="7" marL="36576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8pPr>
            <a:lvl9pPr indent="-342900" lvl="8" marL="41148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/>
        </p:txBody>
      </p:sp>
      <p:sp>
        <p:nvSpPr>
          <p:cNvPr id="73" name="Google Shape;73;p16"/>
          <p:cNvSpPr txBox="1"/>
          <p:nvPr>
            <p:ph idx="10" type="dt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6"/>
          <p:cNvSpPr txBox="1"/>
          <p:nvPr>
            <p:ph idx="11" type="ftr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16"/>
          <p:cNvSpPr/>
          <p:nvPr/>
        </p:nvSpPr>
        <p:spPr>
          <a:xfrm flipH="1" rot="10800000">
            <a:off x="-4189" y="714375"/>
            <a:ext cx="1588527" cy="507297"/>
          </a:xfrm>
          <a:custGeom>
            <a:rect b="b" l="l" r="r" t="t"/>
            <a:pathLst>
              <a:path extrusionOk="0" h="10000" w="9248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" name="Google Shape;76;p16"/>
          <p:cNvSpPr txBox="1"/>
          <p:nvPr>
            <p:ph idx="12" type="sldNum"/>
          </p:nvPr>
        </p:nvSpPr>
        <p:spPr>
          <a:xfrm>
            <a:off x="531812" y="787782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v-LV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олько заголовок" type="titleOnly">
  <p:cSld name="TITLE_ONLY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7"/>
          <p:cNvSpPr txBox="1"/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7"/>
          <p:cNvSpPr txBox="1"/>
          <p:nvPr>
            <p:ph idx="10" type="dt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7"/>
          <p:cNvSpPr txBox="1"/>
          <p:nvPr>
            <p:ph idx="11" type="ftr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17"/>
          <p:cNvSpPr/>
          <p:nvPr/>
        </p:nvSpPr>
        <p:spPr>
          <a:xfrm flipH="1" rot="10800000">
            <a:off x="-4189" y="714375"/>
            <a:ext cx="1588527" cy="507297"/>
          </a:xfrm>
          <a:custGeom>
            <a:rect b="b" l="l" r="r" t="t"/>
            <a:pathLst>
              <a:path extrusionOk="0" h="10000" w="9248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7"/>
          <p:cNvSpPr txBox="1"/>
          <p:nvPr>
            <p:ph idx="12" type="sldNum"/>
          </p:nvPr>
        </p:nvSpPr>
        <p:spPr>
          <a:xfrm>
            <a:off x="531812" y="787782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v-LV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 слайд" type="blank">
  <p:cSld name="BLANK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8"/>
          <p:cNvSpPr txBox="1"/>
          <p:nvPr>
            <p:ph idx="10" type="dt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18"/>
          <p:cNvSpPr txBox="1"/>
          <p:nvPr>
            <p:ph idx="11" type="ftr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18"/>
          <p:cNvSpPr/>
          <p:nvPr/>
        </p:nvSpPr>
        <p:spPr>
          <a:xfrm flipH="1" rot="10800000">
            <a:off x="-4189" y="714375"/>
            <a:ext cx="1588527" cy="507297"/>
          </a:xfrm>
          <a:custGeom>
            <a:rect b="b" l="l" r="r" t="t"/>
            <a:pathLst>
              <a:path extrusionOk="0" h="10000" w="9248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18"/>
          <p:cNvSpPr txBox="1"/>
          <p:nvPr>
            <p:ph idx="12" type="sldNum"/>
          </p:nvPr>
        </p:nvSpPr>
        <p:spPr>
          <a:xfrm>
            <a:off x="531812" y="787782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v-LV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Объект с подписью" type="objTx">
  <p:cSld name="OBJECT_WITH_CAPTION_TEXT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9"/>
          <p:cNvSpPr txBox="1"/>
          <p:nvPr>
            <p:ph type="title"/>
          </p:nvPr>
        </p:nvSpPr>
        <p:spPr>
          <a:xfrm>
            <a:off x="2589212" y="446088"/>
            <a:ext cx="3505199" cy="9763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000"/>
              <a:buFont typeface="Century Gothic"/>
              <a:buNone/>
              <a:defRPr b="0" sz="20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" name="Google Shape;90;p19"/>
          <p:cNvSpPr txBox="1"/>
          <p:nvPr>
            <p:ph idx="1" type="body"/>
          </p:nvPr>
        </p:nvSpPr>
        <p:spPr>
          <a:xfrm>
            <a:off x="6323012" y="446088"/>
            <a:ext cx="5181600" cy="54149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1pPr>
            <a:lvl2pPr indent="-342900" lvl="1" marL="9144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2pPr>
            <a:lvl3pPr indent="-342900" lvl="2" marL="13716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3pPr>
            <a:lvl4pPr indent="-342900" lvl="3" marL="18288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4pPr>
            <a:lvl5pPr indent="-342900" lvl="4" marL="22860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5pPr>
            <a:lvl6pPr indent="-342900" lvl="5" marL="27432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6pPr>
            <a:lvl7pPr indent="-342900" lvl="6" marL="32004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7pPr>
            <a:lvl8pPr indent="-342900" lvl="7" marL="36576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8pPr>
            <a:lvl9pPr indent="-342900" lvl="8" marL="4114800" algn="l">
              <a:spcBef>
                <a:spcPts val="1000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/>
        </p:txBody>
      </p:sp>
      <p:sp>
        <p:nvSpPr>
          <p:cNvPr id="91" name="Google Shape;91;p19"/>
          <p:cNvSpPr txBox="1"/>
          <p:nvPr>
            <p:ph idx="2" type="body"/>
          </p:nvPr>
        </p:nvSpPr>
        <p:spPr>
          <a:xfrm>
            <a:off x="2589212" y="1598613"/>
            <a:ext cx="3505199" cy="42624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400"/>
              <a:buNone/>
              <a:defRPr sz="1400"/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1200"/>
              <a:buNone/>
              <a:defRPr sz="1200"/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1000"/>
              <a:buNone/>
              <a:defRPr sz="1000"/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9pPr>
          </a:lstStyle>
          <a:p/>
        </p:txBody>
      </p:sp>
      <p:sp>
        <p:nvSpPr>
          <p:cNvPr id="92" name="Google Shape;92;p19"/>
          <p:cNvSpPr txBox="1"/>
          <p:nvPr>
            <p:ph idx="10" type="dt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" name="Google Shape;93;p19"/>
          <p:cNvSpPr txBox="1"/>
          <p:nvPr>
            <p:ph idx="11" type="ftr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" name="Google Shape;94;p19"/>
          <p:cNvSpPr/>
          <p:nvPr/>
        </p:nvSpPr>
        <p:spPr>
          <a:xfrm flipH="1" rot="10800000">
            <a:off x="-4189" y="714375"/>
            <a:ext cx="1588527" cy="507297"/>
          </a:xfrm>
          <a:custGeom>
            <a:rect b="b" l="l" r="r" t="t"/>
            <a:pathLst>
              <a:path extrusionOk="0" h="10000" w="9248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p19"/>
          <p:cNvSpPr txBox="1"/>
          <p:nvPr>
            <p:ph idx="12" type="sldNum"/>
          </p:nvPr>
        </p:nvSpPr>
        <p:spPr>
          <a:xfrm>
            <a:off x="531812" y="787782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v-LV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Рисунок с подписью" type="picTx">
  <p:cSld name="PICTURE_WITH_CAPTION_TEXT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0"/>
          <p:cNvSpPr txBox="1"/>
          <p:nvPr>
            <p:ph type="title"/>
          </p:nvPr>
        </p:nvSpPr>
        <p:spPr>
          <a:xfrm>
            <a:off x="2589213" y="4800600"/>
            <a:ext cx="8915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2400"/>
              <a:buFont typeface="Century Gothic"/>
              <a:buNone/>
              <a:defRPr b="0" sz="24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20"/>
          <p:cNvSpPr/>
          <p:nvPr>
            <p:ph idx="2" type="pic"/>
          </p:nvPr>
        </p:nvSpPr>
        <p:spPr>
          <a:xfrm>
            <a:off x="2589212" y="634965"/>
            <a:ext cx="8915400" cy="3854970"/>
          </a:xfrm>
          <a:prstGeom prst="rect">
            <a:avLst/>
          </a:prstGeom>
          <a:noFill/>
          <a:ln>
            <a:noFill/>
          </a:ln>
        </p:spPr>
      </p:sp>
      <p:sp>
        <p:nvSpPr>
          <p:cNvPr id="99" name="Google Shape;99;p20"/>
          <p:cNvSpPr txBox="1"/>
          <p:nvPr>
            <p:ph idx="1" type="body"/>
          </p:nvPr>
        </p:nvSpPr>
        <p:spPr>
          <a:xfrm>
            <a:off x="2589213" y="5367338"/>
            <a:ext cx="8915400" cy="4937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200"/>
              <a:buNone/>
              <a:defRPr sz="1200"/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1200"/>
              <a:buNone/>
              <a:defRPr sz="1200"/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1000"/>
              <a:buNone/>
              <a:defRPr sz="1000"/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900"/>
              <a:buNone/>
              <a:defRPr sz="900"/>
            </a:lvl9pPr>
          </a:lstStyle>
          <a:p/>
        </p:txBody>
      </p:sp>
      <p:sp>
        <p:nvSpPr>
          <p:cNvPr id="100" name="Google Shape;100;p20"/>
          <p:cNvSpPr txBox="1"/>
          <p:nvPr>
            <p:ph idx="10" type="dt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" name="Google Shape;101;p20"/>
          <p:cNvSpPr txBox="1"/>
          <p:nvPr>
            <p:ph idx="11" type="ftr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2" name="Google Shape;102;p20"/>
          <p:cNvSpPr/>
          <p:nvPr/>
        </p:nvSpPr>
        <p:spPr>
          <a:xfrm flipH="1" rot="10800000">
            <a:off x="-4189" y="4911725"/>
            <a:ext cx="1588527" cy="507297"/>
          </a:xfrm>
          <a:custGeom>
            <a:rect b="b" l="l" r="r" t="t"/>
            <a:pathLst>
              <a:path extrusionOk="0" h="10000" w="9248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p20"/>
          <p:cNvSpPr txBox="1"/>
          <p:nvPr>
            <p:ph idx="12" type="sldNum"/>
          </p:nvPr>
        </p:nvSpPr>
        <p:spPr>
          <a:xfrm>
            <a:off x="531812" y="4983087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v-LV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FFFFFF"/>
            </a:gs>
            <a:gs pos="100000">
              <a:srgbClr val="DDE6C3"/>
            </a:gs>
          </a:gsLst>
          <a:path path="circle">
            <a:fillToRect b="100%" l="0%" r="100%" t="0%"/>
          </a:path>
          <a:tileRect b="0%" l="-100%" r="0%" t="-100%"/>
        </a:gra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oogle Shape;6;p11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7" name="Google Shape;7;p11"/>
            <p:cNvSpPr/>
            <p:nvPr/>
          </p:nvSpPr>
          <p:spPr>
            <a:xfrm>
              <a:off x="2487613" y="2284413"/>
              <a:ext cx="85725" cy="533400"/>
            </a:xfrm>
            <a:custGeom>
              <a:rect b="b" l="l" r="r" t="t"/>
              <a:pathLst>
                <a:path extrusionOk="0" h="136" w="22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8" name="Google Shape;8;p11"/>
            <p:cNvSpPr/>
            <p:nvPr/>
          </p:nvSpPr>
          <p:spPr>
            <a:xfrm>
              <a:off x="2597151" y="2779713"/>
              <a:ext cx="550863" cy="1978025"/>
            </a:xfrm>
            <a:custGeom>
              <a:rect b="b" l="l" r="r" t="t"/>
              <a:pathLst>
                <a:path extrusionOk="0" h="504" w="140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9" name="Google Shape;9;p11"/>
            <p:cNvSpPr/>
            <p:nvPr/>
          </p:nvSpPr>
          <p:spPr>
            <a:xfrm>
              <a:off x="3175001" y="4730750"/>
              <a:ext cx="519113" cy="1209675"/>
            </a:xfrm>
            <a:custGeom>
              <a:rect b="b" l="l" r="r" t="t"/>
              <a:pathLst>
                <a:path extrusionOk="0" h="308" w="132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0" name="Google Shape;10;p11"/>
            <p:cNvSpPr/>
            <p:nvPr/>
          </p:nvSpPr>
          <p:spPr>
            <a:xfrm>
              <a:off x="3305176" y="5630863"/>
              <a:ext cx="146050" cy="309563"/>
            </a:xfrm>
            <a:custGeom>
              <a:rect b="b" l="l" r="r" t="t"/>
              <a:pathLst>
                <a:path extrusionOk="0" h="79" w="37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1" name="Google Shape;11;p11"/>
            <p:cNvSpPr/>
            <p:nvPr/>
          </p:nvSpPr>
          <p:spPr>
            <a:xfrm>
              <a:off x="2573338" y="2817813"/>
              <a:ext cx="700088" cy="2835275"/>
            </a:xfrm>
            <a:custGeom>
              <a:rect b="b" l="l" r="r" t="t"/>
              <a:pathLst>
                <a:path extrusionOk="0" h="722" w="178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2" name="Google Shape;12;p11"/>
            <p:cNvSpPr/>
            <p:nvPr/>
          </p:nvSpPr>
          <p:spPr>
            <a:xfrm>
              <a:off x="2506663" y="285750"/>
              <a:ext cx="90488" cy="2493963"/>
            </a:xfrm>
            <a:custGeom>
              <a:rect b="b" l="l" r="r" t="t"/>
              <a:pathLst>
                <a:path extrusionOk="0" h="635" w="23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3" name="Google Shape;13;p11"/>
            <p:cNvSpPr/>
            <p:nvPr/>
          </p:nvSpPr>
          <p:spPr>
            <a:xfrm>
              <a:off x="2554288" y="2598738"/>
              <a:ext cx="66675" cy="420688"/>
            </a:xfrm>
            <a:custGeom>
              <a:rect b="b" l="l" r="r" t="t"/>
              <a:pathLst>
                <a:path extrusionOk="0" h="107" w="1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4" name="Google Shape;14;p11"/>
            <p:cNvSpPr/>
            <p:nvPr/>
          </p:nvSpPr>
          <p:spPr>
            <a:xfrm>
              <a:off x="3143251" y="4757738"/>
              <a:ext cx="161925" cy="873125"/>
            </a:xfrm>
            <a:custGeom>
              <a:rect b="b" l="l" r="r" t="t"/>
              <a:pathLst>
                <a:path extrusionOk="0" h="222" w="41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5" name="Google Shape;15;p11"/>
            <p:cNvSpPr/>
            <p:nvPr/>
          </p:nvSpPr>
          <p:spPr>
            <a:xfrm>
              <a:off x="3148013" y="1282700"/>
              <a:ext cx="1768475" cy="3448050"/>
            </a:xfrm>
            <a:custGeom>
              <a:rect b="b" l="l" r="r" t="t"/>
              <a:pathLst>
                <a:path extrusionOk="0" h="878" w="450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6" name="Google Shape;16;p11"/>
            <p:cNvSpPr/>
            <p:nvPr/>
          </p:nvSpPr>
          <p:spPr>
            <a:xfrm>
              <a:off x="3273426" y="5653088"/>
              <a:ext cx="138113" cy="287338"/>
            </a:xfrm>
            <a:custGeom>
              <a:rect b="b" l="l" r="r" t="t"/>
              <a:pathLst>
                <a:path extrusionOk="0" h="73" w="35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7" name="Google Shape;17;p11"/>
            <p:cNvSpPr/>
            <p:nvPr/>
          </p:nvSpPr>
          <p:spPr>
            <a:xfrm>
              <a:off x="3143251" y="4656138"/>
              <a:ext cx="31750" cy="188913"/>
            </a:xfrm>
            <a:custGeom>
              <a:rect b="b" l="l" r="r" t="t"/>
              <a:pathLst>
                <a:path extrusionOk="0" h="48" w="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8" name="Google Shape;18;p11"/>
            <p:cNvSpPr/>
            <p:nvPr/>
          </p:nvSpPr>
          <p:spPr>
            <a:xfrm>
              <a:off x="3211513" y="5410200"/>
              <a:ext cx="203200" cy="530225"/>
            </a:xfrm>
            <a:custGeom>
              <a:rect b="b" l="l" r="r" t="t"/>
              <a:pathLst>
                <a:path extrusionOk="0" h="135" w="52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</p:grpSp>
      <p:grpSp>
        <p:nvGrpSpPr>
          <p:cNvPr id="19" name="Google Shape;19;p11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20" name="Google Shape;20;p11"/>
            <p:cNvSpPr/>
            <p:nvPr/>
          </p:nvSpPr>
          <p:spPr>
            <a:xfrm>
              <a:off x="6627813" y="194833"/>
              <a:ext cx="409575" cy="3646488"/>
            </a:xfrm>
            <a:custGeom>
              <a:rect b="b" l="l" r="r" t="t"/>
              <a:pathLst>
                <a:path extrusionOk="0" h="920" w="103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1" name="Google Shape;21;p11"/>
            <p:cNvSpPr/>
            <p:nvPr/>
          </p:nvSpPr>
          <p:spPr>
            <a:xfrm>
              <a:off x="7061201" y="3771900"/>
              <a:ext cx="350838" cy="1309688"/>
            </a:xfrm>
            <a:custGeom>
              <a:rect b="b" l="l" r="r" t="t"/>
              <a:pathLst>
                <a:path extrusionOk="0" h="330" w="88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2" name="Google Shape;22;p11"/>
            <p:cNvSpPr/>
            <p:nvPr/>
          </p:nvSpPr>
          <p:spPr>
            <a:xfrm>
              <a:off x="7439026" y="5053013"/>
              <a:ext cx="357188" cy="820738"/>
            </a:xfrm>
            <a:custGeom>
              <a:rect b="b" l="l" r="r" t="t"/>
              <a:pathLst>
                <a:path extrusionOk="0" h="207" w="90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3" name="Google Shape;23;p11"/>
            <p:cNvSpPr/>
            <p:nvPr/>
          </p:nvSpPr>
          <p:spPr>
            <a:xfrm>
              <a:off x="7037388" y="3811588"/>
              <a:ext cx="457200" cy="1852613"/>
            </a:xfrm>
            <a:custGeom>
              <a:rect b="b" l="l" r="r" t="t"/>
              <a:pathLst>
                <a:path extrusionOk="0" h="467" w="115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4" name="Google Shape;24;p11"/>
            <p:cNvSpPr/>
            <p:nvPr/>
          </p:nvSpPr>
          <p:spPr>
            <a:xfrm>
              <a:off x="6992938" y="1263650"/>
              <a:ext cx="144463" cy="2508250"/>
            </a:xfrm>
            <a:custGeom>
              <a:rect b="b" l="l" r="r" t="t"/>
              <a:pathLst>
                <a:path extrusionOk="0" h="633" w="36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5" name="Google Shape;25;p11"/>
            <p:cNvSpPr/>
            <p:nvPr/>
          </p:nvSpPr>
          <p:spPr>
            <a:xfrm>
              <a:off x="7526338" y="5640388"/>
              <a:ext cx="111125" cy="233363"/>
            </a:xfrm>
            <a:custGeom>
              <a:rect b="b" l="l" r="r" t="t"/>
              <a:pathLst>
                <a:path extrusionOk="0" h="59" w="28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6" name="Google Shape;26;p11"/>
            <p:cNvSpPr/>
            <p:nvPr/>
          </p:nvSpPr>
          <p:spPr>
            <a:xfrm>
              <a:off x="7021513" y="3598863"/>
              <a:ext cx="68263" cy="423863"/>
            </a:xfrm>
            <a:custGeom>
              <a:rect b="b" l="l" r="r" t="t"/>
              <a:pathLst>
                <a:path extrusionOk="0" h="107" w="1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7" name="Google Shape;27;p11"/>
            <p:cNvSpPr/>
            <p:nvPr/>
          </p:nvSpPr>
          <p:spPr>
            <a:xfrm>
              <a:off x="7412038" y="2801938"/>
              <a:ext cx="1168400" cy="2251075"/>
            </a:xfrm>
            <a:custGeom>
              <a:rect b="b" l="l" r="r" t="t"/>
              <a:pathLst>
                <a:path extrusionOk="0" h="568" w="294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8" name="Google Shape;28;p11"/>
            <p:cNvSpPr/>
            <p:nvPr/>
          </p:nvSpPr>
          <p:spPr>
            <a:xfrm>
              <a:off x="7494588" y="5664200"/>
              <a:ext cx="100013" cy="209550"/>
            </a:xfrm>
            <a:custGeom>
              <a:rect b="b" l="l" r="r" t="t"/>
              <a:pathLst>
                <a:path extrusionOk="0" h="53" w="25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9" name="Google Shape;29;p11"/>
            <p:cNvSpPr/>
            <p:nvPr/>
          </p:nvSpPr>
          <p:spPr>
            <a:xfrm>
              <a:off x="7412038" y="5081588"/>
              <a:ext cx="114300" cy="558800"/>
            </a:xfrm>
            <a:custGeom>
              <a:rect b="b" l="l" r="r" t="t"/>
              <a:pathLst>
                <a:path extrusionOk="0" h="141" w="29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30" name="Google Shape;30;p11"/>
            <p:cNvSpPr/>
            <p:nvPr/>
          </p:nvSpPr>
          <p:spPr>
            <a:xfrm>
              <a:off x="7412038" y="4978400"/>
              <a:ext cx="31750" cy="188913"/>
            </a:xfrm>
            <a:custGeom>
              <a:rect b="b" l="l" r="r" t="t"/>
              <a:pathLst>
                <a:path extrusionOk="0" h="48" w="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31" name="Google Shape;31;p11"/>
            <p:cNvSpPr/>
            <p:nvPr/>
          </p:nvSpPr>
          <p:spPr>
            <a:xfrm>
              <a:off x="7439026" y="5434013"/>
              <a:ext cx="174625" cy="439738"/>
            </a:xfrm>
            <a:custGeom>
              <a:rect b="b" l="l" r="r" t="t"/>
              <a:pathLst>
                <a:path extrusionOk="0" h="111" w="44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</p:grpSp>
      <p:sp>
        <p:nvSpPr>
          <p:cNvPr id="32" name="Google Shape;32;p1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3" name="Google Shape;33;p11"/>
          <p:cNvSpPr txBox="1"/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00"/>
              <a:buFont typeface="Century Gothic"/>
              <a:buNone/>
              <a:defRPr b="0" i="0" sz="3600" u="none" cap="none" strike="noStrike">
                <a:solidFill>
                  <a:srgbClr val="262626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34" name="Google Shape;34;p11"/>
          <p:cNvSpPr txBox="1"/>
          <p:nvPr>
            <p:ph idx="1" type="body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🠶"/>
              <a:defRPr b="0" i="0" sz="18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30200" lvl="1" marL="914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Char char="🠶"/>
              <a:defRPr b="0" i="0" sz="16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17500" lvl="2" marL="1371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🠶"/>
              <a:defRPr b="0" i="0" sz="14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04800" lvl="3" marL="1828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Noto Sans Symbols"/>
              <a:buChar char="🠶"/>
              <a:defRPr b="0" i="0" sz="12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04800" lvl="4" marL="22860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Noto Sans Symbols"/>
              <a:buChar char="🠶"/>
              <a:defRPr b="0" i="0" sz="12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04800" lvl="5" marL="2743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Noto Sans Symbols"/>
              <a:buChar char="🠶"/>
              <a:defRPr b="0" i="0" sz="12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04800" lvl="6" marL="3200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Noto Sans Symbols"/>
              <a:buChar char="🠶"/>
              <a:defRPr b="0" i="0" sz="12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04800" lvl="7" marL="3657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Noto Sans Symbols"/>
              <a:buChar char="🠶"/>
              <a:defRPr b="0" i="0" sz="12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04800" lvl="8" marL="4114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Noto Sans Symbols"/>
              <a:buChar char="🠶"/>
              <a:defRPr b="0" i="0" sz="1200" u="none" cap="none" strike="noStrik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35" name="Google Shape;35;p11"/>
          <p:cNvSpPr txBox="1"/>
          <p:nvPr>
            <p:ph idx="10" type="dt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36" name="Google Shape;36;p11"/>
          <p:cNvSpPr txBox="1"/>
          <p:nvPr>
            <p:ph idx="11" type="ftr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88888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37" name="Google Shape;37;p11"/>
          <p:cNvSpPr txBox="1"/>
          <p:nvPr>
            <p:ph idx="12" type="sldNum"/>
          </p:nvPr>
        </p:nvSpPr>
        <p:spPr>
          <a:xfrm>
            <a:off x="531812" y="787782"/>
            <a:ext cx="77976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sz="2000" u="none">
                <a:solidFill>
                  <a:srgbClr val="FE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r">
              <a:spcBef>
                <a:spcPts val="0"/>
              </a:spcBef>
              <a:buNone/>
              <a:defRPr b="0" sz="2000" u="none">
                <a:solidFill>
                  <a:srgbClr val="FE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r">
              <a:spcBef>
                <a:spcPts val="0"/>
              </a:spcBef>
              <a:buNone/>
              <a:defRPr b="0" sz="2000" u="none">
                <a:solidFill>
                  <a:srgbClr val="FE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r">
              <a:spcBef>
                <a:spcPts val="0"/>
              </a:spcBef>
              <a:buNone/>
              <a:defRPr b="0" sz="2000" u="none">
                <a:solidFill>
                  <a:srgbClr val="FE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r">
              <a:spcBef>
                <a:spcPts val="0"/>
              </a:spcBef>
              <a:buNone/>
              <a:defRPr b="0" sz="2000" u="none">
                <a:solidFill>
                  <a:srgbClr val="FE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r">
              <a:spcBef>
                <a:spcPts val="0"/>
              </a:spcBef>
              <a:buNone/>
              <a:defRPr b="0" sz="2000" u="none">
                <a:solidFill>
                  <a:srgbClr val="FE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r">
              <a:spcBef>
                <a:spcPts val="0"/>
              </a:spcBef>
              <a:buNone/>
              <a:defRPr b="0" sz="2000" u="none">
                <a:solidFill>
                  <a:srgbClr val="FE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r">
              <a:spcBef>
                <a:spcPts val="0"/>
              </a:spcBef>
              <a:buNone/>
              <a:defRPr b="0" sz="2000" u="none">
                <a:solidFill>
                  <a:srgbClr val="FE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r">
              <a:spcBef>
                <a:spcPts val="0"/>
              </a:spcBef>
              <a:buNone/>
              <a:defRPr b="0" sz="2000" u="none">
                <a:solidFill>
                  <a:srgbClr val="FE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v-LV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Relationship Id="rId4" Type="http://schemas.openxmlformats.org/officeDocument/2006/relationships/image" Target="../media/image1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hyperlink" Target="https://www.canva.com/lv_lv/" TargetMode="Externa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5.png"/><Relationship Id="rId4" Type="http://schemas.openxmlformats.org/officeDocument/2006/relationships/image" Target="../media/image15.png"/><Relationship Id="rId5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6.png"/><Relationship Id="rId4" Type="http://schemas.openxmlformats.org/officeDocument/2006/relationships/image" Target="../media/image1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9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hyperlink" Target="https://www.latvijasdaba.lv/augi/sistematiskais-raditajs/" TargetMode="External"/><Relationship Id="rId4" Type="http://schemas.openxmlformats.org/officeDocument/2006/relationships/image" Target="../media/image1.png"/><Relationship Id="rId5" Type="http://schemas.openxmlformats.org/officeDocument/2006/relationships/image" Target="../media/image9.png"/><Relationship Id="rId6" Type="http://schemas.openxmlformats.org/officeDocument/2006/relationships/image" Target="../media/image8.png"/><Relationship Id="rId7" Type="http://schemas.openxmlformats.org/officeDocument/2006/relationships/image" Target="../media/image18.png"/><Relationship Id="rId8" Type="http://schemas.openxmlformats.org/officeDocument/2006/relationships/image" Target="../media/image20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FFFFFF"/>
            </a:gs>
            <a:gs pos="100000">
              <a:srgbClr val="DDE6C3"/>
            </a:gs>
          </a:gsLst>
          <a:path path="circle">
            <a:fillToRect b="100%" l="0%" r="100%" t="0%"/>
          </a:path>
          <a:tileRect b="0%" l="-100%" r="0%" t="-100%"/>
        </a:gradFill>
      </p:bgPr>
    </p:bg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"/>
          <p:cNvSpPr/>
          <p:nvPr/>
        </p:nvSpPr>
        <p:spPr>
          <a:xfrm>
            <a:off x="-101850" y="-135801"/>
            <a:ext cx="12189000" cy="68580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rgbClr val="DDE6C3"/>
              </a:gs>
            </a:gsLst>
            <a:path path="circle">
              <a:fillToRect b="100%" l="0%" r="100%" t="0%"/>
            </a:path>
            <a:tileRect b="0%" l="-100%" r="0%" t="-100%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pSp>
        <p:nvGrpSpPr>
          <p:cNvPr id="165" name="Google Shape;165;p1"/>
          <p:cNvGrpSpPr/>
          <p:nvPr/>
        </p:nvGrpSpPr>
        <p:grpSpPr>
          <a:xfrm>
            <a:off x="3657608" y="228600"/>
            <a:ext cx="2851523" cy="6638625"/>
            <a:chOff x="2487613" y="285750"/>
            <a:chExt cx="2428875" cy="5654676"/>
          </a:xfrm>
        </p:grpSpPr>
        <p:sp>
          <p:nvSpPr>
            <p:cNvPr id="166" name="Google Shape;166;p1"/>
            <p:cNvSpPr/>
            <p:nvPr/>
          </p:nvSpPr>
          <p:spPr>
            <a:xfrm>
              <a:off x="2487613" y="2284413"/>
              <a:ext cx="85725" cy="533400"/>
            </a:xfrm>
            <a:custGeom>
              <a:rect b="b" l="l" r="r" t="t"/>
              <a:pathLst>
                <a:path extrusionOk="0" h="136" w="22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67" name="Google Shape;167;p1"/>
            <p:cNvSpPr/>
            <p:nvPr/>
          </p:nvSpPr>
          <p:spPr>
            <a:xfrm>
              <a:off x="2597151" y="2779713"/>
              <a:ext cx="550863" cy="1978025"/>
            </a:xfrm>
            <a:custGeom>
              <a:rect b="b" l="l" r="r" t="t"/>
              <a:pathLst>
                <a:path extrusionOk="0" h="504" w="140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68" name="Google Shape;168;p1"/>
            <p:cNvSpPr/>
            <p:nvPr/>
          </p:nvSpPr>
          <p:spPr>
            <a:xfrm>
              <a:off x="3175001" y="4730750"/>
              <a:ext cx="519113" cy="1209675"/>
            </a:xfrm>
            <a:custGeom>
              <a:rect b="b" l="l" r="r" t="t"/>
              <a:pathLst>
                <a:path extrusionOk="0" h="308" w="132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69" name="Google Shape;169;p1"/>
            <p:cNvSpPr/>
            <p:nvPr/>
          </p:nvSpPr>
          <p:spPr>
            <a:xfrm>
              <a:off x="3305176" y="5630863"/>
              <a:ext cx="146050" cy="309563"/>
            </a:xfrm>
            <a:custGeom>
              <a:rect b="b" l="l" r="r" t="t"/>
              <a:pathLst>
                <a:path extrusionOk="0" h="79" w="37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70" name="Google Shape;170;p1"/>
            <p:cNvSpPr/>
            <p:nvPr/>
          </p:nvSpPr>
          <p:spPr>
            <a:xfrm>
              <a:off x="2573338" y="2817813"/>
              <a:ext cx="700088" cy="2835275"/>
            </a:xfrm>
            <a:custGeom>
              <a:rect b="b" l="l" r="r" t="t"/>
              <a:pathLst>
                <a:path extrusionOk="0" h="722" w="178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71" name="Google Shape;171;p1"/>
            <p:cNvSpPr/>
            <p:nvPr/>
          </p:nvSpPr>
          <p:spPr>
            <a:xfrm>
              <a:off x="2506663" y="285750"/>
              <a:ext cx="90488" cy="2493963"/>
            </a:xfrm>
            <a:custGeom>
              <a:rect b="b" l="l" r="r" t="t"/>
              <a:pathLst>
                <a:path extrusionOk="0" h="635" w="23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72" name="Google Shape;172;p1"/>
            <p:cNvSpPr/>
            <p:nvPr/>
          </p:nvSpPr>
          <p:spPr>
            <a:xfrm>
              <a:off x="2554288" y="2598738"/>
              <a:ext cx="66675" cy="420688"/>
            </a:xfrm>
            <a:custGeom>
              <a:rect b="b" l="l" r="r" t="t"/>
              <a:pathLst>
                <a:path extrusionOk="0" h="107" w="1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73" name="Google Shape;173;p1"/>
            <p:cNvSpPr/>
            <p:nvPr/>
          </p:nvSpPr>
          <p:spPr>
            <a:xfrm>
              <a:off x="3143251" y="4757738"/>
              <a:ext cx="161925" cy="873125"/>
            </a:xfrm>
            <a:custGeom>
              <a:rect b="b" l="l" r="r" t="t"/>
              <a:pathLst>
                <a:path extrusionOk="0" h="222" w="41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74" name="Google Shape;174;p1"/>
            <p:cNvSpPr/>
            <p:nvPr/>
          </p:nvSpPr>
          <p:spPr>
            <a:xfrm>
              <a:off x="3148013" y="1282700"/>
              <a:ext cx="1768475" cy="3448050"/>
            </a:xfrm>
            <a:custGeom>
              <a:rect b="b" l="l" r="r" t="t"/>
              <a:pathLst>
                <a:path extrusionOk="0" h="878" w="450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75" name="Google Shape;175;p1"/>
            <p:cNvSpPr/>
            <p:nvPr/>
          </p:nvSpPr>
          <p:spPr>
            <a:xfrm>
              <a:off x="3273426" y="5653088"/>
              <a:ext cx="138113" cy="287338"/>
            </a:xfrm>
            <a:custGeom>
              <a:rect b="b" l="l" r="r" t="t"/>
              <a:pathLst>
                <a:path extrusionOk="0" h="73" w="35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76" name="Google Shape;176;p1"/>
            <p:cNvSpPr/>
            <p:nvPr/>
          </p:nvSpPr>
          <p:spPr>
            <a:xfrm>
              <a:off x="3143251" y="4656138"/>
              <a:ext cx="31750" cy="188913"/>
            </a:xfrm>
            <a:custGeom>
              <a:rect b="b" l="l" r="r" t="t"/>
              <a:pathLst>
                <a:path extrusionOk="0" h="48" w="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77" name="Google Shape;177;p1"/>
            <p:cNvSpPr/>
            <p:nvPr/>
          </p:nvSpPr>
          <p:spPr>
            <a:xfrm>
              <a:off x="3211513" y="5410200"/>
              <a:ext cx="203200" cy="530225"/>
            </a:xfrm>
            <a:custGeom>
              <a:rect b="b" l="l" r="r" t="t"/>
              <a:pathLst>
                <a:path extrusionOk="0" h="135" w="52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</p:grpSp>
      <p:grpSp>
        <p:nvGrpSpPr>
          <p:cNvPr id="178" name="Google Shape;178;p1"/>
          <p:cNvGrpSpPr/>
          <p:nvPr/>
        </p:nvGrpSpPr>
        <p:grpSpPr>
          <a:xfrm>
            <a:off x="3684823" y="-786"/>
            <a:ext cx="2356675" cy="6854040"/>
            <a:chOff x="6627813" y="194833"/>
            <a:chExt cx="1952625" cy="5678918"/>
          </a:xfrm>
        </p:grpSpPr>
        <p:sp>
          <p:nvSpPr>
            <p:cNvPr id="179" name="Google Shape;179;p1"/>
            <p:cNvSpPr/>
            <p:nvPr/>
          </p:nvSpPr>
          <p:spPr>
            <a:xfrm>
              <a:off x="6627813" y="194833"/>
              <a:ext cx="409575" cy="3646488"/>
            </a:xfrm>
            <a:custGeom>
              <a:rect b="b" l="l" r="r" t="t"/>
              <a:pathLst>
                <a:path extrusionOk="0" h="920" w="103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80" name="Google Shape;180;p1"/>
            <p:cNvSpPr/>
            <p:nvPr/>
          </p:nvSpPr>
          <p:spPr>
            <a:xfrm>
              <a:off x="7061201" y="3771900"/>
              <a:ext cx="350838" cy="1309688"/>
            </a:xfrm>
            <a:custGeom>
              <a:rect b="b" l="l" r="r" t="t"/>
              <a:pathLst>
                <a:path extrusionOk="0" h="330" w="88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81" name="Google Shape;181;p1"/>
            <p:cNvSpPr/>
            <p:nvPr/>
          </p:nvSpPr>
          <p:spPr>
            <a:xfrm>
              <a:off x="7439026" y="5053013"/>
              <a:ext cx="357188" cy="820738"/>
            </a:xfrm>
            <a:custGeom>
              <a:rect b="b" l="l" r="r" t="t"/>
              <a:pathLst>
                <a:path extrusionOk="0" h="207" w="90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82" name="Google Shape;182;p1"/>
            <p:cNvSpPr/>
            <p:nvPr/>
          </p:nvSpPr>
          <p:spPr>
            <a:xfrm>
              <a:off x="7037388" y="3811588"/>
              <a:ext cx="457200" cy="1852613"/>
            </a:xfrm>
            <a:custGeom>
              <a:rect b="b" l="l" r="r" t="t"/>
              <a:pathLst>
                <a:path extrusionOk="0" h="467" w="115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83" name="Google Shape;183;p1"/>
            <p:cNvSpPr/>
            <p:nvPr/>
          </p:nvSpPr>
          <p:spPr>
            <a:xfrm>
              <a:off x="6992938" y="1263650"/>
              <a:ext cx="144463" cy="2508250"/>
            </a:xfrm>
            <a:custGeom>
              <a:rect b="b" l="l" r="r" t="t"/>
              <a:pathLst>
                <a:path extrusionOk="0" h="633" w="36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84" name="Google Shape;184;p1"/>
            <p:cNvSpPr/>
            <p:nvPr/>
          </p:nvSpPr>
          <p:spPr>
            <a:xfrm>
              <a:off x="7526338" y="5640388"/>
              <a:ext cx="111125" cy="233363"/>
            </a:xfrm>
            <a:custGeom>
              <a:rect b="b" l="l" r="r" t="t"/>
              <a:pathLst>
                <a:path extrusionOk="0" h="59" w="28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85" name="Google Shape;185;p1"/>
            <p:cNvSpPr/>
            <p:nvPr/>
          </p:nvSpPr>
          <p:spPr>
            <a:xfrm>
              <a:off x="7021513" y="3598863"/>
              <a:ext cx="68263" cy="423863"/>
            </a:xfrm>
            <a:custGeom>
              <a:rect b="b" l="l" r="r" t="t"/>
              <a:pathLst>
                <a:path extrusionOk="0" h="107" w="1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86" name="Google Shape;186;p1"/>
            <p:cNvSpPr/>
            <p:nvPr/>
          </p:nvSpPr>
          <p:spPr>
            <a:xfrm>
              <a:off x="7412038" y="2801938"/>
              <a:ext cx="1168400" cy="2251075"/>
            </a:xfrm>
            <a:custGeom>
              <a:rect b="b" l="l" r="r" t="t"/>
              <a:pathLst>
                <a:path extrusionOk="0" h="568" w="294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87" name="Google Shape;187;p1"/>
            <p:cNvSpPr/>
            <p:nvPr/>
          </p:nvSpPr>
          <p:spPr>
            <a:xfrm>
              <a:off x="7494588" y="5664200"/>
              <a:ext cx="100013" cy="209550"/>
            </a:xfrm>
            <a:custGeom>
              <a:rect b="b" l="l" r="r" t="t"/>
              <a:pathLst>
                <a:path extrusionOk="0" h="53" w="25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88" name="Google Shape;188;p1"/>
            <p:cNvSpPr/>
            <p:nvPr/>
          </p:nvSpPr>
          <p:spPr>
            <a:xfrm>
              <a:off x="7412038" y="5081588"/>
              <a:ext cx="114300" cy="558800"/>
            </a:xfrm>
            <a:custGeom>
              <a:rect b="b" l="l" r="r" t="t"/>
              <a:pathLst>
                <a:path extrusionOk="0" h="141" w="29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89" name="Google Shape;189;p1"/>
            <p:cNvSpPr/>
            <p:nvPr/>
          </p:nvSpPr>
          <p:spPr>
            <a:xfrm>
              <a:off x="7412038" y="4978400"/>
              <a:ext cx="31750" cy="188913"/>
            </a:xfrm>
            <a:custGeom>
              <a:rect b="b" l="l" r="r" t="t"/>
              <a:pathLst>
                <a:path extrusionOk="0" h="48" w="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90" name="Google Shape;190;p1"/>
            <p:cNvSpPr/>
            <p:nvPr/>
          </p:nvSpPr>
          <p:spPr>
            <a:xfrm>
              <a:off x="7439026" y="5434013"/>
              <a:ext cx="174625" cy="439738"/>
            </a:xfrm>
            <a:custGeom>
              <a:rect b="b" l="l" r="r" t="t"/>
              <a:pathLst>
                <a:path extrusionOk="0" h="111" w="44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</p:grpSp>
      <p:sp>
        <p:nvSpPr>
          <p:cNvPr id="191" name="Google Shape;191;p1"/>
          <p:cNvSpPr txBox="1"/>
          <p:nvPr>
            <p:ph type="ctrTitle"/>
          </p:nvPr>
        </p:nvSpPr>
        <p:spPr>
          <a:xfrm>
            <a:off x="4100000" y="4323800"/>
            <a:ext cx="7836900" cy="2262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 fontScale="90000"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ct val="100000"/>
              <a:buFont typeface="Century Gothic"/>
              <a:buNone/>
            </a:pPr>
            <a:br>
              <a:rPr b="1" lang="lv-LV" sz="1100"/>
            </a:br>
            <a:br>
              <a:rPr b="1" lang="lv-LV" sz="1100"/>
            </a:br>
            <a:br>
              <a:rPr b="1" lang="lv-LV" sz="1100"/>
            </a:br>
            <a:br>
              <a:rPr b="1" lang="lv-LV" sz="1100"/>
            </a:br>
            <a:br>
              <a:rPr b="1" lang="lv-LV" sz="1100"/>
            </a:br>
            <a:br>
              <a:rPr b="1" lang="lv-LV" sz="1100"/>
            </a:br>
            <a:br>
              <a:rPr b="1" lang="lv-LV" sz="1100"/>
            </a:br>
            <a:br>
              <a:rPr b="1" lang="lv-LV" sz="1100"/>
            </a:br>
            <a:br>
              <a:rPr b="1" lang="lv-LV" sz="1100"/>
            </a:br>
            <a:br>
              <a:rPr b="1" lang="lv-LV" sz="1100"/>
            </a:br>
            <a:br>
              <a:rPr b="1" lang="lv-LV" sz="1100"/>
            </a:br>
            <a:br>
              <a:rPr b="1" lang="lv-LV" sz="1100"/>
            </a:br>
            <a:br>
              <a:rPr b="1" lang="lv-LV" sz="1100"/>
            </a:br>
            <a:br>
              <a:rPr b="1" lang="lv-LV" sz="1100"/>
            </a:br>
            <a:br>
              <a:rPr b="1" lang="lv-LV" sz="1100"/>
            </a:br>
            <a:br>
              <a:rPr b="1" lang="lv-LV" sz="1100"/>
            </a:br>
            <a:br>
              <a:rPr b="1" lang="lv-LV" sz="1100"/>
            </a:br>
            <a:br>
              <a:rPr b="1" lang="lv-LV" sz="1100"/>
            </a:br>
            <a:br>
              <a:rPr b="1" lang="lv-LV" sz="1100"/>
            </a:br>
            <a:br>
              <a:rPr lang="lv-LV" sz="1100"/>
            </a:br>
            <a:br>
              <a:rPr lang="lv-LV" sz="1100"/>
            </a:br>
            <a:r>
              <a:rPr lang="lv-LV" sz="3100">
                <a:solidFill>
                  <a:srgbClr val="1C4587"/>
                </a:solidFill>
                <a:latin typeface="Arial"/>
                <a:ea typeface="Arial"/>
                <a:cs typeface="Arial"/>
                <a:sym typeface="Arial"/>
              </a:rPr>
              <a:t>7. nodarbība</a:t>
            </a:r>
            <a:br>
              <a:rPr b="1" lang="lv-LV" sz="3100" cap="none">
                <a:solidFill>
                  <a:srgbClr val="1C4587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lv-LV" sz="3100">
                <a:solidFill>
                  <a:srgbClr val="1C4587"/>
                </a:solidFill>
                <a:latin typeface="Arial"/>
                <a:ea typeface="Arial"/>
                <a:cs typeface="Arial"/>
                <a:sym typeface="Arial"/>
              </a:rPr>
              <a:t>PAZĪSTI LATVIJAS ZIEDAUGUS</a:t>
            </a:r>
            <a:r>
              <a:rPr b="1" lang="lv-LV" sz="3100" cap="none">
                <a:solidFill>
                  <a:srgbClr val="1C4587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br>
              <a:rPr b="1" lang="lv-LV" sz="3100" cap="none">
                <a:solidFill>
                  <a:srgbClr val="1C4587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lv-LV" sz="2322">
                <a:solidFill>
                  <a:srgbClr val="1C4587"/>
                </a:solidFill>
                <a:latin typeface="Arial"/>
                <a:ea typeface="Arial"/>
                <a:cs typeface="Arial"/>
                <a:sym typeface="Arial"/>
              </a:rPr>
              <a:t>Dr.paed., vad. pētn. Eridiana Oļehnoviča</a:t>
            </a:r>
            <a:endParaRPr sz="2322">
              <a:solidFill>
                <a:srgbClr val="1C4587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ct val="133784"/>
              <a:buFont typeface="Century Gothic"/>
              <a:buNone/>
            </a:pPr>
            <a:r>
              <a:t/>
            </a:r>
            <a:endParaRPr sz="822">
              <a:solidFill>
                <a:srgbClr val="1C4587"/>
              </a:solidFill>
            </a:endParaRPr>
          </a:p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ct val="133784"/>
              <a:buFont typeface="Century Gothic"/>
              <a:buNone/>
            </a:pPr>
            <a:br>
              <a:rPr lang="lv-LV" sz="822">
                <a:solidFill>
                  <a:srgbClr val="1C4587"/>
                </a:solidFill>
                <a:latin typeface="Century Gothic"/>
                <a:ea typeface="Century Gothic"/>
                <a:cs typeface="Century Gothic"/>
                <a:sym typeface="Century Gothic"/>
              </a:rPr>
            </a:br>
            <a:endParaRPr sz="822">
              <a:solidFill>
                <a:srgbClr val="1C4587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ct val="82500"/>
              <a:buFont typeface="Century Gothic"/>
              <a:buNone/>
            </a:pPr>
            <a:r>
              <a:rPr lang="lv-LV" sz="1333">
                <a:solidFill>
                  <a:srgbClr val="1C4587"/>
                </a:solidFill>
                <a:latin typeface="Arial"/>
                <a:ea typeface="Arial"/>
                <a:cs typeface="Arial"/>
                <a:sym typeface="Arial"/>
              </a:rPr>
              <a:t>Projekts “Sabiedrības izglītošana un izpratnes veicināšana par augu nozīmi cilvēku dzīvē”</a:t>
            </a:r>
            <a:endParaRPr sz="1333">
              <a:solidFill>
                <a:srgbClr val="1C4587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ct val="82500"/>
              <a:buFont typeface="Century Gothic"/>
              <a:buNone/>
            </a:pPr>
            <a:r>
              <a:rPr lang="lv-LV" sz="1333">
                <a:solidFill>
                  <a:srgbClr val="1C4587"/>
                </a:solidFill>
                <a:latin typeface="Arial"/>
                <a:ea typeface="Arial"/>
                <a:cs typeface="Arial"/>
                <a:sym typeface="Arial"/>
              </a:rPr>
              <a:t>Green Stories. Society education and raising public awareness on the importance of flora to humanity, LL-00188</a:t>
            </a:r>
            <a:r>
              <a:rPr lang="lv-LV" sz="1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ct val="133784"/>
              <a:buFont typeface="Century Gothic"/>
              <a:buNone/>
            </a:pPr>
            <a:r>
              <a:t/>
            </a:r>
            <a:endParaRPr sz="822"/>
          </a:p>
        </p:txBody>
      </p:sp>
      <p:sp>
        <p:nvSpPr>
          <p:cNvPr id="192" name="Google Shape;192;p1"/>
          <p:cNvSpPr/>
          <p:nvPr/>
        </p:nvSpPr>
        <p:spPr>
          <a:xfrm>
            <a:off x="3657599" y="0"/>
            <a:ext cx="182880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93" name="Google Shape;193;p1"/>
          <p:cNvSpPr/>
          <p:nvPr/>
        </p:nvSpPr>
        <p:spPr>
          <a:xfrm>
            <a:off x="3657599" y="4323810"/>
            <a:ext cx="1744652" cy="778589"/>
          </a:xfrm>
          <a:custGeom>
            <a:rect b="b" l="l" r="r" t="t"/>
            <a:pathLst>
              <a:path extrusionOk="0" h="166" w="372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194" name="Google Shape;194;p1"/>
          <p:cNvPicPr preferRelativeResize="0"/>
          <p:nvPr/>
        </p:nvPicPr>
        <p:blipFill rotWithShape="1">
          <a:blip r:embed="rId3">
            <a:alphaModFix/>
          </a:blip>
          <a:srcRect b="-2" l="13432" r="23597" t="0"/>
          <a:stretch/>
        </p:blipFill>
        <p:spPr>
          <a:xfrm>
            <a:off x="-2650" y="10"/>
            <a:ext cx="3658733" cy="68579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Google Shape;195;p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40100" y="121275"/>
            <a:ext cx="5956699" cy="1285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4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9"/>
          <p:cNvSpPr txBox="1"/>
          <p:nvPr>
            <p:ph type="title"/>
          </p:nvPr>
        </p:nvSpPr>
        <p:spPr>
          <a:xfrm>
            <a:off x="838199" y="365126"/>
            <a:ext cx="10969487" cy="7613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495526"/>
              </a:buClr>
              <a:buSzPts val="3200"/>
              <a:buFont typeface="Century Gothic"/>
              <a:buNone/>
            </a:pPr>
            <a:r>
              <a:rPr lang="lv-LV" sz="3200">
                <a:solidFill>
                  <a:srgbClr val="495526"/>
                </a:solidFill>
              </a:rPr>
              <a:t>3. </a:t>
            </a:r>
            <a:r>
              <a:rPr lang="lv-LV" sz="2700">
                <a:solidFill>
                  <a:srgbClr val="495526"/>
                </a:solidFill>
              </a:rPr>
              <a:t>Pētnieciskās aktivitātes «</a:t>
            </a:r>
            <a:r>
              <a:rPr b="1" lang="lv-LV" sz="2700">
                <a:solidFill>
                  <a:srgbClr val="495526"/>
                </a:solidFill>
              </a:rPr>
              <a:t>Augu valsts izpēte</a:t>
            </a:r>
            <a:r>
              <a:rPr lang="lv-LV" sz="2700">
                <a:solidFill>
                  <a:srgbClr val="495526"/>
                </a:solidFill>
              </a:rPr>
              <a:t>» e-plakāts </a:t>
            </a:r>
            <a:endParaRPr sz="2700">
              <a:solidFill>
                <a:srgbClr val="495526"/>
              </a:solidFill>
            </a:endParaRPr>
          </a:p>
        </p:txBody>
      </p:sp>
      <p:sp>
        <p:nvSpPr>
          <p:cNvPr id="262" name="Google Shape;262;p9"/>
          <p:cNvSpPr txBox="1"/>
          <p:nvPr>
            <p:ph idx="1" type="body"/>
          </p:nvPr>
        </p:nvSpPr>
        <p:spPr>
          <a:xfrm>
            <a:off x="940904" y="927652"/>
            <a:ext cx="11360426" cy="58044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20000"/>
          </a:bodyPr>
          <a:lstStyle/>
          <a:p>
            <a:pPr indent="-190500" lvl="0" marL="342900" rtl="0" algn="l"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4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42900" lvl="0" marL="342900" rtl="0" algn="l">
              <a:spcBef>
                <a:spcPts val="1200"/>
              </a:spcBef>
              <a:spcAft>
                <a:spcPts val="0"/>
              </a:spcAft>
              <a:buSzPts val="2400"/>
              <a:buChar char="🠶"/>
            </a:pPr>
            <a:r>
              <a:rPr lang="lv-LV" sz="2400">
                <a:latin typeface="Century Gothic"/>
                <a:ea typeface="Century Gothic"/>
                <a:cs typeface="Century Gothic"/>
                <a:sym typeface="Century Gothic"/>
              </a:rPr>
              <a:t>Izmantojot </a:t>
            </a:r>
            <a:r>
              <a:rPr lang="lv-LV" sz="2400" u="sng">
                <a:solidFill>
                  <a:srgbClr val="1155CC"/>
                </a:solidFill>
                <a:latin typeface="Century Gothic"/>
                <a:ea typeface="Century Gothic"/>
                <a:cs typeface="Century Gothic"/>
                <a:sym typeface="Century Gothic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https://www.canva.com</a:t>
            </a:r>
            <a:r>
              <a:rPr lang="lv-LV" sz="2400">
                <a:solidFill>
                  <a:srgbClr val="C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lv-LV" sz="2400">
                <a:latin typeface="Century Gothic"/>
                <a:ea typeface="Century Gothic"/>
                <a:cs typeface="Century Gothic"/>
                <a:sym typeface="Century Gothic"/>
              </a:rPr>
              <a:t>, izveidojiet e-</a:t>
            </a:r>
            <a:r>
              <a:rPr lang="lv-LV" sz="2400" u="sng">
                <a:latin typeface="Century Gothic"/>
                <a:ea typeface="Century Gothic"/>
                <a:cs typeface="Century Gothic"/>
                <a:sym typeface="Century Gothic"/>
              </a:rPr>
              <a:t>plakātu</a:t>
            </a:r>
            <a:r>
              <a:rPr lang="lv-LV" sz="2400">
                <a:latin typeface="Century Gothic"/>
                <a:ea typeface="Century Gothic"/>
                <a:cs typeface="Century Gothic"/>
                <a:sym typeface="Century Gothic"/>
              </a:rPr>
              <a:t> ar nosaukumu «</a:t>
            </a:r>
            <a:r>
              <a:rPr lang="lv-LV" sz="2400">
                <a:solidFill>
                  <a:srgbClr val="495526"/>
                </a:solidFill>
              </a:rPr>
              <a:t>Pētnieciskā aktivitāte «</a:t>
            </a:r>
            <a:r>
              <a:rPr b="1" lang="lv-LV" sz="2400">
                <a:solidFill>
                  <a:srgbClr val="495526"/>
                </a:solidFill>
              </a:rPr>
              <a:t>Augu valsts izpēte</a:t>
            </a:r>
            <a:r>
              <a:rPr lang="lv-LV" sz="2400">
                <a:solidFill>
                  <a:srgbClr val="495526"/>
                </a:solidFill>
              </a:rPr>
              <a:t>»» (</a:t>
            </a:r>
            <a:r>
              <a:rPr i="1" lang="lv-LV" sz="2400">
                <a:solidFill>
                  <a:srgbClr val="495526"/>
                </a:solidFill>
              </a:rPr>
              <a:t>vietnē reģistrējamies</a:t>
            </a:r>
            <a:r>
              <a:rPr lang="lv-LV" sz="2400">
                <a:solidFill>
                  <a:srgbClr val="495526"/>
                </a:solidFill>
              </a:rPr>
              <a:t>)</a:t>
            </a:r>
            <a:endParaRPr sz="24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SzPts val="2400"/>
              <a:buNone/>
            </a:pPr>
            <a:r>
              <a:rPr lang="lv-LV" sz="2400" u="sng">
                <a:latin typeface="Century Gothic"/>
                <a:ea typeface="Century Gothic"/>
                <a:cs typeface="Century Gothic"/>
                <a:sym typeface="Century Gothic"/>
              </a:rPr>
              <a:t>Plakātā ietveramās sadaļas:</a:t>
            </a:r>
            <a:endParaRPr/>
          </a:p>
          <a:p>
            <a:pPr indent="-342900" lvl="0" marL="342900" rtl="0" algn="l">
              <a:spcBef>
                <a:spcPts val="1200"/>
              </a:spcBef>
              <a:spcAft>
                <a:spcPts val="0"/>
              </a:spcAft>
              <a:buSzPts val="2400"/>
              <a:buChar char="🠶"/>
            </a:pPr>
            <a:r>
              <a:rPr b="1" lang="lv-LV" sz="2400">
                <a:latin typeface="Century Gothic"/>
                <a:ea typeface="Century Gothic"/>
                <a:cs typeface="Century Gothic"/>
                <a:sym typeface="Century Gothic"/>
              </a:rPr>
              <a:t>autorība</a:t>
            </a:r>
            <a:r>
              <a:rPr lang="lv-LV" sz="2400">
                <a:latin typeface="Century Gothic"/>
                <a:ea typeface="Century Gothic"/>
                <a:cs typeface="Century Gothic"/>
                <a:sym typeface="Century Gothic"/>
              </a:rPr>
              <a:t>+ vārds, uzvārds</a:t>
            </a:r>
            <a:endParaRPr/>
          </a:p>
          <a:p>
            <a:pPr indent="-342900" lvl="0" marL="342900" rtl="0" algn="l">
              <a:spcBef>
                <a:spcPts val="1200"/>
              </a:spcBef>
              <a:spcAft>
                <a:spcPts val="0"/>
              </a:spcAft>
              <a:buSzPts val="2400"/>
              <a:buChar char="🠶"/>
            </a:pPr>
            <a:r>
              <a:rPr b="1" lang="lv-LV" sz="2400">
                <a:latin typeface="Century Gothic"/>
                <a:ea typeface="Century Gothic"/>
                <a:cs typeface="Century Gothic"/>
                <a:sym typeface="Century Gothic"/>
              </a:rPr>
              <a:t>viena kolāža</a:t>
            </a:r>
            <a:r>
              <a:rPr lang="lv-LV" sz="2400">
                <a:latin typeface="Century Gothic"/>
                <a:ea typeface="Century Gothic"/>
                <a:cs typeface="Century Gothic"/>
                <a:sym typeface="Century Gothic"/>
              </a:rPr>
              <a:t> (3-4 foto) un auga nosaukums latviešu un latīņu valodās; norāde, kurai dzimtai pieder augs </a:t>
            </a:r>
            <a:endParaRPr/>
          </a:p>
          <a:p>
            <a:pPr indent="-342900" lvl="0" marL="342900" rtl="0" algn="l">
              <a:spcBef>
                <a:spcPts val="1200"/>
              </a:spcBef>
              <a:spcAft>
                <a:spcPts val="0"/>
              </a:spcAft>
              <a:buSzPts val="2400"/>
              <a:buChar char="🠶"/>
            </a:pPr>
            <a:r>
              <a:rPr lang="lv-LV" sz="2400"/>
              <a:t>auga </a:t>
            </a:r>
            <a:r>
              <a:rPr b="1" lang="lv-LV" sz="2400"/>
              <a:t>grafiskā skice </a:t>
            </a:r>
            <a:r>
              <a:rPr lang="lv-LV" sz="2400"/>
              <a:t>+ kāda </a:t>
            </a:r>
            <a:r>
              <a:rPr b="1" lang="lv-LV" sz="2400"/>
              <a:t>mākslinieka</a:t>
            </a:r>
            <a:r>
              <a:rPr lang="lv-LV" sz="2400"/>
              <a:t> līdzīga </a:t>
            </a:r>
            <a:r>
              <a:rPr b="1" lang="lv-LV" sz="2400"/>
              <a:t>darba fragments</a:t>
            </a:r>
            <a:r>
              <a:rPr lang="lv-LV" sz="2400"/>
              <a:t>/autors, darba nosaukums/formāts/tehnika</a:t>
            </a:r>
            <a:endParaRPr/>
          </a:p>
          <a:p>
            <a:pPr indent="-342900" lvl="0" marL="342900" rtl="0" algn="l">
              <a:spcBef>
                <a:spcPts val="1200"/>
              </a:spcBef>
              <a:spcAft>
                <a:spcPts val="0"/>
              </a:spcAft>
              <a:buSzPts val="2400"/>
              <a:buChar char="🠶"/>
            </a:pPr>
            <a:r>
              <a:rPr lang="lv-LV" sz="2400"/>
              <a:t>1 paša formulēts pētnieciskais jautājums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400" u="sng"/>
          </a:p>
          <a:p>
            <a:pPr indent="-190500" lvl="0" marL="342900" rtl="0" algn="l">
              <a:spcBef>
                <a:spcPts val="120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4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190500" lvl="0" marL="342900" rtl="0" algn="l">
              <a:spcBef>
                <a:spcPts val="120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b="1" sz="24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190500" lvl="0" marL="342900" rtl="0" algn="l">
              <a:spcBef>
                <a:spcPts val="120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4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7" name="Google Shape;267;p10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18487" y="274098"/>
            <a:ext cx="3846851" cy="3552698"/>
          </a:xfrm>
          <a:prstGeom prst="rect">
            <a:avLst/>
          </a:prstGeom>
          <a:noFill/>
          <a:ln>
            <a:noFill/>
          </a:ln>
        </p:spPr>
      </p:pic>
      <p:pic>
        <p:nvPicPr>
          <p:cNvPr id="268" name="Google Shape;268;p1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13843" y="2527966"/>
            <a:ext cx="2726163" cy="3869817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" name="Google Shape;269;p1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726664" y="274098"/>
            <a:ext cx="4119308" cy="30093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2"/>
          <p:cNvSpPr txBox="1"/>
          <p:nvPr>
            <p:ph type="title"/>
          </p:nvPr>
        </p:nvSpPr>
        <p:spPr>
          <a:xfrm>
            <a:off x="838200" y="365126"/>
            <a:ext cx="10515600" cy="7613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495526"/>
              </a:buClr>
              <a:buSzPts val="3200"/>
              <a:buFont typeface="Century Gothic"/>
              <a:buNone/>
            </a:pPr>
            <a:r>
              <a:rPr lang="lv-LV" sz="3200">
                <a:solidFill>
                  <a:srgbClr val="495526"/>
                </a:solidFill>
              </a:rPr>
              <a:t>1. Grupu darbs «Pazīsti Latvijas ziedaugus» (4)</a:t>
            </a:r>
            <a:endParaRPr sz="3200">
              <a:solidFill>
                <a:srgbClr val="495526"/>
              </a:solidFill>
            </a:endParaRPr>
          </a:p>
        </p:txBody>
      </p:sp>
      <p:sp>
        <p:nvSpPr>
          <p:cNvPr id="201" name="Google Shape;201;p2"/>
          <p:cNvSpPr txBox="1"/>
          <p:nvPr>
            <p:ph idx="1" type="body"/>
          </p:nvPr>
        </p:nvSpPr>
        <p:spPr>
          <a:xfrm>
            <a:off x="940904" y="1126437"/>
            <a:ext cx="11360426" cy="51300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SzPts val="1800"/>
              <a:buNone/>
            </a:pPr>
            <a:r>
              <a:rPr lang="lv-LV">
                <a:latin typeface="Century Gothic"/>
                <a:ea typeface="Century Gothic"/>
                <a:cs typeface="Century Gothic"/>
                <a:sym typeface="Century Gothic"/>
              </a:rPr>
              <a:t>Sasniedzamais rezultāts: sadarbojoties grupā, 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SzPts val="1800"/>
              <a:buNone/>
            </a:pPr>
            <a:r>
              <a:rPr lang="lv-LV">
                <a:latin typeface="Century Gothic"/>
                <a:ea typeface="Century Gothic"/>
                <a:cs typeface="Century Gothic"/>
                <a:sym typeface="Century Gothic"/>
              </a:rPr>
              <a:t>atpazīst Latvijas ziedaugus spēlē «Pazīsti Latvijas ziedaugus»</a:t>
            </a:r>
            <a:endParaRPr/>
          </a:p>
        </p:txBody>
      </p:sp>
      <p:pic>
        <p:nvPicPr>
          <p:cNvPr id="202" name="Google Shape;202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64854" y="3787223"/>
            <a:ext cx="5119090" cy="28485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Google Shape;203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766420" y="1082674"/>
            <a:ext cx="2707430" cy="5553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3"/>
          <p:cNvSpPr txBox="1"/>
          <p:nvPr>
            <p:ph type="title"/>
          </p:nvPr>
        </p:nvSpPr>
        <p:spPr>
          <a:xfrm>
            <a:off x="838200" y="365126"/>
            <a:ext cx="10515600" cy="7613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495526"/>
              </a:buClr>
              <a:buSzPts val="3200"/>
              <a:buFont typeface="Century Gothic"/>
              <a:buNone/>
            </a:pPr>
            <a:r>
              <a:rPr lang="lv-LV" sz="3200">
                <a:solidFill>
                  <a:srgbClr val="495526"/>
                </a:solidFill>
              </a:rPr>
              <a:t>1. Grupu darbs «Pazīsti Latvijas ziedaugus» (1)</a:t>
            </a:r>
            <a:endParaRPr sz="3200">
              <a:solidFill>
                <a:srgbClr val="495526"/>
              </a:solidFill>
            </a:endParaRPr>
          </a:p>
        </p:txBody>
      </p:sp>
      <p:pic>
        <p:nvPicPr>
          <p:cNvPr id="209" name="Google Shape;209;p3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253316" y="3511869"/>
            <a:ext cx="5397910" cy="3216804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" name="Google Shape;210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37969" y="3511869"/>
            <a:ext cx="5200716" cy="3175129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3"/>
          <p:cNvSpPr txBox="1"/>
          <p:nvPr/>
        </p:nvSpPr>
        <p:spPr>
          <a:xfrm>
            <a:off x="1495424" y="1342578"/>
            <a:ext cx="9477375" cy="80021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None/>
            </a:pPr>
            <a:r>
              <a:rPr lang="lv-LV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Izmantojot Internetā pieejamos resursus un darbojoties ar augu paraugiem, </a:t>
            </a:r>
            <a:endParaRPr/>
          </a:p>
          <a:p>
            <a:pPr indent="0" lvl="0" marL="0" marR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None/>
            </a:pPr>
            <a:r>
              <a:rPr lang="lv-LV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noteikt 14 augu nosaukumus latviešu valodā, pierakstīt tos darba lapā. 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4"/>
          <p:cNvSpPr txBox="1"/>
          <p:nvPr>
            <p:ph type="title"/>
          </p:nvPr>
        </p:nvSpPr>
        <p:spPr>
          <a:xfrm>
            <a:off x="838200" y="365126"/>
            <a:ext cx="10515600" cy="7613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495526"/>
              </a:buClr>
              <a:buSzPts val="3200"/>
              <a:buFont typeface="Century Gothic"/>
              <a:buNone/>
            </a:pPr>
            <a:r>
              <a:rPr lang="lv-LV" sz="3200">
                <a:solidFill>
                  <a:srgbClr val="495526"/>
                </a:solidFill>
              </a:rPr>
              <a:t>1. Grupu darbs «Pazīsti Latvijas ziedaugus» (2)</a:t>
            </a:r>
            <a:endParaRPr sz="3200">
              <a:solidFill>
                <a:srgbClr val="495526"/>
              </a:solidFill>
            </a:endParaRPr>
          </a:p>
        </p:txBody>
      </p:sp>
      <p:pic>
        <p:nvPicPr>
          <p:cNvPr id="217" name="Google Shape;217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15614" y="1440090"/>
            <a:ext cx="9073013" cy="53379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5"/>
          <p:cNvSpPr txBox="1"/>
          <p:nvPr>
            <p:ph type="title"/>
          </p:nvPr>
        </p:nvSpPr>
        <p:spPr>
          <a:xfrm>
            <a:off x="838200" y="365126"/>
            <a:ext cx="10515600" cy="7613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495526"/>
              </a:buClr>
              <a:buSzPts val="3200"/>
              <a:buFont typeface="Century Gothic"/>
              <a:buNone/>
            </a:pPr>
            <a:r>
              <a:rPr lang="lv-LV" sz="3200">
                <a:solidFill>
                  <a:srgbClr val="495526"/>
                </a:solidFill>
              </a:rPr>
              <a:t>1. Grupu darbs  «Pazīsti Latvijas ziedaugus» (3)</a:t>
            </a:r>
            <a:endParaRPr sz="3200">
              <a:solidFill>
                <a:srgbClr val="495526"/>
              </a:solidFill>
            </a:endParaRPr>
          </a:p>
        </p:txBody>
      </p:sp>
      <p:pic>
        <p:nvPicPr>
          <p:cNvPr id="223" name="Google Shape;223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97394" y="1264931"/>
            <a:ext cx="7621472" cy="55242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6"/>
          <p:cNvSpPr txBox="1"/>
          <p:nvPr>
            <p:ph type="title"/>
          </p:nvPr>
        </p:nvSpPr>
        <p:spPr>
          <a:xfrm>
            <a:off x="838200" y="365126"/>
            <a:ext cx="10515600" cy="7613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495526"/>
              </a:buClr>
              <a:buSzPct val="100000"/>
              <a:buFont typeface="Century Gothic"/>
              <a:buNone/>
            </a:pPr>
            <a:r>
              <a:rPr lang="lv-LV" sz="3200">
                <a:solidFill>
                  <a:srgbClr val="495526"/>
                </a:solidFill>
              </a:rPr>
              <a:t>2. Pētnieciskā aktivitāte «Augu valsts izpēte» (1)</a:t>
            </a:r>
            <a:br>
              <a:rPr lang="lv-LV" sz="3200">
                <a:solidFill>
                  <a:srgbClr val="495526"/>
                </a:solidFill>
              </a:rPr>
            </a:br>
            <a:r>
              <a:rPr lang="lv-LV" sz="2200">
                <a:solidFill>
                  <a:srgbClr val="495526"/>
                </a:solidFill>
              </a:rPr>
              <a:t>Ko esam/būsim paveikuši? </a:t>
            </a:r>
            <a:r>
              <a:rPr b="1" lang="lv-LV" sz="2200">
                <a:solidFill>
                  <a:srgbClr val="495526"/>
                </a:solidFill>
              </a:rPr>
              <a:t>Sasniedzamais rezultāts</a:t>
            </a:r>
            <a:r>
              <a:rPr lang="lv-LV" sz="2200">
                <a:solidFill>
                  <a:srgbClr val="495526"/>
                </a:solidFill>
              </a:rPr>
              <a:t>?</a:t>
            </a:r>
            <a:endParaRPr sz="2200">
              <a:solidFill>
                <a:srgbClr val="495526"/>
              </a:solidFill>
            </a:endParaRPr>
          </a:p>
        </p:txBody>
      </p:sp>
      <p:sp>
        <p:nvSpPr>
          <p:cNvPr id="229" name="Google Shape;229;p6"/>
          <p:cNvSpPr txBox="1"/>
          <p:nvPr>
            <p:ph idx="1" type="body"/>
          </p:nvPr>
        </p:nvSpPr>
        <p:spPr>
          <a:xfrm>
            <a:off x="516835" y="1272209"/>
            <a:ext cx="11542643" cy="493125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Century Gothic"/>
              <a:buAutoNum type="arabicPeriod"/>
            </a:pPr>
            <a:r>
              <a:rPr lang="lv-LV" sz="2400">
                <a:latin typeface="Century Gothic"/>
                <a:ea typeface="Century Gothic"/>
                <a:cs typeface="Century Gothic"/>
                <a:sym typeface="Century Gothic"/>
              </a:rPr>
              <a:t>Nofotografējām 14 dažādu </a:t>
            </a:r>
            <a:r>
              <a:rPr lang="lv-LV" sz="2400" u="sng">
                <a:latin typeface="Century Gothic"/>
                <a:ea typeface="Century Gothic"/>
                <a:cs typeface="Century Gothic"/>
                <a:sym typeface="Century Gothic"/>
              </a:rPr>
              <a:t>augu</a:t>
            </a:r>
            <a:r>
              <a:rPr lang="lv-LV" sz="2400">
                <a:latin typeface="Century Gothic"/>
                <a:ea typeface="Century Gothic"/>
                <a:cs typeface="Century Gothic"/>
                <a:sym typeface="Century Gothic"/>
              </a:rPr>
              <a:t> kolekciju, grupā atpazinām to nosaukumus,</a:t>
            </a:r>
            <a:endParaRPr sz="2400" u="sng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45720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400"/>
              <a:buFont typeface="Century Gothic"/>
              <a:buAutoNum type="arabicPeriod"/>
            </a:pPr>
            <a:r>
              <a:rPr lang="lv-LV" sz="2400">
                <a:latin typeface="Century Gothic"/>
                <a:ea typeface="Century Gothic"/>
                <a:cs typeface="Century Gothic"/>
                <a:sym typeface="Century Gothic"/>
              </a:rPr>
              <a:t>Izvēlējāmies 1 augu, kurš patika visvairāk un veidojām </a:t>
            </a:r>
            <a:r>
              <a:rPr lang="lv-LV" sz="2400" u="sng">
                <a:latin typeface="Century Gothic"/>
                <a:ea typeface="Century Gothic"/>
                <a:cs typeface="Century Gothic"/>
                <a:sym typeface="Century Gothic"/>
              </a:rPr>
              <a:t>«pašfoto</a:t>
            </a:r>
            <a:r>
              <a:rPr lang="lv-LV" sz="2400">
                <a:latin typeface="Century Gothic"/>
                <a:ea typeface="Century Gothic"/>
                <a:cs typeface="Century Gothic"/>
                <a:sym typeface="Century Gothic"/>
              </a:rPr>
              <a:t>» ar šo augu, </a:t>
            </a:r>
            <a:endParaRPr/>
          </a:p>
          <a:p>
            <a:pPr indent="-45720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400"/>
              <a:buFont typeface="Century Gothic"/>
              <a:buAutoNum type="arabicPeriod"/>
            </a:pPr>
            <a:r>
              <a:rPr lang="lv-LV" sz="2400">
                <a:latin typeface="Century Gothic"/>
                <a:ea typeface="Century Gothic"/>
                <a:cs typeface="Century Gothic"/>
                <a:sym typeface="Century Gothic"/>
              </a:rPr>
              <a:t>Izmantojot mobilā telefona attēla palielināšanas funkciju, izveidojām viena auga daļu palielinājumu (2, 3 un vairāk x, nofotografējām 2</a:t>
            </a:r>
            <a:r>
              <a:rPr lang="lv-LV" sz="2400" u="sng">
                <a:latin typeface="Century Gothic"/>
                <a:ea typeface="Century Gothic"/>
                <a:cs typeface="Century Gothic"/>
                <a:sym typeface="Century Gothic"/>
              </a:rPr>
              <a:t>  rakursus </a:t>
            </a:r>
            <a:endParaRPr/>
          </a:p>
          <a:p>
            <a:pPr indent="-45720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400"/>
              <a:buFont typeface="Century Gothic"/>
              <a:buAutoNum type="arabicPeriod"/>
            </a:pPr>
            <a:r>
              <a:rPr lang="lv-LV" sz="2400">
                <a:latin typeface="Century Gothic"/>
                <a:ea typeface="Century Gothic"/>
                <a:cs typeface="Century Gothic"/>
                <a:sym typeface="Century Gothic"/>
              </a:rPr>
              <a:t>Izveidosim vienu k</a:t>
            </a:r>
            <a:r>
              <a:rPr lang="lv-LV" sz="2400" u="sng">
                <a:latin typeface="Century Gothic"/>
                <a:ea typeface="Century Gothic"/>
                <a:cs typeface="Century Gothic"/>
                <a:sym typeface="Century Gothic"/>
              </a:rPr>
              <a:t>olāžu</a:t>
            </a:r>
            <a:r>
              <a:rPr lang="lv-LV" sz="2400">
                <a:latin typeface="Century Gothic"/>
                <a:ea typeface="Century Gothic"/>
                <a:cs typeface="Century Gothic"/>
                <a:sym typeface="Century Gothic"/>
              </a:rPr>
              <a:t> (mobilā tel. «Galerijas» funkcija)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400"/>
              <a:buNone/>
            </a:pPr>
            <a:r>
              <a:rPr lang="lv-LV" sz="2400">
                <a:latin typeface="Century Gothic"/>
                <a:ea typeface="Century Gothic"/>
                <a:cs typeface="Century Gothic"/>
                <a:sym typeface="Century Gothic"/>
              </a:rPr>
              <a:t>      no 3</a:t>
            </a:r>
            <a:r>
              <a:rPr lang="lv-LV" sz="2400" u="sng">
                <a:latin typeface="Century Gothic"/>
                <a:ea typeface="Century Gothic"/>
                <a:cs typeface="Century Gothic"/>
                <a:sym typeface="Century Gothic"/>
              </a:rPr>
              <a:t> foto </a:t>
            </a:r>
            <a:r>
              <a:rPr lang="lv-LV" sz="2400">
                <a:latin typeface="Century Gothic"/>
                <a:ea typeface="Century Gothic"/>
                <a:cs typeface="Century Gothic"/>
                <a:sym typeface="Century Gothic"/>
              </a:rPr>
              <a:t>(viena auga 2 palielinājumi + pašfoto) </a:t>
            </a:r>
            <a:r>
              <a:rPr lang="lv-LV" sz="2800">
                <a:latin typeface="Century Gothic"/>
                <a:ea typeface="Century Gothic"/>
                <a:cs typeface="Century Gothic"/>
                <a:sym typeface="Century Gothic"/>
              </a:rPr>
              <a:t> </a:t>
            </a:r>
            <a:br>
              <a:rPr lang="lv-LV" sz="2800">
                <a:latin typeface="Century Gothic"/>
                <a:ea typeface="Century Gothic"/>
                <a:cs typeface="Century Gothic"/>
                <a:sym typeface="Century Gothic"/>
              </a:rPr>
            </a:br>
            <a:endParaRPr sz="28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30" name="Google Shape;230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164417" y="4797193"/>
            <a:ext cx="1683026" cy="1695681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" name="Google Shape;231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422802" y="4797193"/>
            <a:ext cx="1553698" cy="16956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g39371d0216b_1_3"/>
          <p:cNvSpPr txBox="1"/>
          <p:nvPr>
            <p:ph type="title"/>
          </p:nvPr>
        </p:nvSpPr>
        <p:spPr>
          <a:xfrm>
            <a:off x="2592925" y="624110"/>
            <a:ext cx="8911800" cy="12810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7" name="Google Shape;237;g39371d0216b_1_3"/>
          <p:cNvSpPr txBox="1"/>
          <p:nvPr>
            <p:ph idx="1" type="body"/>
          </p:nvPr>
        </p:nvSpPr>
        <p:spPr>
          <a:xfrm>
            <a:off x="2589212" y="2133600"/>
            <a:ext cx="8915400" cy="3777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38" name="Google Shape;238;g39371d0216b_1_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7"/>
          <p:cNvSpPr txBox="1"/>
          <p:nvPr>
            <p:ph type="title"/>
          </p:nvPr>
        </p:nvSpPr>
        <p:spPr>
          <a:xfrm>
            <a:off x="838200" y="365126"/>
            <a:ext cx="10515600" cy="7613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495526"/>
              </a:buClr>
              <a:buSzPct val="100000"/>
              <a:buFont typeface="Century Gothic"/>
              <a:buNone/>
            </a:pPr>
            <a:r>
              <a:rPr lang="lv-LV" sz="3200">
                <a:solidFill>
                  <a:srgbClr val="495526"/>
                </a:solidFill>
              </a:rPr>
              <a:t>3. Pētnieciskā aktivitāte «Augu valsts izpēte» (2) </a:t>
            </a:r>
            <a:br>
              <a:rPr lang="lv-LV" sz="3200">
                <a:solidFill>
                  <a:srgbClr val="495526"/>
                </a:solidFill>
              </a:rPr>
            </a:br>
            <a:r>
              <a:rPr lang="lv-LV" sz="2000">
                <a:solidFill>
                  <a:srgbClr val="495526"/>
                </a:solidFill>
              </a:rPr>
              <a:t>Ko esam/būsim paveikuši?</a:t>
            </a:r>
            <a:endParaRPr sz="2000">
              <a:solidFill>
                <a:srgbClr val="495526"/>
              </a:solidFill>
            </a:endParaRPr>
          </a:p>
        </p:txBody>
      </p:sp>
      <p:sp>
        <p:nvSpPr>
          <p:cNvPr id="244" name="Google Shape;244;p7"/>
          <p:cNvSpPr txBox="1"/>
          <p:nvPr>
            <p:ph idx="1" type="body"/>
          </p:nvPr>
        </p:nvSpPr>
        <p:spPr>
          <a:xfrm>
            <a:off x="940904" y="1126437"/>
            <a:ext cx="11360426" cy="51300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61950" lvl="0" marL="3619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lv-LV" sz="2800">
                <a:latin typeface="Century Gothic"/>
                <a:ea typeface="Century Gothic"/>
                <a:cs typeface="Century Gothic"/>
                <a:sym typeface="Century Gothic"/>
              </a:rPr>
              <a:t>5</a:t>
            </a:r>
            <a:r>
              <a:rPr lang="lv-LV" sz="2000">
                <a:latin typeface="Century Gothic"/>
                <a:ea typeface="Century Gothic"/>
                <a:cs typeface="Century Gothic"/>
                <a:sym typeface="Century Gothic"/>
              </a:rPr>
              <a:t>. Izveidojiet izvēlētā auga daļas grafisku </a:t>
            </a:r>
            <a:r>
              <a:rPr b="1" lang="lv-LV" sz="2000" u="sng">
                <a:latin typeface="Century Gothic"/>
                <a:ea typeface="Century Gothic"/>
                <a:cs typeface="Century Gothic"/>
                <a:sym typeface="Century Gothic"/>
              </a:rPr>
              <a:t>skici</a:t>
            </a:r>
            <a:r>
              <a:rPr b="1" lang="lv-LV" sz="2000"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lv-LV" sz="2000">
                <a:latin typeface="Century Gothic"/>
                <a:ea typeface="Century Gothic"/>
                <a:cs typeface="Century Gothic"/>
                <a:sym typeface="Century Gothic"/>
              </a:rPr>
              <a:t>iedvesmai </a:t>
            </a:r>
            <a:endParaRPr/>
          </a:p>
          <a:p>
            <a:pPr indent="-361950" lvl="0" marL="3619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lv-LV" sz="2000">
                <a:latin typeface="Century Gothic"/>
                <a:ea typeface="Century Gothic"/>
                <a:cs typeface="Century Gothic"/>
                <a:sym typeface="Century Gothic"/>
              </a:rPr>
              <a:t>   </a:t>
            </a:r>
            <a:r>
              <a:rPr b="1" lang="lv-LV" sz="2000">
                <a:latin typeface="Century Gothic"/>
                <a:ea typeface="Century Gothic"/>
                <a:cs typeface="Century Gothic"/>
                <a:sym typeface="Century Gothic"/>
              </a:rPr>
              <a:t>5</a:t>
            </a:r>
            <a:r>
              <a:rPr b="1" lang="lv-LV" sz="2000"/>
              <a:t> cm X 5 cm </a:t>
            </a:r>
            <a:r>
              <a:rPr lang="lv-LV" sz="2000"/>
              <a:t>laukumā pierakstu kladē </a:t>
            </a:r>
            <a:r>
              <a:rPr lang="lv-LV" sz="2000">
                <a:latin typeface="Century Gothic"/>
                <a:ea typeface="Century Gothic"/>
                <a:cs typeface="Century Gothic"/>
                <a:sym typeface="Century Gothic"/>
              </a:rPr>
              <a:t>(ar pildspalvu vai zīmuli),</a:t>
            </a:r>
            <a:endParaRPr/>
          </a:p>
          <a:p>
            <a:pPr indent="-361950" lvl="0" marL="3619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lv-LV" sz="2000">
                <a:latin typeface="Century Gothic"/>
                <a:ea typeface="Century Gothic"/>
                <a:cs typeface="Century Gothic"/>
                <a:sym typeface="Century Gothic"/>
              </a:rPr>
              <a:t>6. Izmantojot augu noteikšanas mobilās aplikācijas</a:t>
            </a:r>
            <a:r>
              <a:rPr lang="lv-LV" sz="2000"/>
              <a:t> (bezmaksas), nosakiet šī auga nosaukumu, kurai dzimtai tas pieder?</a:t>
            </a:r>
            <a:endParaRPr/>
          </a:p>
          <a:p>
            <a:pPr indent="-387350" lvl="0" marL="5143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t/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lv-LV" sz="2000">
                <a:latin typeface="Century Gothic"/>
                <a:ea typeface="Century Gothic"/>
                <a:cs typeface="Century Gothic"/>
                <a:sym typeface="Century Gothic"/>
              </a:rPr>
              <a:t>7.  Pārbaudiet ticamos avotos, </a:t>
            </a:r>
            <a:r>
              <a:rPr lang="lv-LV" sz="2000"/>
              <a:t>kā sauc šo augu</a:t>
            </a:r>
            <a:r>
              <a:rPr lang="lv-LV" sz="2000">
                <a:latin typeface="Century Gothic"/>
                <a:ea typeface="Century Gothic"/>
                <a:cs typeface="Century Gothic"/>
                <a:sym typeface="Century Gothic"/>
              </a:rPr>
              <a:t>, izmantojot Interneta resursus (piemēram, </a:t>
            </a:r>
            <a:r>
              <a:rPr lang="lv-LV" sz="2000" u="sng">
                <a:solidFill>
                  <a:srgbClr val="0070C0"/>
                </a:solidFill>
                <a:latin typeface="Century Gothic"/>
                <a:ea typeface="Century Gothic"/>
                <a:cs typeface="Century Gothic"/>
                <a:sym typeface="Century Gothic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https://www.latvijasdaba.lv/augi/sistematiskais-raditajs/</a:t>
            </a:r>
            <a:endParaRPr sz="2000">
              <a:solidFill>
                <a:srgbClr val="0070C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lv-LV" sz="2000">
                <a:latin typeface="Century Gothic"/>
                <a:ea typeface="Century Gothic"/>
                <a:cs typeface="Century Gothic"/>
                <a:sym typeface="Century Gothic"/>
              </a:rPr>
              <a:t> Pierakstu kladē ierakstiet </a:t>
            </a:r>
            <a:r>
              <a:rPr lang="lv-LV" sz="2000" u="sng">
                <a:latin typeface="Century Gothic"/>
                <a:ea typeface="Century Gothic"/>
                <a:cs typeface="Century Gothic"/>
                <a:sym typeface="Century Gothic"/>
              </a:rPr>
              <a:t>auga sugas un dzimtas nosaukumu  </a:t>
            </a:r>
            <a:endParaRPr/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SzPts val="2000"/>
              <a:buChar char="🠶"/>
            </a:pPr>
            <a:r>
              <a:rPr lang="lv-LV" sz="2000">
                <a:latin typeface="Century Gothic"/>
                <a:ea typeface="Century Gothic"/>
                <a:cs typeface="Century Gothic"/>
                <a:sym typeface="Century Gothic"/>
              </a:rPr>
              <a:t>latviešu, </a:t>
            </a:r>
            <a:endParaRPr/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SzPts val="2000"/>
              <a:buChar char="🠶"/>
            </a:pPr>
            <a:r>
              <a:rPr lang="lv-LV" sz="2000">
                <a:latin typeface="Century Gothic"/>
                <a:ea typeface="Century Gothic"/>
                <a:cs typeface="Century Gothic"/>
                <a:sym typeface="Century Gothic"/>
              </a:rPr>
              <a:t>latīņu valodās.</a:t>
            </a:r>
            <a:endParaRPr/>
          </a:p>
        </p:txBody>
      </p:sp>
      <p:pic>
        <p:nvPicPr>
          <p:cNvPr id="245" name="Google Shape;245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284676" y="4514955"/>
            <a:ext cx="2386306" cy="1741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Google Shape;246;p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111410" y="3633176"/>
            <a:ext cx="1749492" cy="2696186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" name="Google Shape;247;p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110234" y="4022760"/>
            <a:ext cx="2649629" cy="22701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Google Shape;248;p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" name="Google Shape;249;p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2400" y="15240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8"/>
          <p:cNvSpPr txBox="1"/>
          <p:nvPr>
            <p:ph type="title"/>
          </p:nvPr>
        </p:nvSpPr>
        <p:spPr>
          <a:xfrm>
            <a:off x="838199" y="365125"/>
            <a:ext cx="11009243" cy="7083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55643E"/>
              </a:buClr>
              <a:buSzPct val="100000"/>
              <a:buFont typeface="Century Gothic"/>
              <a:buNone/>
            </a:pPr>
            <a:r>
              <a:rPr lang="lv-LV" sz="2800">
                <a:solidFill>
                  <a:srgbClr val="55643E"/>
                </a:solidFill>
              </a:rPr>
              <a:t>      3. Ko mēs dabaszinībās varam pētīt, ja </a:t>
            </a:r>
            <a:r>
              <a:rPr lang="lv-LV" sz="2800" u="sng">
                <a:solidFill>
                  <a:srgbClr val="55643E"/>
                </a:solidFill>
              </a:rPr>
              <a:t>pētāmais objekts </a:t>
            </a:r>
            <a:r>
              <a:rPr lang="lv-LV" sz="2800">
                <a:solidFill>
                  <a:srgbClr val="55643E"/>
                </a:solidFill>
              </a:rPr>
              <a:t>ir AUGS?</a:t>
            </a:r>
            <a:br>
              <a:rPr lang="lv-LV" sz="2800">
                <a:solidFill>
                  <a:srgbClr val="55643E"/>
                </a:solidFill>
              </a:rPr>
            </a:br>
            <a:br>
              <a:rPr lang="lv-LV" sz="2800">
                <a:solidFill>
                  <a:srgbClr val="55643E"/>
                </a:solidFill>
              </a:rPr>
            </a:br>
            <a:r>
              <a:rPr lang="lv-LV" sz="2800">
                <a:solidFill>
                  <a:srgbClr val="55643E"/>
                </a:solidFill>
              </a:rPr>
              <a:t> </a:t>
            </a:r>
            <a:r>
              <a:rPr lang="lv-LV" sz="2200">
                <a:solidFill>
                  <a:srgbClr val="55643E"/>
                </a:solidFill>
              </a:rPr>
              <a:t>Lūdzu formulējiet </a:t>
            </a:r>
            <a:r>
              <a:rPr lang="lv-LV" sz="2200" u="sng">
                <a:solidFill>
                  <a:srgbClr val="55643E"/>
                </a:solidFill>
              </a:rPr>
              <a:t>VISMAZ 1</a:t>
            </a:r>
            <a:r>
              <a:rPr lang="lv-LV" sz="2200">
                <a:solidFill>
                  <a:srgbClr val="55643E"/>
                </a:solidFill>
              </a:rPr>
              <a:t> pētniecisko jautājumu kādā no brīvi izvēlētām </a:t>
            </a:r>
            <a:r>
              <a:rPr lang="lv-LV" sz="2200" u="sng">
                <a:solidFill>
                  <a:srgbClr val="55643E"/>
                </a:solidFill>
              </a:rPr>
              <a:t>jomām</a:t>
            </a:r>
            <a:r>
              <a:rPr lang="lv-LV" sz="2200">
                <a:solidFill>
                  <a:srgbClr val="55643E"/>
                </a:solidFill>
              </a:rPr>
              <a:t>:</a:t>
            </a:r>
            <a:endParaRPr sz="2200">
              <a:solidFill>
                <a:srgbClr val="55643E"/>
              </a:solidFill>
            </a:endParaRPr>
          </a:p>
        </p:txBody>
      </p:sp>
      <p:sp>
        <p:nvSpPr>
          <p:cNvPr id="255" name="Google Shape;255;p8"/>
          <p:cNvSpPr txBox="1"/>
          <p:nvPr>
            <p:ph idx="1" type="body"/>
          </p:nvPr>
        </p:nvSpPr>
        <p:spPr>
          <a:xfrm>
            <a:off x="1431233" y="1669775"/>
            <a:ext cx="9145725" cy="51882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SzPts val="2400"/>
              <a:buChar char="🠶"/>
            </a:pPr>
            <a:r>
              <a:rPr lang="lv-LV" sz="2400">
                <a:solidFill>
                  <a:srgbClr val="55643E"/>
                </a:solidFill>
              </a:rPr>
              <a:t>fizika, </a:t>
            </a:r>
            <a:endParaRPr/>
          </a:p>
          <a:p>
            <a:pPr indent="-342900" lvl="0" marL="342900" rtl="0" algn="l">
              <a:spcBef>
                <a:spcPts val="1000"/>
              </a:spcBef>
              <a:spcAft>
                <a:spcPts val="0"/>
              </a:spcAft>
              <a:buSzPts val="2400"/>
              <a:buChar char="🠶"/>
            </a:pPr>
            <a:r>
              <a:rPr lang="lv-LV" sz="2400">
                <a:solidFill>
                  <a:srgbClr val="55643E"/>
                </a:solidFill>
              </a:rPr>
              <a:t>ķīmija, </a:t>
            </a:r>
            <a:endParaRPr/>
          </a:p>
          <a:p>
            <a:pPr indent="-342900" lvl="0" marL="342900" rtl="0" algn="l">
              <a:spcBef>
                <a:spcPts val="1000"/>
              </a:spcBef>
              <a:spcAft>
                <a:spcPts val="0"/>
              </a:spcAft>
              <a:buSzPts val="2400"/>
              <a:buChar char="🠶"/>
            </a:pPr>
            <a:r>
              <a:rPr lang="lv-LV" sz="2400">
                <a:solidFill>
                  <a:srgbClr val="55643E"/>
                </a:solidFill>
              </a:rPr>
              <a:t>bioloģija, </a:t>
            </a:r>
            <a:endParaRPr/>
          </a:p>
          <a:p>
            <a:pPr indent="-342900" lvl="0" marL="342900" rtl="0" algn="l">
              <a:spcBef>
                <a:spcPts val="1000"/>
              </a:spcBef>
              <a:spcAft>
                <a:spcPts val="0"/>
              </a:spcAft>
              <a:buSzPts val="2400"/>
              <a:buChar char="🠶"/>
            </a:pPr>
            <a:r>
              <a:rPr lang="lv-LV" sz="2400">
                <a:solidFill>
                  <a:srgbClr val="55643E"/>
                </a:solidFill>
              </a:rPr>
              <a:t>ģeogrāfija, </a:t>
            </a:r>
            <a:endParaRPr/>
          </a:p>
          <a:p>
            <a:pPr indent="-342900" lvl="0" marL="342900" rtl="0" algn="l">
              <a:spcBef>
                <a:spcPts val="1000"/>
              </a:spcBef>
              <a:spcAft>
                <a:spcPts val="0"/>
              </a:spcAft>
              <a:buSzPts val="2400"/>
              <a:buChar char="🠶"/>
            </a:pPr>
            <a:r>
              <a:rPr lang="lv-LV" sz="2400">
                <a:solidFill>
                  <a:srgbClr val="55643E"/>
                </a:solidFill>
              </a:rPr>
              <a:t>matemātika, </a:t>
            </a:r>
            <a:endParaRPr/>
          </a:p>
          <a:p>
            <a:pPr indent="-342900" lvl="0" marL="342900" rtl="0" algn="l">
              <a:spcBef>
                <a:spcPts val="1000"/>
              </a:spcBef>
              <a:spcAft>
                <a:spcPts val="0"/>
              </a:spcAft>
              <a:buSzPts val="2400"/>
              <a:buChar char="🠶"/>
            </a:pPr>
            <a:r>
              <a:rPr lang="lv-LV" sz="2400">
                <a:solidFill>
                  <a:srgbClr val="55643E"/>
                </a:solidFill>
              </a:rPr>
              <a:t>literatūra,</a:t>
            </a:r>
            <a:endParaRPr/>
          </a:p>
          <a:p>
            <a:pPr indent="-342900" lvl="0" marL="342900" rtl="0" algn="l">
              <a:spcBef>
                <a:spcPts val="1000"/>
              </a:spcBef>
              <a:spcAft>
                <a:spcPts val="0"/>
              </a:spcAft>
              <a:buSzPts val="2400"/>
              <a:buChar char="🠶"/>
            </a:pPr>
            <a:r>
              <a:rPr lang="lv-LV" sz="2400">
                <a:solidFill>
                  <a:srgbClr val="55643E"/>
                </a:solidFill>
              </a:rPr>
              <a:t> vizuālā māksla.</a:t>
            </a:r>
            <a:endParaRPr/>
          </a:p>
          <a:p>
            <a:pPr indent="-190500" lvl="0" marL="342900" rtl="0" algn="l">
              <a:spcBef>
                <a:spcPts val="100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400">
              <a:solidFill>
                <a:srgbClr val="55643E"/>
              </a:solidFill>
            </a:endParaRPr>
          </a:p>
        </p:txBody>
      </p:sp>
      <p:pic>
        <p:nvPicPr>
          <p:cNvPr id="256" name="Google Shape;256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39271" y="1961320"/>
            <a:ext cx="3021496" cy="34151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Легкий дым">
  <a:themeElements>
    <a:clrScheme name="Легкий дым">
      <a:dk1>
        <a:srgbClr val="000000"/>
      </a:dk1>
      <a:lt1>
        <a:srgbClr val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2021-02-27T15:05:02Z</dcterms:created>
  <dc:creator>Dzintra Iļiško</dc:creator>
</cp:coreProperties>
</file>