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0" r:id="rId3"/>
    <p:sldId id="258" r:id="rId4"/>
    <p:sldId id="260" r:id="rId5"/>
    <p:sldId id="315" r:id="rId6"/>
    <p:sldId id="316" r:id="rId7"/>
    <p:sldId id="265" r:id="rId8"/>
    <p:sldId id="308" r:id="rId9"/>
    <p:sldId id="309" r:id="rId10"/>
    <p:sldId id="318" r:id="rId11"/>
    <p:sldId id="319" r:id="rId12"/>
    <p:sldId id="270" r:id="rId13"/>
    <p:sldId id="320" r:id="rId14"/>
    <p:sldId id="282" r:id="rId15"/>
    <p:sldId id="322" r:id="rId16"/>
    <p:sldId id="284" r:id="rId17"/>
    <p:sldId id="285" r:id="rId18"/>
    <p:sldId id="286" r:id="rId19"/>
    <p:sldId id="323" r:id="rId20"/>
    <p:sldId id="288" r:id="rId21"/>
    <p:sldId id="291" r:id="rId22"/>
    <p:sldId id="324" r:id="rId23"/>
    <p:sldId id="325" r:id="rId24"/>
    <p:sldId id="306" r:id="rId25"/>
    <p:sldId id="30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97B9E0"/>
    <a:srgbClr val="5089BC"/>
    <a:srgbClr val="7C7C7C"/>
    <a:srgbClr val="525252"/>
    <a:srgbClr val="A5A5A5"/>
    <a:srgbClr val="F19C55"/>
    <a:srgbClr val="ED7D31"/>
    <a:srgbClr val="668CCF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940311066263549E-3"/>
          <c:y val="0"/>
          <c:w val="0.9516656578271101"/>
          <c:h val="0.9369175627240143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52E-4C23-890B-7154DBFE76F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52E-4C23-890B-7154DBFE76F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4-A52E-4C23-890B-7154DBFE76F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6-A52E-4C23-890B-7154DBFE76F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8-A52E-4C23-890B-7154DBFE76F6}"/>
              </c:ext>
            </c:extLst>
          </c:dPt>
          <c:cat>
            <c:strRef>
              <c:f>Sheet1!$A$2:$A$6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1">
                  <c:v>1065</c:v>
                </c:pt>
                <c:pt idx="2">
                  <c:v>946</c:v>
                </c:pt>
                <c:pt idx="3">
                  <c:v>1090</c:v>
                </c:pt>
                <c:pt idx="4">
                  <c:v>1088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52E-4C23-890B-7154DBFE7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85940224"/>
        <c:axId val="187105664"/>
      </c:barChart>
      <c:catAx>
        <c:axId val="18594022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87105664"/>
        <c:crosses val="autoZero"/>
        <c:auto val="1"/>
        <c:lblAlgn val="ctr"/>
        <c:lblOffset val="100"/>
        <c:noMultiLvlLbl val="0"/>
      </c:catAx>
      <c:valAx>
        <c:axId val="1871056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594022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6.0215053763440864E-2"/>
          <c:w val="0.9516656578271101"/>
          <c:h val="0.9369175627240143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64AC-428D-8DE5-79D0493CA8EA}"/>
              </c:ext>
            </c:extLst>
          </c:dPt>
          <c:dPt>
            <c:idx val="1"/>
            <c:invertIfNegative val="0"/>
            <c:bubble3D val="0"/>
            <c:spPr>
              <a:solidFill>
                <a:srgbClr val="668CC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2-64AC-428D-8DE5-79D0493CA8EA}"/>
              </c:ext>
            </c:extLst>
          </c:dPt>
          <c:cat>
            <c:strRef>
              <c:f>Sheet1!$A$2:$A$3</c:f>
              <c:strCache>
                <c:ptCount val="2"/>
                <c:pt idx="0">
                  <c:v>Category 2</c:v>
                </c:pt>
                <c:pt idx="1">
                  <c:v>Category 3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302</c:v>
                </c:pt>
                <c:pt idx="1">
                  <c:v>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4AC-428D-8DE5-79D0493CA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85940224"/>
        <c:axId val="187105664"/>
      </c:barChart>
      <c:catAx>
        <c:axId val="18594022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87105664"/>
        <c:crosses val="autoZero"/>
        <c:auto val="1"/>
        <c:lblAlgn val="ctr"/>
        <c:lblOffset val="100"/>
        <c:noMultiLvlLbl val="0"/>
      </c:catAx>
      <c:valAx>
        <c:axId val="1871056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594022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973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495F-472C-B092-8400F9C7A7AB}"/>
              </c:ext>
            </c:extLst>
          </c:dPt>
          <c:dPt>
            <c:idx val="1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3-495F-472C-B092-8400F9C7A7AB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973</c:v>
                </c:pt>
                <c:pt idx="1">
                  <c:v>2672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5F-472C-B092-8400F9C7A7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Sheet1!$B$3</c:f>
              <c:strCache>
                <c:ptCount val="1"/>
                <c:pt idx="0">
                  <c:v>2672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E225-4C6D-A344-0A18654C3FC0}"/>
              </c:ext>
            </c:extLst>
          </c:dPt>
          <c:dPt>
            <c:idx val="1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3-E225-4C6D-A344-0A18654C3FC0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1699</c:v>
                </c:pt>
                <c:pt idx="1">
                  <c:v>2672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25-4C6D-A344-0A18654C3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AD9-48D1-B383-9B20F0B342F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AD9-48D1-B383-9B20F0B342F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AD9-48D1-B383-9B20F0B342F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AD9-48D1-B383-9B20F0B342F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AD9-48D1-B383-9B20F0B342F5}"/>
              </c:ext>
            </c:extLst>
          </c:dPt>
          <c:cat>
            <c:strRef>
              <c:f>Sheet1!$A$2:$A$7</c:f>
              <c:strCache>
                <c:ptCount val="6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</c:v>
                </c:pt>
                <c:pt idx="1">
                  <c:v>42</c:v>
                </c:pt>
                <c:pt idx="2">
                  <c:v>75</c:v>
                </c:pt>
                <c:pt idx="3">
                  <c:v>55</c:v>
                </c:pt>
                <c:pt idx="4">
                  <c:v>66</c:v>
                </c:pt>
                <c:pt idx="5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AD9-48D1-B383-9B20F0B342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AD9-48D1-B383-9B20F0B342F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3AD9-48D1-B383-9B20F0B342F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3AD9-48D1-B383-9B20F0B342F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3AD9-48D1-B383-9B20F0B342F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3AD9-48D1-B383-9B20F0B342F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3AD9-48D1-B383-9B20F0B342F5}"/>
              </c:ext>
            </c:extLst>
          </c:dPt>
          <c:cat>
            <c:strRef>
              <c:f>Sheet1!$A$2:$A$7</c:f>
              <c:strCache>
                <c:ptCount val="6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65</c:v>
                </c:pt>
                <c:pt idx="1">
                  <c:v>58</c:v>
                </c:pt>
                <c:pt idx="2">
                  <c:v>25</c:v>
                </c:pt>
                <c:pt idx="3">
                  <c:v>45</c:v>
                </c:pt>
                <c:pt idx="4">
                  <c:v>34</c:v>
                </c:pt>
                <c:pt idx="5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3AD9-48D1-B383-9B20F0B342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7966720"/>
        <c:axId val="157968256"/>
      </c:barChart>
      <c:catAx>
        <c:axId val="15796672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57968256"/>
        <c:crosses val="autoZero"/>
        <c:auto val="1"/>
        <c:lblAlgn val="ctr"/>
        <c:lblOffset val="100"/>
        <c:noMultiLvlLbl val="0"/>
      </c:catAx>
      <c:valAx>
        <c:axId val="157968256"/>
        <c:scaling>
          <c:orientation val="minMax"/>
        </c:scaling>
        <c:delete val="1"/>
        <c:axPos val="b"/>
        <c:majorGridlines>
          <c:spPr>
            <a:ln w="6350" cap="flat" cmpd="sng" algn="ctr">
              <a:noFill/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57966720"/>
        <c:crosses val="autoZero"/>
        <c:crossBetween val="between"/>
      </c:valAx>
      <c:spPr>
        <a:noFill/>
        <a:ln w="53975"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lv-LV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947B3-2207-4209-BF6A-E2D4CA8F77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04152-B9E3-4F3D-AE99-1E8E8E26F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7181B-CA07-433E-9D29-67C53EC2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BC9C0-2732-4EE4-B6CE-D248A1DE4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5BBB0-9C22-4597-B400-B5A06D45C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85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8CD55-B17C-4CA8-AF09-205CD5BC1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F18F-2F76-481E-9ECF-0D264E9C7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70059-0EC4-47BF-B9BC-548EE04E3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06B91-9FD7-4B52-8FE4-9ED2791F4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40164-01D8-4B7F-B8E6-1158D762F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72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B695B-C6D4-4FCD-9387-FA286FFF8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0A31A-3AE8-44FF-B7C9-20B2A8B17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8720A-95F4-438F-96C8-D3CE3C97B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A4F08-B048-4165-9966-DCBB4E9A2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1F966-7D77-4094-9453-5B2B8B6A3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54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ECFE-5900-4709-AFE3-FEEF6B0EE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26192-C8A7-4429-B439-9E1D37C319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B8E86-D350-45F8-821B-83BCD9BC2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7CA81A-E166-4AEC-85EA-1BDC0C6E1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450B2D-E7D7-455A-B434-A9F2FA7AE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F33100-24F9-43A5-A111-C938CAF1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58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121C5-0F68-42B2-9AC1-138B1F5AA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F5686-25FA-47B8-97F8-F3F7B030B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A91391-42C2-47AA-9A6F-4FFDA511B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2432F6-F99D-4B07-AE91-12485FF6C6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5025D8-8666-40EF-A796-07F571225D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71F15-96AE-43BD-B0B4-13A13F434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CED945-37B7-42EE-87C0-2FAB36117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3AFBBA-6241-42A6-93B5-46DD7839E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8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ABA73-C32B-4501-BBC2-26902B905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C2D032-BFA4-4D6B-969B-90FDC776D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EDB248-7835-4A2B-BA53-62CA61ABC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857C25-61A2-4AF0-B3CC-2275B935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74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B10043-E580-4ABC-AC0D-24BC47646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0FE655-4222-4B3F-BAF4-5FDA58F0A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CE37C-CFEA-4339-9BA5-B27C7C113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0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3B268-CF43-429E-A1F9-433EC0233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68B15-D14A-42CB-92F5-6793294A1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8B7CA-AB55-4E03-81C6-381E14729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7C096-ECE8-44F3-9F7B-2E7449371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3BBBE-46AC-42FD-94AF-1845D93F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AF02BE-29B9-4E11-9005-A32BE64E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4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F6E2B-3707-480C-BDAB-570F52CA6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CC15EF-8BA4-48BF-BB73-03DE0E959E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FA209-7364-4CC8-8EB1-10B0063C2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61594-5D4C-4DBE-B71D-9BBCD1C7C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CDA70D-2F98-49AC-BD99-F8DFC054C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4EEB07-F48E-4392-8315-1A4D38ED3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65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141D-D184-4C67-830A-C8381BC8D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83F98D-70D8-4F43-AE6B-E218B20EA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6A5A9-88BD-4182-80E9-BAE85ECAB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D11C1-CFDD-424C-8942-1B407A161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3957F-393D-4EBF-8817-B7D0CF72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11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DAEB3C-8A6B-488A-AB3E-0AB6650383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EC664C-184B-4378-9048-EB95C38EF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111C0-994C-425D-878A-E935B35D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62981-8144-43FD-8175-A4B7AA28F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4AA66-CD1E-4A55-A34F-52E3D8306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1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1E74D8-0421-4F7F-A9F9-BBAD01A1F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3CDAA-569B-4961-96CB-B10E6AA8F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130B7-72BF-4F58-9D9C-9574BC488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6ECBB-E469-44FB-B94F-34AB26E90FD1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A09CB-92F4-4A79-9716-8AF0ACD48E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5FE0C-792E-4B5C-A8B5-84CAF0186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ED7D8-97A3-4EB7-B9D4-945416A22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2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1F8BC33-EA14-495A-8BF2-F3B62EA1359D}"/>
              </a:ext>
            </a:extLst>
          </p:cNvPr>
          <p:cNvSpPr/>
          <p:nvPr/>
        </p:nvSpPr>
        <p:spPr>
          <a:xfrm flipH="1">
            <a:off x="5654565" y="0"/>
            <a:ext cx="6537434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175FA22-8D32-4BDF-8112-ADD93A9712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6" t="15714" r="58593" b="68837"/>
          <a:stretch/>
        </p:blipFill>
        <p:spPr>
          <a:xfrm>
            <a:off x="325821" y="498197"/>
            <a:ext cx="1366345" cy="9971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3DACE02-B98A-49B6-B007-F698E6D4BF8E}"/>
              </a:ext>
            </a:extLst>
          </p:cNvPr>
          <p:cNvSpPr txBox="1"/>
          <p:nvPr/>
        </p:nvSpPr>
        <p:spPr>
          <a:xfrm>
            <a:off x="1815458" y="617675"/>
            <a:ext cx="231482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lv-LV" sz="2400" spc="145" dirty="0" smtClean="0">
                <a:latin typeface="+mj-lt"/>
                <a:ea typeface="Crimson Pro Bold"/>
                <a:cs typeface="Crimson Pro Bold"/>
                <a:sym typeface="Crimson Pro Bold"/>
              </a:rPr>
              <a:t>DAUGAVPILS</a:t>
            </a:r>
          </a:p>
          <a:p>
            <a:r>
              <a:rPr lang="lv-LV" sz="2400" spc="145" dirty="0" smtClean="0">
                <a:latin typeface="+mj-lt"/>
                <a:ea typeface="Crimson Pro Bold"/>
                <a:cs typeface="Crimson Pro Bold"/>
                <a:sym typeface="Crimson Pro Bold"/>
              </a:rPr>
              <a:t>UNIVERSITĀTE</a:t>
            </a:r>
            <a:endParaRPr lang="en-US" sz="2400" spc="145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9E9C40-37A2-41FE-A516-F950963F3CC7}"/>
              </a:ext>
            </a:extLst>
          </p:cNvPr>
          <p:cNvSpPr txBox="1"/>
          <p:nvPr/>
        </p:nvSpPr>
        <p:spPr>
          <a:xfrm>
            <a:off x="5592237" y="6194901"/>
            <a:ext cx="3689684" cy="372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spc="57" dirty="0">
                <a:latin typeface="Century Gothic" panose="020B0502020202020204" pitchFamily="34" charset="0"/>
                <a:ea typeface="Lato"/>
                <a:cs typeface="Lato"/>
                <a:sym typeface="Lato"/>
              </a:rPr>
              <a:t> </a:t>
            </a:r>
            <a:r>
              <a:rPr lang="lv-LV" sz="1400" spc="57" dirty="0" smtClean="0">
                <a:latin typeface="Century Gothic" panose="020B0502020202020204" pitchFamily="34" charset="0"/>
                <a:ea typeface="Lato"/>
                <a:cs typeface="Lato"/>
                <a:sym typeface="Lato"/>
              </a:rPr>
              <a:t>VĀRDS, UZVĀRDS</a:t>
            </a:r>
            <a:endParaRPr lang="en-US" sz="1400" b="1" spc="57" dirty="0">
              <a:latin typeface="Century Gothic" panose="020B0502020202020204" pitchFamily="34" charset="0"/>
              <a:ea typeface="Lato"/>
              <a:cs typeface="Lato"/>
              <a:sym typeface="Lato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4194695-7032-404E-889B-1B70772FCCCE}"/>
              </a:ext>
            </a:extLst>
          </p:cNvPr>
          <p:cNvSpPr txBox="1"/>
          <p:nvPr/>
        </p:nvSpPr>
        <p:spPr>
          <a:xfrm>
            <a:off x="5654565" y="6010235"/>
            <a:ext cx="46307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400" dirty="0" smtClean="0">
                <a:latin typeface="Century Gothic" panose="020B0502020202020204" pitchFamily="34" charset="0"/>
              </a:rPr>
              <a:t>AMATS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C6B41AB-310D-4374-A875-EEDDA88971D5}"/>
              </a:ext>
            </a:extLst>
          </p:cNvPr>
          <p:cNvSpPr txBox="1"/>
          <p:nvPr/>
        </p:nvSpPr>
        <p:spPr>
          <a:xfrm>
            <a:off x="5213748" y="5165143"/>
            <a:ext cx="13379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400" spc="109" dirty="0" smtClean="0">
                <a:latin typeface="Century Gothic" panose="020B0502020202020204" pitchFamily="34" charset="0"/>
                <a:ea typeface="Crimson Pro Bold"/>
                <a:cs typeface="Crimson Pro Bold"/>
                <a:sym typeface="Crimson Pro"/>
              </a:rPr>
              <a:t>datums</a:t>
            </a:r>
            <a:endParaRPr lang="en-US" sz="1400" spc="109" dirty="0">
              <a:latin typeface="Century Gothic" panose="020B0502020202020204" pitchFamily="34" charset="0"/>
              <a:ea typeface="Crimson Pro Bold"/>
              <a:cs typeface="Crimson Pro Bold"/>
              <a:sym typeface="Crimson Pro Bold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548A85-5F9B-4E67-AD9F-8EBCD1509471}"/>
              </a:ext>
            </a:extLst>
          </p:cNvPr>
          <p:cNvCxnSpPr>
            <a:cxnSpLocks/>
          </p:cNvCxnSpPr>
          <p:nvPr/>
        </p:nvCxnSpPr>
        <p:spPr>
          <a:xfrm>
            <a:off x="1919193" y="1428364"/>
            <a:ext cx="974759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899A6DA-3FF2-48D4-B693-C0A3BA334E81}"/>
              </a:ext>
            </a:extLst>
          </p:cNvPr>
          <p:cNvSpPr/>
          <p:nvPr/>
        </p:nvSpPr>
        <p:spPr>
          <a:xfrm>
            <a:off x="4819778" y="5025505"/>
            <a:ext cx="1669574" cy="587054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D3AB0D0-3ADB-4E5E-BC22-7C2D3B04B9E4}"/>
              </a:ext>
            </a:extLst>
          </p:cNvPr>
          <p:cNvSpPr/>
          <p:nvPr/>
        </p:nvSpPr>
        <p:spPr>
          <a:xfrm>
            <a:off x="4268665" y="4754310"/>
            <a:ext cx="262640" cy="26264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A5C106A8-E997-4A1F-83A8-527B0AFF35AA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F730FB0-85DA-43E1-BF09-BEA3796B9B1F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D080EBBD-6D69-455D-8E5F-F1DB4951F106}"/>
              </a:ext>
            </a:extLst>
          </p:cNvPr>
          <p:cNvSpPr txBox="1"/>
          <p:nvPr/>
        </p:nvSpPr>
        <p:spPr>
          <a:xfrm>
            <a:off x="584755" y="644446"/>
            <a:ext cx="2314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10D27F-A9AE-4986-B431-66C39088AF9B}"/>
              </a:ext>
            </a:extLst>
          </p:cNvPr>
          <p:cNvSpPr/>
          <p:nvPr/>
        </p:nvSpPr>
        <p:spPr>
          <a:xfrm>
            <a:off x="3724275" y="2066925"/>
            <a:ext cx="2162175" cy="4857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43EF95-E343-4499-9149-74E649A54690}"/>
              </a:ext>
            </a:extLst>
          </p:cNvPr>
          <p:cNvSpPr/>
          <p:nvPr/>
        </p:nvSpPr>
        <p:spPr>
          <a:xfrm>
            <a:off x="3724275" y="2898908"/>
            <a:ext cx="2162175" cy="485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C55647-1B0B-4259-9FB6-961BED16C7BC}"/>
              </a:ext>
            </a:extLst>
          </p:cNvPr>
          <p:cNvSpPr/>
          <p:nvPr/>
        </p:nvSpPr>
        <p:spPr>
          <a:xfrm>
            <a:off x="3724275" y="3730891"/>
            <a:ext cx="2162175" cy="4857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13E077-B823-4120-8118-C1950922CE47}"/>
              </a:ext>
            </a:extLst>
          </p:cNvPr>
          <p:cNvSpPr/>
          <p:nvPr/>
        </p:nvSpPr>
        <p:spPr>
          <a:xfrm>
            <a:off x="3724275" y="4562874"/>
            <a:ext cx="2162175" cy="48577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23C0C-8BCD-4D38-A96E-0C82AF2EB2AA}"/>
              </a:ext>
            </a:extLst>
          </p:cNvPr>
          <p:cNvSpPr/>
          <p:nvPr/>
        </p:nvSpPr>
        <p:spPr>
          <a:xfrm>
            <a:off x="3724275" y="5394855"/>
            <a:ext cx="2162175" cy="48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6FF231E-3E67-4B0D-9471-02F9ABB337CA}"/>
              </a:ext>
            </a:extLst>
          </p:cNvPr>
          <p:cNvSpPr/>
          <p:nvPr/>
        </p:nvSpPr>
        <p:spPr>
          <a:xfrm rot="16200000">
            <a:off x="5718629" y="2384877"/>
            <a:ext cx="111982" cy="223662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8C265654-4FE4-43C9-AB6F-4AFCA712FF79}"/>
              </a:ext>
            </a:extLst>
          </p:cNvPr>
          <p:cNvSpPr/>
          <p:nvPr/>
        </p:nvSpPr>
        <p:spPr>
          <a:xfrm rot="16200000">
            <a:off x="5714639" y="3212871"/>
            <a:ext cx="119962" cy="223662"/>
          </a:xfrm>
          <a:prstGeom prst="triangle">
            <a:avLst>
              <a:gd name="adj" fmla="val 10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FE787223-3081-40AF-B24B-AA86CCCAC2D1}"/>
              </a:ext>
            </a:extLst>
          </p:cNvPr>
          <p:cNvSpPr/>
          <p:nvPr/>
        </p:nvSpPr>
        <p:spPr>
          <a:xfrm rot="16200000">
            <a:off x="5710649" y="4040863"/>
            <a:ext cx="127941" cy="223662"/>
          </a:xfrm>
          <a:prstGeom prst="triangle">
            <a:avLst>
              <a:gd name="adj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BC13D7E-998A-434A-AB02-D8039747006A}"/>
              </a:ext>
            </a:extLst>
          </p:cNvPr>
          <p:cNvSpPr/>
          <p:nvPr/>
        </p:nvSpPr>
        <p:spPr>
          <a:xfrm rot="16200000">
            <a:off x="5711875" y="4874071"/>
            <a:ext cx="125490" cy="223662"/>
          </a:xfrm>
          <a:prstGeom prst="triangle">
            <a:avLst>
              <a:gd name="adj" fmla="val 10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BFA1D60-2969-495F-9C3D-0DF56FFAC7CF}"/>
              </a:ext>
            </a:extLst>
          </p:cNvPr>
          <p:cNvSpPr/>
          <p:nvPr/>
        </p:nvSpPr>
        <p:spPr>
          <a:xfrm rot="16200000">
            <a:off x="5709624" y="5703802"/>
            <a:ext cx="129992" cy="223662"/>
          </a:xfrm>
          <a:prstGeom prst="triangle">
            <a:avLst>
              <a:gd name="adj" fmla="val 10000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A6D400-0218-4E2C-ABFE-A8B17A467722}"/>
              </a:ext>
            </a:extLst>
          </p:cNvPr>
          <p:cNvSpPr txBox="1"/>
          <p:nvPr/>
        </p:nvSpPr>
        <p:spPr>
          <a:xfrm>
            <a:off x="3467002" y="2094221"/>
            <a:ext cx="161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dirty="0" smtClean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0BEF2F-9F1A-47AC-860F-B42219292D4F}"/>
              </a:ext>
            </a:extLst>
          </p:cNvPr>
          <p:cNvSpPr txBox="1"/>
          <p:nvPr/>
        </p:nvSpPr>
        <p:spPr>
          <a:xfrm>
            <a:off x="3467002" y="2924806"/>
            <a:ext cx="161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dirty="0" smtClean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80F007-ACBC-4E42-9AA7-419642261800}"/>
              </a:ext>
            </a:extLst>
          </p:cNvPr>
          <p:cNvSpPr txBox="1"/>
          <p:nvPr/>
        </p:nvSpPr>
        <p:spPr>
          <a:xfrm>
            <a:off x="3467002" y="3755391"/>
            <a:ext cx="161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dirty="0" smtClean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30C005-46FC-4FC8-A33B-72FA47D42F62}"/>
              </a:ext>
            </a:extLst>
          </p:cNvPr>
          <p:cNvSpPr txBox="1"/>
          <p:nvPr/>
        </p:nvSpPr>
        <p:spPr>
          <a:xfrm>
            <a:off x="3467002" y="4596072"/>
            <a:ext cx="161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dirty="0" smtClean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2D4E97-2402-457A-8B2D-AD1307A961D4}"/>
              </a:ext>
            </a:extLst>
          </p:cNvPr>
          <p:cNvSpPr txBox="1"/>
          <p:nvPr/>
        </p:nvSpPr>
        <p:spPr>
          <a:xfrm>
            <a:off x="3467002" y="5416560"/>
            <a:ext cx="161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smtClean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32" name="Chart 7">
            <a:extLst>
              <a:ext uri="{FF2B5EF4-FFF2-40B4-BE49-F238E27FC236}">
                <a16:creationId xmlns:a16="http://schemas.microsoft.com/office/drawing/2014/main" id="{47486538-0DE6-4409-8F99-9977685C4D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7391921"/>
              </p:ext>
            </p:extLst>
          </p:nvPr>
        </p:nvGraphicFramePr>
        <p:xfrm>
          <a:off x="5662788" y="1759215"/>
          <a:ext cx="5780569" cy="4429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92293627-88AA-4F35-A3B8-FDC2959D211E}"/>
              </a:ext>
            </a:extLst>
          </p:cNvPr>
          <p:cNvSpPr txBox="1"/>
          <p:nvPr/>
        </p:nvSpPr>
        <p:spPr>
          <a:xfrm>
            <a:off x="10248737" y="2770490"/>
            <a:ext cx="91004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2400" b="1" dirty="0" smtClean="0">
                <a:solidFill>
                  <a:schemeClr val="accent2"/>
                </a:solidFill>
                <a:cs typeface="Arial" pitchFamily="34" charset="0"/>
              </a:rPr>
              <a:t>…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B5E237-D1EC-47EA-871E-D094C5A84704}"/>
              </a:ext>
            </a:extLst>
          </p:cNvPr>
          <p:cNvSpPr txBox="1"/>
          <p:nvPr/>
        </p:nvSpPr>
        <p:spPr>
          <a:xfrm>
            <a:off x="10248735" y="3576181"/>
            <a:ext cx="91004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2400" b="1" dirty="0" smtClean="0">
                <a:solidFill>
                  <a:srgbClr val="70AD47"/>
                </a:solidFill>
                <a:cs typeface="Arial" pitchFamily="34" charset="0"/>
              </a:rPr>
              <a:t>…</a:t>
            </a:r>
            <a:endParaRPr lang="ko-KR" altLang="en-US" sz="2400" b="1" dirty="0">
              <a:solidFill>
                <a:srgbClr val="70AD47"/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270E0D8-B53C-4FFC-9B6E-4E2F014C41EA}"/>
              </a:ext>
            </a:extLst>
          </p:cNvPr>
          <p:cNvSpPr txBox="1"/>
          <p:nvPr/>
        </p:nvSpPr>
        <p:spPr>
          <a:xfrm>
            <a:off x="10248734" y="4434342"/>
            <a:ext cx="91004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2400" b="1" dirty="0" smtClean="0">
                <a:solidFill>
                  <a:schemeClr val="accent4"/>
                </a:solidFill>
                <a:cs typeface="Arial" pitchFamily="34" charset="0"/>
              </a:rPr>
              <a:t>…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F458CF4-1421-46E4-A354-8CA3E76EE17B}"/>
              </a:ext>
            </a:extLst>
          </p:cNvPr>
          <p:cNvSpPr txBox="1"/>
          <p:nvPr/>
        </p:nvSpPr>
        <p:spPr>
          <a:xfrm>
            <a:off x="10248734" y="5288258"/>
            <a:ext cx="91004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…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6D7DB0E-41B0-4EE6-B2F1-E52AD7D40AC3}"/>
              </a:ext>
            </a:extLst>
          </p:cNvPr>
          <p:cNvSpPr txBox="1"/>
          <p:nvPr/>
        </p:nvSpPr>
        <p:spPr>
          <a:xfrm>
            <a:off x="10248736" y="1975298"/>
            <a:ext cx="91004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2400" b="1" dirty="0" smtClean="0">
                <a:solidFill>
                  <a:schemeClr val="accent1"/>
                </a:solidFill>
                <a:cs typeface="Arial" pitchFamily="34" charset="0"/>
              </a:rPr>
              <a:t>…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115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9202947B-976A-40D9-8947-54912FB2E94C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17B9EB6-8EB4-43DD-BA1C-4386C715775B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6170225" y="3322574"/>
            <a:ext cx="528144" cy="528144"/>
            <a:chOff x="0" y="0"/>
            <a:chExt cx="6355080" cy="63550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8380759" y="3850718"/>
            <a:ext cx="528144" cy="528144"/>
            <a:chOff x="0" y="0"/>
            <a:chExt cx="6355080" cy="635508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8380759" y="4378862"/>
            <a:ext cx="528144" cy="528144"/>
            <a:chOff x="0" y="0"/>
            <a:chExt cx="6355080" cy="63550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7569289" y="4907006"/>
            <a:ext cx="528144" cy="528144"/>
            <a:chOff x="0" y="0"/>
            <a:chExt cx="6355080" cy="6355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6170225" y="3418160"/>
            <a:ext cx="528144" cy="281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>
                <a:solidFill>
                  <a:srgbClr val="FFFFF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713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380759" y="3946304"/>
            <a:ext cx="528144" cy="281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>
                <a:solidFill>
                  <a:srgbClr val="FFFFF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1088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380759" y="4479951"/>
            <a:ext cx="528144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dirty="0">
                <a:solidFill>
                  <a:srgbClr val="FFFFF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1090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569289" y="5008095"/>
            <a:ext cx="528144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>
                <a:solidFill>
                  <a:srgbClr val="FFFFF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946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77017D-5467-4D86-94B5-54C54E2FA2C2}"/>
              </a:ext>
            </a:extLst>
          </p:cNvPr>
          <p:cNvSpPr txBox="1"/>
          <p:nvPr/>
        </p:nvSpPr>
        <p:spPr>
          <a:xfrm>
            <a:off x="584755" y="644446"/>
            <a:ext cx="2314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5F4930D-A103-49A7-B4B6-2F310DA3E597}"/>
              </a:ext>
            </a:extLst>
          </p:cNvPr>
          <p:cNvSpPr/>
          <p:nvPr/>
        </p:nvSpPr>
        <p:spPr>
          <a:xfrm>
            <a:off x="3457481" y="2717876"/>
            <a:ext cx="2368747" cy="11784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85153DD-7CA5-4455-A5AC-E920F9E15DE2}"/>
              </a:ext>
            </a:extLst>
          </p:cNvPr>
          <p:cNvSpPr/>
          <p:nvPr/>
        </p:nvSpPr>
        <p:spPr>
          <a:xfrm>
            <a:off x="3440299" y="4701566"/>
            <a:ext cx="2386774" cy="1190082"/>
          </a:xfrm>
          <a:prstGeom prst="rect">
            <a:avLst/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ADC78053-6AC0-40A9-9D75-12DC7E724407}"/>
              </a:ext>
            </a:extLst>
          </p:cNvPr>
          <p:cNvSpPr/>
          <p:nvPr/>
        </p:nvSpPr>
        <p:spPr>
          <a:xfrm rot="16200000">
            <a:off x="5398591" y="3445360"/>
            <a:ext cx="528143" cy="341790"/>
          </a:xfrm>
          <a:prstGeom prst="triangle">
            <a:avLst>
              <a:gd name="adj" fmla="val 100000"/>
            </a:avLst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2B52989F-D4D1-4E96-941B-401A9CC97FFC}"/>
              </a:ext>
            </a:extLst>
          </p:cNvPr>
          <p:cNvSpPr/>
          <p:nvPr/>
        </p:nvSpPr>
        <p:spPr>
          <a:xfrm rot="16200000">
            <a:off x="5430690" y="5487936"/>
            <a:ext cx="447366" cy="341791"/>
          </a:xfrm>
          <a:prstGeom prst="triangle">
            <a:avLst>
              <a:gd name="adj" fmla="val 100000"/>
            </a:avLst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81111E0-0409-4A64-A369-4D1CFA9FB228}"/>
              </a:ext>
            </a:extLst>
          </p:cNvPr>
          <p:cNvSpPr txBox="1"/>
          <p:nvPr/>
        </p:nvSpPr>
        <p:spPr>
          <a:xfrm>
            <a:off x="2478578" y="3071653"/>
            <a:ext cx="2464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800" b="1" dirty="0" smtClean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8FA98E9-127E-41B4-A482-BA504CEE4EA2}"/>
              </a:ext>
            </a:extLst>
          </p:cNvPr>
          <p:cNvSpPr txBox="1"/>
          <p:nvPr/>
        </p:nvSpPr>
        <p:spPr>
          <a:xfrm>
            <a:off x="2425032" y="5048775"/>
            <a:ext cx="2464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800" b="1" dirty="0" smtClean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52" name="Chart 7">
            <a:extLst>
              <a:ext uri="{FF2B5EF4-FFF2-40B4-BE49-F238E27FC236}">
                <a16:creationId xmlns:a16="http://schemas.microsoft.com/office/drawing/2014/main" id="{1C6A6E70-2502-457D-864A-66EEF723B1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0468822"/>
              </p:ext>
            </p:extLst>
          </p:nvPr>
        </p:nvGraphicFramePr>
        <p:xfrm>
          <a:off x="5491767" y="1450095"/>
          <a:ext cx="5780569" cy="4429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409E4446-8668-4C54-B4A0-15399431AD9B}"/>
              </a:ext>
            </a:extLst>
          </p:cNvPr>
          <p:cNvSpPr txBox="1"/>
          <p:nvPr/>
        </p:nvSpPr>
        <p:spPr>
          <a:xfrm>
            <a:off x="10143427" y="4563068"/>
            <a:ext cx="91004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3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5E10D1-6578-408A-941A-10781970B855}"/>
              </a:ext>
            </a:extLst>
          </p:cNvPr>
          <p:cNvSpPr txBox="1"/>
          <p:nvPr/>
        </p:nvSpPr>
        <p:spPr>
          <a:xfrm>
            <a:off x="10143427" y="2394712"/>
            <a:ext cx="91004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1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A52D9-BC05-42C8-9925-BEB1775E0316}"/>
              </a:ext>
            </a:extLst>
          </p:cNvPr>
          <p:cNvSpPr txBox="1"/>
          <p:nvPr/>
        </p:nvSpPr>
        <p:spPr>
          <a:xfrm>
            <a:off x="1076866" y="3885833"/>
            <a:ext cx="1891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6000" dirty="0" smtClean="0">
                <a:solidFill>
                  <a:schemeClr val="bg1"/>
                </a:solidFill>
              </a:rPr>
              <a:t>…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A8B65A5-E987-4720-844D-DF6AAA6CE973}"/>
              </a:ext>
            </a:extLst>
          </p:cNvPr>
          <p:cNvSpPr/>
          <p:nvPr/>
        </p:nvSpPr>
        <p:spPr>
          <a:xfrm>
            <a:off x="962728" y="3824343"/>
            <a:ext cx="262640" cy="26264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42B5B28-E85F-43D0-A700-291A3BDC1C1B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9C1BED-5F9B-4003-B66F-F09A131B9538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F9E9D5C-270E-4C7E-AF0C-583F90AEE983}"/>
              </a:ext>
            </a:extLst>
          </p:cNvPr>
          <p:cNvSpPr txBox="1"/>
          <p:nvPr/>
        </p:nvSpPr>
        <p:spPr>
          <a:xfrm>
            <a:off x="2107681" y="3380100"/>
            <a:ext cx="28884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7200" dirty="0" smtClean="0">
                <a:solidFill>
                  <a:schemeClr val="bg1"/>
                </a:solidFill>
              </a:rPr>
              <a:t>…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92150" y="758127"/>
            <a:ext cx="664210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386253" y="3223540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sp>
        <p:nvSpPr>
          <p:cNvPr id="17" name="TextBox 17"/>
          <p:cNvSpPr txBox="1"/>
          <p:nvPr/>
        </p:nvSpPr>
        <p:spPr>
          <a:xfrm>
            <a:off x="7648792" y="3291022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sp>
        <p:nvSpPr>
          <p:cNvPr id="18" name="TextBox 18"/>
          <p:cNvSpPr txBox="1"/>
          <p:nvPr/>
        </p:nvSpPr>
        <p:spPr>
          <a:xfrm>
            <a:off x="5866448" y="3301364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grpSp>
        <p:nvGrpSpPr>
          <p:cNvPr id="26" name="Group 26"/>
          <p:cNvGrpSpPr/>
          <p:nvPr/>
        </p:nvGrpSpPr>
        <p:grpSpPr>
          <a:xfrm>
            <a:off x="7101241" y="5345982"/>
            <a:ext cx="3476489" cy="948248"/>
            <a:chOff x="-3377161" y="-28575"/>
            <a:chExt cx="6952980" cy="1896495"/>
          </a:xfrm>
        </p:grpSpPr>
        <p:sp>
          <p:nvSpPr>
            <p:cNvPr id="27" name="TextBox 27"/>
            <p:cNvSpPr txBox="1"/>
            <p:nvPr/>
          </p:nvSpPr>
          <p:spPr>
            <a:xfrm>
              <a:off x="-3377161" y="662463"/>
              <a:ext cx="3575819" cy="1205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83"/>
                </a:lnSpc>
              </a:pPr>
              <a:endParaRPr lang="en-US" sz="4683" dirty="0">
                <a:latin typeface="Peace Sans"/>
                <a:ea typeface="Peace Sans"/>
                <a:cs typeface="Peace Sans"/>
                <a:sym typeface="Peace San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3575819" cy="273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8"/>
                </a:lnSpc>
              </a:pPr>
              <a:endParaRPr sz="1200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5722702" y="2249996"/>
            <a:ext cx="2469587" cy="735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47"/>
              </a:lnSpc>
            </a:pPr>
            <a:r>
              <a:rPr lang="lv-LV" sz="4391" b="1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sz="4391" b="1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5722702" y="4563183"/>
            <a:ext cx="2469587" cy="735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47"/>
              </a:lnSpc>
            </a:pPr>
            <a:r>
              <a:rPr lang="lv-LV" sz="4391" b="1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sz="4391" b="1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34" name="타원 1320">
            <a:extLst>
              <a:ext uri="{FF2B5EF4-FFF2-40B4-BE49-F238E27FC236}">
                <a16:creationId xmlns:a16="http://schemas.microsoft.com/office/drawing/2014/main" id="{3DABB3FF-FB30-4B6E-83BF-5964C24E894D}"/>
              </a:ext>
            </a:extLst>
          </p:cNvPr>
          <p:cNvSpPr/>
          <p:nvPr/>
        </p:nvSpPr>
        <p:spPr>
          <a:xfrm>
            <a:off x="9121851" y="4184867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타원 1321">
            <a:extLst>
              <a:ext uri="{FF2B5EF4-FFF2-40B4-BE49-F238E27FC236}">
                <a16:creationId xmlns:a16="http://schemas.microsoft.com/office/drawing/2014/main" id="{D330CAF4-21B9-45C6-BB0F-89FEF85F8DAD}"/>
              </a:ext>
            </a:extLst>
          </p:cNvPr>
          <p:cNvSpPr/>
          <p:nvPr/>
        </p:nvSpPr>
        <p:spPr>
          <a:xfrm>
            <a:off x="9120070" y="1794092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36" name="Chart 7">
            <a:extLst>
              <a:ext uri="{FF2B5EF4-FFF2-40B4-BE49-F238E27FC236}">
                <a16:creationId xmlns:a16="http://schemas.microsoft.com/office/drawing/2014/main" id="{CE7EB9C7-FD58-4925-85F6-3AA150B22B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3739498"/>
              </p:ext>
            </p:extLst>
          </p:nvPr>
        </p:nvGraphicFramePr>
        <p:xfrm>
          <a:off x="9032353" y="1696124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7" name="Chart 7">
            <a:extLst>
              <a:ext uri="{FF2B5EF4-FFF2-40B4-BE49-F238E27FC236}">
                <a16:creationId xmlns:a16="http://schemas.microsoft.com/office/drawing/2014/main" id="{3A0A23A6-EDF1-433D-843D-ECC31D74D3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2618459"/>
              </p:ext>
            </p:extLst>
          </p:nvPr>
        </p:nvGraphicFramePr>
        <p:xfrm>
          <a:off x="9032353" y="4065111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8" name="그룹 1334">
            <a:extLst>
              <a:ext uri="{FF2B5EF4-FFF2-40B4-BE49-F238E27FC236}">
                <a16:creationId xmlns:a16="http://schemas.microsoft.com/office/drawing/2014/main" id="{02EE5708-B113-403C-80BF-A63880C8A5A3}"/>
              </a:ext>
            </a:extLst>
          </p:cNvPr>
          <p:cNvGrpSpPr/>
          <p:nvPr/>
        </p:nvGrpSpPr>
        <p:grpSpPr>
          <a:xfrm>
            <a:off x="9327758" y="1695177"/>
            <a:ext cx="638625" cy="1529492"/>
            <a:chOff x="6820608" y="1958185"/>
            <a:chExt cx="638625" cy="1529492"/>
          </a:xfrm>
        </p:grpSpPr>
        <p:sp>
          <p:nvSpPr>
            <p:cNvPr id="39" name="타원 1335">
              <a:extLst>
                <a:ext uri="{FF2B5EF4-FFF2-40B4-BE49-F238E27FC236}">
                  <a16:creationId xmlns:a16="http://schemas.microsoft.com/office/drawing/2014/main" id="{5AA9FFE6-89F2-450C-A257-D54AFECA1309}"/>
                </a:ext>
              </a:extLst>
            </p:cNvPr>
            <p:cNvSpPr/>
            <p:nvPr/>
          </p:nvSpPr>
          <p:spPr>
            <a:xfrm>
              <a:off x="7251821" y="1958185"/>
              <a:ext cx="207412" cy="2074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1336">
              <a:extLst>
                <a:ext uri="{FF2B5EF4-FFF2-40B4-BE49-F238E27FC236}">
                  <a16:creationId xmlns:a16="http://schemas.microsoft.com/office/drawing/2014/main" id="{15826375-A9CB-410F-9351-82D5D99954E6}"/>
                </a:ext>
              </a:extLst>
            </p:cNvPr>
            <p:cNvSpPr/>
            <p:nvPr/>
          </p:nvSpPr>
          <p:spPr>
            <a:xfrm>
              <a:off x="6820608" y="3280265"/>
              <a:ext cx="207412" cy="2074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1" name="그룹 1337">
            <a:extLst>
              <a:ext uri="{FF2B5EF4-FFF2-40B4-BE49-F238E27FC236}">
                <a16:creationId xmlns:a16="http://schemas.microsoft.com/office/drawing/2014/main" id="{ED9EC1CF-7C0D-4A5F-8DDD-34E4889B1D27}"/>
              </a:ext>
            </a:extLst>
          </p:cNvPr>
          <p:cNvGrpSpPr/>
          <p:nvPr/>
        </p:nvGrpSpPr>
        <p:grpSpPr>
          <a:xfrm>
            <a:off x="9758971" y="4062242"/>
            <a:ext cx="207412" cy="1664156"/>
            <a:chOff x="9613994" y="1958185"/>
            <a:chExt cx="207412" cy="1664156"/>
          </a:xfrm>
        </p:grpSpPr>
        <p:sp>
          <p:nvSpPr>
            <p:cNvPr id="42" name="타원 1338">
              <a:extLst>
                <a:ext uri="{FF2B5EF4-FFF2-40B4-BE49-F238E27FC236}">
                  <a16:creationId xmlns:a16="http://schemas.microsoft.com/office/drawing/2014/main" id="{97AFD401-3B17-4021-BD91-5252C89889DF}"/>
                </a:ext>
              </a:extLst>
            </p:cNvPr>
            <p:cNvSpPr/>
            <p:nvPr/>
          </p:nvSpPr>
          <p:spPr>
            <a:xfrm>
              <a:off x="9613994" y="1958185"/>
              <a:ext cx="207412" cy="2074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1339">
              <a:extLst>
                <a:ext uri="{FF2B5EF4-FFF2-40B4-BE49-F238E27FC236}">
                  <a16:creationId xmlns:a16="http://schemas.microsoft.com/office/drawing/2014/main" id="{595A069A-0373-4B59-B07C-2B0730FFF055}"/>
                </a:ext>
              </a:extLst>
            </p:cNvPr>
            <p:cNvSpPr/>
            <p:nvPr/>
          </p:nvSpPr>
          <p:spPr>
            <a:xfrm>
              <a:off x="9613994" y="3414929"/>
              <a:ext cx="207412" cy="2074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152AFCE3-EA76-4390-8C1A-CA12383F87CC}"/>
              </a:ext>
            </a:extLst>
          </p:cNvPr>
          <p:cNvSpPr txBox="1"/>
          <p:nvPr/>
        </p:nvSpPr>
        <p:spPr>
          <a:xfrm>
            <a:off x="9149545" y="4638336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4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9E9318B-28A9-489F-83D4-4CDF92A77600}"/>
              </a:ext>
            </a:extLst>
          </p:cNvPr>
          <p:cNvSpPr txBox="1"/>
          <p:nvPr/>
        </p:nvSpPr>
        <p:spPr>
          <a:xfrm>
            <a:off x="9120070" y="2233540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rgbClr val="A5A5A5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rgbClr val="A5A5A5"/>
              </a:solidFill>
              <a:cs typeface="Arial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06EA80B-5E66-4BA8-97A4-8E9B7693FB68}"/>
              </a:ext>
            </a:extLst>
          </p:cNvPr>
          <p:cNvSpPr/>
          <p:nvPr/>
        </p:nvSpPr>
        <p:spPr>
          <a:xfrm>
            <a:off x="1819202" y="3404841"/>
            <a:ext cx="262640" cy="26264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42B5B28-E85F-43D0-A700-291A3BDC1C1B}"/>
              </a:ext>
            </a:extLst>
          </p:cNvPr>
          <p:cNvSpPr/>
          <p:nvPr/>
        </p:nvSpPr>
        <p:spPr>
          <a:xfrm>
            <a:off x="5741975" y="-9483"/>
            <a:ext cx="6450025" cy="6867483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692150" y="758127"/>
            <a:ext cx="664210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386253" y="3223540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sp>
        <p:nvSpPr>
          <p:cNvPr id="18" name="TextBox 18"/>
          <p:cNvSpPr txBox="1"/>
          <p:nvPr/>
        </p:nvSpPr>
        <p:spPr>
          <a:xfrm>
            <a:off x="5866448" y="3301364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grpSp>
        <p:nvGrpSpPr>
          <p:cNvPr id="26" name="Group 26"/>
          <p:cNvGrpSpPr/>
          <p:nvPr/>
        </p:nvGrpSpPr>
        <p:grpSpPr>
          <a:xfrm>
            <a:off x="7344434" y="5345982"/>
            <a:ext cx="3476489" cy="948248"/>
            <a:chOff x="-3377161" y="-28575"/>
            <a:chExt cx="6952980" cy="1896495"/>
          </a:xfrm>
        </p:grpSpPr>
        <p:sp>
          <p:nvSpPr>
            <p:cNvPr id="27" name="TextBox 27"/>
            <p:cNvSpPr txBox="1"/>
            <p:nvPr/>
          </p:nvSpPr>
          <p:spPr>
            <a:xfrm>
              <a:off x="-3377161" y="662463"/>
              <a:ext cx="3575819" cy="1205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83"/>
                </a:lnSpc>
              </a:pPr>
              <a:endParaRPr lang="en-US" sz="4683" dirty="0">
                <a:latin typeface="Peace Sans"/>
                <a:ea typeface="Peace Sans"/>
                <a:cs typeface="Peace Sans"/>
                <a:sym typeface="Peace San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3575819" cy="273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8"/>
                </a:lnSpc>
              </a:pPr>
              <a:endParaRPr sz="120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152AFCE3-EA76-4390-8C1A-CA12383F87CC}"/>
              </a:ext>
            </a:extLst>
          </p:cNvPr>
          <p:cNvSpPr txBox="1"/>
          <p:nvPr/>
        </p:nvSpPr>
        <p:spPr>
          <a:xfrm>
            <a:off x="5741975" y="3512414"/>
            <a:ext cx="1454648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6600" b="1" dirty="0" smtClean="0">
                <a:solidFill>
                  <a:srgbClr val="668CCF"/>
                </a:solidFill>
                <a:cs typeface="Arial" pitchFamily="34" charset="0"/>
              </a:rPr>
              <a:t>…</a:t>
            </a:r>
            <a:endParaRPr lang="ko-KR" altLang="en-US" sz="6600" b="1" dirty="0">
              <a:solidFill>
                <a:srgbClr val="668CCF"/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9E9318B-28A9-489F-83D4-4CDF92A77600}"/>
              </a:ext>
            </a:extLst>
          </p:cNvPr>
          <p:cNvSpPr txBox="1"/>
          <p:nvPr/>
        </p:nvSpPr>
        <p:spPr>
          <a:xfrm>
            <a:off x="386768" y="3508246"/>
            <a:ext cx="1454648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6600" b="1" dirty="0" smtClean="0">
                <a:solidFill>
                  <a:srgbClr val="A5A5A5"/>
                </a:solidFill>
                <a:cs typeface="Arial" pitchFamily="34" charset="0"/>
              </a:rPr>
              <a:t>…</a:t>
            </a:r>
            <a:endParaRPr lang="ko-KR" altLang="en-US" sz="6600" b="1" dirty="0">
              <a:solidFill>
                <a:srgbClr val="A5A5A5"/>
              </a:solidFill>
              <a:cs typeface="Arial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06EA80B-5E66-4BA8-97A4-8E9B7693FB68}"/>
              </a:ext>
            </a:extLst>
          </p:cNvPr>
          <p:cNvSpPr/>
          <p:nvPr/>
        </p:nvSpPr>
        <p:spPr>
          <a:xfrm>
            <a:off x="10937378" y="878464"/>
            <a:ext cx="262640" cy="262640"/>
          </a:xfrm>
          <a:prstGeom prst="ellipse">
            <a:avLst/>
          </a:prstGeom>
          <a:solidFill>
            <a:srgbClr val="668C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BBFE0F-AD5C-40DA-B1C8-AAEE7899D768}"/>
              </a:ext>
            </a:extLst>
          </p:cNvPr>
          <p:cNvSpPr txBox="1"/>
          <p:nvPr/>
        </p:nvSpPr>
        <p:spPr>
          <a:xfrm>
            <a:off x="1389572" y="1875302"/>
            <a:ext cx="1993361" cy="441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987"/>
              </a:lnSpc>
            </a:pPr>
            <a:r>
              <a:rPr lang="lv-LV" b="1" dirty="0" smtClean="0">
                <a:solidFill>
                  <a:srgbClr val="668CCF"/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  <a:endParaRPr lang="en-US" sz="1800" b="1" dirty="0">
              <a:solidFill>
                <a:srgbClr val="668CCF"/>
              </a:solidFill>
              <a:latin typeface="+mj-lt"/>
              <a:ea typeface="Lato Bold"/>
              <a:cs typeface="Lato Bold"/>
              <a:sym typeface="Lato Bold"/>
            </a:endParaRPr>
          </a:p>
        </p:txBody>
      </p:sp>
      <p:sp>
        <p:nvSpPr>
          <p:cNvPr id="47" name="TextBox 28">
            <a:extLst>
              <a:ext uri="{FF2B5EF4-FFF2-40B4-BE49-F238E27FC236}">
                <a16:creationId xmlns:a16="http://schemas.microsoft.com/office/drawing/2014/main" id="{41D3F7EA-7A75-4D91-AC46-17198EFDD889}"/>
              </a:ext>
            </a:extLst>
          </p:cNvPr>
          <p:cNvSpPr txBox="1"/>
          <p:nvPr/>
        </p:nvSpPr>
        <p:spPr>
          <a:xfrm>
            <a:off x="7082114" y="2021141"/>
            <a:ext cx="2312547" cy="34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lv-LV" b="1" dirty="0" smtClean="0">
                <a:solidFill>
                  <a:schemeClr val="bg1"/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  <a:endParaRPr lang="en-US" b="1" dirty="0">
              <a:solidFill>
                <a:schemeClr val="bg1"/>
              </a:solidFill>
              <a:latin typeface="+mj-lt"/>
              <a:ea typeface="Lato Bold"/>
              <a:cs typeface="Lato Bold"/>
              <a:sym typeface="Lato Bold"/>
            </a:endParaRPr>
          </a:p>
        </p:txBody>
      </p:sp>
      <p:sp>
        <p:nvSpPr>
          <p:cNvPr id="54" name="TextBox 27">
            <a:extLst>
              <a:ext uri="{FF2B5EF4-FFF2-40B4-BE49-F238E27FC236}">
                <a16:creationId xmlns:a16="http://schemas.microsoft.com/office/drawing/2014/main" id="{CF4AB11E-B9E6-449C-8D5C-883D85E91265}"/>
              </a:ext>
            </a:extLst>
          </p:cNvPr>
          <p:cNvSpPr txBox="1"/>
          <p:nvPr/>
        </p:nvSpPr>
        <p:spPr>
          <a:xfrm>
            <a:off x="1874180" y="2716060"/>
            <a:ext cx="2644741" cy="211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79927" lvl="1">
              <a:lnSpc>
                <a:spcPts val="3334"/>
              </a:lnSpc>
            </a:pPr>
            <a:r>
              <a:rPr lang="lv-LV" sz="1667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</a:p>
          <a:p>
            <a:pPr marL="179927" lvl="1">
              <a:lnSpc>
                <a:spcPts val="3334"/>
              </a:lnSpc>
            </a:pPr>
            <a:r>
              <a:rPr lang="lv-LV" sz="1667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</a:p>
          <a:p>
            <a:pPr marL="179927" lvl="1">
              <a:lnSpc>
                <a:spcPts val="3334"/>
              </a:lnSpc>
            </a:pPr>
            <a:r>
              <a:rPr lang="lv-LV" sz="1667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</a:p>
          <a:p>
            <a:pPr marL="179927" lvl="1">
              <a:lnSpc>
                <a:spcPts val="3334"/>
              </a:lnSpc>
            </a:pPr>
            <a:r>
              <a:rPr lang="lv-LV" sz="1667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</a:p>
          <a:p>
            <a:pPr marL="179927" lvl="1">
              <a:lnSpc>
                <a:spcPts val="3334"/>
              </a:lnSpc>
            </a:pPr>
            <a:r>
              <a:rPr lang="lv-LV" sz="1667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  <a:endParaRPr lang="en-US" sz="1667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Lato Bold"/>
              <a:cs typeface="Lato Bold"/>
              <a:sym typeface="Lato Bold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E351281-1D19-4DBF-B72F-8B361109BD57}"/>
              </a:ext>
            </a:extLst>
          </p:cNvPr>
          <p:cNvCxnSpPr>
            <a:cxnSpLocks/>
          </p:cNvCxnSpPr>
          <p:nvPr/>
        </p:nvCxnSpPr>
        <p:spPr>
          <a:xfrm>
            <a:off x="583660" y="1515916"/>
            <a:ext cx="1014594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27">
            <a:extLst>
              <a:ext uri="{FF2B5EF4-FFF2-40B4-BE49-F238E27FC236}">
                <a16:creationId xmlns:a16="http://schemas.microsoft.com/office/drawing/2014/main" id="{CF4AB11E-B9E6-449C-8D5C-883D85E91265}"/>
              </a:ext>
            </a:extLst>
          </p:cNvPr>
          <p:cNvSpPr txBox="1"/>
          <p:nvPr/>
        </p:nvSpPr>
        <p:spPr>
          <a:xfrm>
            <a:off x="7710643" y="2720858"/>
            <a:ext cx="2644741" cy="211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79927" lvl="1">
              <a:lnSpc>
                <a:spcPts val="3334"/>
              </a:lnSpc>
            </a:pPr>
            <a:r>
              <a:rPr lang="lv-LV" sz="1667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</a:p>
          <a:p>
            <a:pPr marL="179927" lvl="1">
              <a:lnSpc>
                <a:spcPts val="3334"/>
              </a:lnSpc>
            </a:pPr>
            <a:r>
              <a:rPr lang="lv-LV" sz="1667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</a:p>
          <a:p>
            <a:pPr marL="179927" lvl="1">
              <a:lnSpc>
                <a:spcPts val="3334"/>
              </a:lnSpc>
            </a:pPr>
            <a:r>
              <a:rPr lang="lv-LV" sz="1667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</a:p>
          <a:p>
            <a:pPr marL="179927" lvl="1">
              <a:lnSpc>
                <a:spcPts val="3334"/>
              </a:lnSpc>
            </a:pPr>
            <a:r>
              <a:rPr lang="lv-LV" sz="1667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</a:p>
          <a:p>
            <a:pPr marL="179927" lvl="1">
              <a:lnSpc>
                <a:spcPts val="3334"/>
              </a:lnSpc>
            </a:pPr>
            <a:r>
              <a:rPr lang="lv-LV" sz="1667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  <a:endParaRPr lang="en-US" sz="1667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Lato Bold"/>
              <a:cs typeface="Lato Bold"/>
              <a:sym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746054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5E36270-9B77-4523-B405-2EEA5FBD59EB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8F2C223-6E57-41E0-8367-DED9B43D8D97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12">
            <a:extLst>
              <a:ext uri="{FF2B5EF4-FFF2-40B4-BE49-F238E27FC236}">
                <a16:creationId xmlns:a16="http://schemas.microsoft.com/office/drawing/2014/main" id="{1B65D529-2830-477C-A1E3-7557F92CA9F8}"/>
              </a:ext>
            </a:extLst>
          </p:cNvPr>
          <p:cNvSpPr txBox="1"/>
          <p:nvPr/>
        </p:nvSpPr>
        <p:spPr>
          <a:xfrm>
            <a:off x="692150" y="631665"/>
            <a:ext cx="664210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cap="all" dirty="0" smtClean="0">
                <a:latin typeface="Century Gothic" panose="020B0502020202020204" pitchFamily="34" charset="0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cap="all" dirty="0">
              <a:latin typeface="Century Gothic" panose="020B0502020202020204" pitchFamily="34" charset="0"/>
              <a:ea typeface="Crimson Pro Bold"/>
              <a:cs typeface="Crimson Pro Bold"/>
              <a:sym typeface="Crimson Pro Bold"/>
            </a:endParaRPr>
          </a:p>
        </p:txBody>
      </p:sp>
      <p:graphicFrame>
        <p:nvGraphicFramePr>
          <p:cNvPr id="2" name="Chart 43">
            <a:extLst>
              <a:ext uri="{FF2B5EF4-FFF2-40B4-BE49-F238E27FC236}">
                <a16:creationId xmlns:a16="http://schemas.microsoft.com/office/drawing/2014/main" id="{FF0EB5AE-9F42-4B28-A35A-6448F57125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2853570"/>
              </p:ext>
            </p:extLst>
          </p:nvPr>
        </p:nvGraphicFramePr>
        <p:xfrm>
          <a:off x="6456972" y="1637164"/>
          <a:ext cx="5038725" cy="4440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그룹 1606">
            <a:extLst>
              <a:ext uri="{FF2B5EF4-FFF2-40B4-BE49-F238E27FC236}">
                <a16:creationId xmlns:a16="http://schemas.microsoft.com/office/drawing/2014/main" id="{98A292F4-37B1-49ED-A311-A82CC6FBE662}"/>
              </a:ext>
            </a:extLst>
          </p:cNvPr>
          <p:cNvGrpSpPr/>
          <p:nvPr/>
        </p:nvGrpSpPr>
        <p:grpSpPr>
          <a:xfrm>
            <a:off x="5628297" y="5437580"/>
            <a:ext cx="971550" cy="338554"/>
            <a:chOff x="1171575" y="5585503"/>
            <a:chExt cx="971550" cy="33855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0A898CF-6920-46D1-957A-B0C9BC0299D3}"/>
                </a:ext>
              </a:extLst>
            </p:cNvPr>
            <p:cNvSpPr txBox="1"/>
            <p:nvPr/>
          </p:nvSpPr>
          <p:spPr>
            <a:xfrm>
              <a:off x="1646764" y="5585503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rgbClr val="5089BC"/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rgbClr val="5089BC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1EC06B5-FD3A-4FA9-B230-445D3F90FA9D}"/>
                </a:ext>
              </a:extLst>
            </p:cNvPr>
            <p:cNvSpPr txBox="1"/>
            <p:nvPr/>
          </p:nvSpPr>
          <p:spPr>
            <a:xfrm>
              <a:off x="1171575" y="5585503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그룹 1609">
            <a:extLst>
              <a:ext uri="{FF2B5EF4-FFF2-40B4-BE49-F238E27FC236}">
                <a16:creationId xmlns:a16="http://schemas.microsoft.com/office/drawing/2014/main" id="{D892F877-52C0-41ED-8ACE-033E8FF77874}"/>
              </a:ext>
            </a:extLst>
          </p:cNvPr>
          <p:cNvGrpSpPr/>
          <p:nvPr/>
        </p:nvGrpSpPr>
        <p:grpSpPr>
          <a:xfrm>
            <a:off x="5628297" y="4749573"/>
            <a:ext cx="971550" cy="338554"/>
            <a:chOff x="1171575" y="4897496"/>
            <a:chExt cx="971550" cy="33855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11B6718-A64B-4D37-B5A4-32A844A9BF86}"/>
                </a:ext>
              </a:extLst>
            </p:cNvPr>
            <p:cNvSpPr txBox="1"/>
            <p:nvPr/>
          </p:nvSpPr>
          <p:spPr>
            <a:xfrm>
              <a:off x="1646764" y="4897496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rgbClr val="5089BC"/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rgbClr val="5089BC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741B1D-B5CC-4792-8183-B13986E948D8}"/>
                </a:ext>
              </a:extLst>
            </p:cNvPr>
            <p:cNvSpPr txBox="1"/>
            <p:nvPr/>
          </p:nvSpPr>
          <p:spPr>
            <a:xfrm>
              <a:off x="1171575" y="4897496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그룹 1612">
            <a:extLst>
              <a:ext uri="{FF2B5EF4-FFF2-40B4-BE49-F238E27FC236}">
                <a16:creationId xmlns:a16="http://schemas.microsoft.com/office/drawing/2014/main" id="{D98ED4BB-F23D-4429-8505-1607C1CA7AAF}"/>
              </a:ext>
            </a:extLst>
          </p:cNvPr>
          <p:cNvGrpSpPr/>
          <p:nvPr/>
        </p:nvGrpSpPr>
        <p:grpSpPr>
          <a:xfrm>
            <a:off x="5628297" y="4061567"/>
            <a:ext cx="971550" cy="338554"/>
            <a:chOff x="1171575" y="4209490"/>
            <a:chExt cx="971550" cy="33855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A4A6142-F59D-42C6-ACE5-282F64231DC8}"/>
                </a:ext>
              </a:extLst>
            </p:cNvPr>
            <p:cNvSpPr txBox="1"/>
            <p:nvPr/>
          </p:nvSpPr>
          <p:spPr>
            <a:xfrm>
              <a:off x="1646764" y="4209490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rgbClr val="5089BC"/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rgbClr val="5089BC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3E1F6B-2483-48AB-924B-81F78B02CEB7}"/>
                </a:ext>
              </a:extLst>
            </p:cNvPr>
            <p:cNvSpPr txBox="1"/>
            <p:nvPr/>
          </p:nvSpPr>
          <p:spPr>
            <a:xfrm>
              <a:off x="1171575" y="4209490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그룹 1615">
            <a:extLst>
              <a:ext uri="{FF2B5EF4-FFF2-40B4-BE49-F238E27FC236}">
                <a16:creationId xmlns:a16="http://schemas.microsoft.com/office/drawing/2014/main" id="{8641BF4A-5DFE-4546-84FE-12EFD880F6AA}"/>
              </a:ext>
            </a:extLst>
          </p:cNvPr>
          <p:cNvGrpSpPr/>
          <p:nvPr/>
        </p:nvGrpSpPr>
        <p:grpSpPr>
          <a:xfrm>
            <a:off x="5628297" y="3373561"/>
            <a:ext cx="971550" cy="338554"/>
            <a:chOff x="1171575" y="3521484"/>
            <a:chExt cx="971550" cy="33855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3C7F63-74E6-4C34-96B0-C8AFE9C44114}"/>
                </a:ext>
              </a:extLst>
            </p:cNvPr>
            <p:cNvSpPr txBox="1"/>
            <p:nvPr/>
          </p:nvSpPr>
          <p:spPr>
            <a:xfrm>
              <a:off x="1646764" y="3521484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rgbClr val="5089BC"/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rgbClr val="5089BC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279BD6-FD60-4F67-B6E5-8EDF01AFF19F}"/>
                </a:ext>
              </a:extLst>
            </p:cNvPr>
            <p:cNvSpPr txBox="1"/>
            <p:nvPr/>
          </p:nvSpPr>
          <p:spPr>
            <a:xfrm>
              <a:off x="1171575" y="3521484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그룹 1618">
            <a:extLst>
              <a:ext uri="{FF2B5EF4-FFF2-40B4-BE49-F238E27FC236}">
                <a16:creationId xmlns:a16="http://schemas.microsoft.com/office/drawing/2014/main" id="{910538DC-848A-4A42-898C-566BE0777DB1}"/>
              </a:ext>
            </a:extLst>
          </p:cNvPr>
          <p:cNvGrpSpPr/>
          <p:nvPr/>
        </p:nvGrpSpPr>
        <p:grpSpPr>
          <a:xfrm>
            <a:off x="5628297" y="2685555"/>
            <a:ext cx="971550" cy="338554"/>
            <a:chOff x="1171575" y="2833478"/>
            <a:chExt cx="971550" cy="3385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8DBE64D-9E15-4B84-80B4-093A39EF76E9}"/>
                </a:ext>
              </a:extLst>
            </p:cNvPr>
            <p:cNvSpPr txBox="1"/>
            <p:nvPr/>
          </p:nvSpPr>
          <p:spPr>
            <a:xfrm>
              <a:off x="1646764" y="2833478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rgbClr val="5089BC"/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rgbClr val="5089BC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C3AFCEB-F2EB-490A-94D6-241E636DB9AC}"/>
                </a:ext>
              </a:extLst>
            </p:cNvPr>
            <p:cNvSpPr txBox="1"/>
            <p:nvPr/>
          </p:nvSpPr>
          <p:spPr>
            <a:xfrm>
              <a:off x="1171575" y="2833478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rgbClr val="97B9E0"/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rgbClr val="97B9E0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그룹 1621">
            <a:extLst>
              <a:ext uri="{FF2B5EF4-FFF2-40B4-BE49-F238E27FC236}">
                <a16:creationId xmlns:a16="http://schemas.microsoft.com/office/drawing/2014/main" id="{A5CCA7D4-5237-4742-BB44-ADB4CC8174C1}"/>
              </a:ext>
            </a:extLst>
          </p:cNvPr>
          <p:cNvGrpSpPr/>
          <p:nvPr/>
        </p:nvGrpSpPr>
        <p:grpSpPr>
          <a:xfrm>
            <a:off x="5628297" y="1916724"/>
            <a:ext cx="971550" cy="338554"/>
            <a:chOff x="1171575" y="2064647"/>
            <a:chExt cx="971550" cy="3385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E1CF733-B42B-487E-BDB9-DE24D5C933D9}"/>
                </a:ext>
              </a:extLst>
            </p:cNvPr>
            <p:cNvSpPr txBox="1"/>
            <p:nvPr/>
          </p:nvSpPr>
          <p:spPr>
            <a:xfrm>
              <a:off x="1646764" y="2064647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rgbClr val="5089BC"/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rgbClr val="5089BC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2A1E455-5D64-4469-B7D7-1C07DF70A803}"/>
                </a:ext>
              </a:extLst>
            </p:cNvPr>
            <p:cNvSpPr txBox="1"/>
            <p:nvPr/>
          </p:nvSpPr>
          <p:spPr>
            <a:xfrm>
              <a:off x="1171575" y="2064647"/>
              <a:ext cx="496361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lv-LV" altLang="ko-KR" sz="1600" b="1" dirty="0" smtClean="0">
                  <a:solidFill>
                    <a:srgbClr val="97B9E0"/>
                  </a:solidFill>
                  <a:cs typeface="Arial" pitchFamily="34" charset="0"/>
                </a:rPr>
                <a:t>…</a:t>
              </a:r>
              <a:endParaRPr lang="ko-KR" altLang="en-US" sz="1600" b="1" dirty="0">
                <a:solidFill>
                  <a:srgbClr val="97B9E0"/>
                </a:solidFill>
                <a:cs typeface="Arial" pitchFamily="34" charset="0"/>
              </a:endParaRPr>
            </a:p>
          </p:txBody>
        </p:sp>
      </p:grpSp>
      <p:sp>
        <p:nvSpPr>
          <p:cNvPr id="21" name="직사각형 1624">
            <a:extLst>
              <a:ext uri="{FF2B5EF4-FFF2-40B4-BE49-F238E27FC236}">
                <a16:creationId xmlns:a16="http://schemas.microsoft.com/office/drawing/2014/main" id="{62883DE5-042F-428B-A9A5-0B56DD8439FE}"/>
              </a:ext>
            </a:extLst>
          </p:cNvPr>
          <p:cNvSpPr/>
          <p:nvPr/>
        </p:nvSpPr>
        <p:spPr>
          <a:xfrm>
            <a:off x="6594131" y="1817558"/>
            <a:ext cx="45719" cy="40795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016AD12-9326-4927-A675-A6AB8E8BB10A}"/>
              </a:ext>
            </a:extLst>
          </p:cNvPr>
          <p:cNvSpPr/>
          <p:nvPr/>
        </p:nvSpPr>
        <p:spPr>
          <a:xfrm>
            <a:off x="1176437" y="5449751"/>
            <a:ext cx="262640" cy="262640"/>
          </a:xfrm>
          <a:prstGeom prst="ellipse">
            <a:avLst/>
          </a:prstGeom>
          <a:solidFill>
            <a:srgbClr val="97B9E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7B9E0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95F3F4E-F1FC-4979-982C-1FBEB1A1477C}"/>
              </a:ext>
            </a:extLst>
          </p:cNvPr>
          <p:cNvSpPr/>
          <p:nvPr/>
        </p:nvSpPr>
        <p:spPr>
          <a:xfrm>
            <a:off x="1176437" y="5938463"/>
            <a:ext cx="262640" cy="262640"/>
          </a:xfrm>
          <a:prstGeom prst="ellipse">
            <a:avLst/>
          </a:prstGeom>
          <a:solidFill>
            <a:srgbClr val="5089B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77DCB774-E8E3-4C48-BBF9-DE34CE8C2608}"/>
              </a:ext>
            </a:extLst>
          </p:cNvPr>
          <p:cNvSpPr txBox="1"/>
          <p:nvPr/>
        </p:nvSpPr>
        <p:spPr>
          <a:xfrm>
            <a:off x="911510" y="5343700"/>
            <a:ext cx="2210953" cy="36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lv-LV" cap="all" dirty="0" smtClean="0">
                <a:latin typeface="+mj-lt"/>
                <a:ea typeface="Peace Sans"/>
                <a:cs typeface="Peace Sans"/>
                <a:sym typeface="Peace Sans"/>
              </a:rPr>
              <a:t>…</a:t>
            </a:r>
            <a:endParaRPr lang="en-US" cap="all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70BDF719-056B-4378-A9D5-97978E5D7D11}"/>
              </a:ext>
            </a:extLst>
          </p:cNvPr>
          <p:cNvSpPr txBox="1"/>
          <p:nvPr/>
        </p:nvSpPr>
        <p:spPr>
          <a:xfrm>
            <a:off x="911510" y="5818442"/>
            <a:ext cx="2210953" cy="36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lv-LV" cap="all" dirty="0" smtClean="0">
                <a:latin typeface="+mj-lt"/>
                <a:ea typeface="Peace Sans"/>
                <a:cs typeface="Peace Sans"/>
                <a:sym typeface="Peace Sans"/>
              </a:rPr>
              <a:t>…</a:t>
            </a:r>
            <a:endParaRPr lang="en-US" cap="all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B008F2-3E0F-4EB2-826A-287F09EB900A}"/>
              </a:ext>
            </a:extLst>
          </p:cNvPr>
          <p:cNvSpPr txBox="1"/>
          <p:nvPr/>
        </p:nvSpPr>
        <p:spPr>
          <a:xfrm>
            <a:off x="3783811" y="1917380"/>
            <a:ext cx="161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dirty="0" smtClean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3B6510-DE0F-4D2C-832C-AB87BFD0412C}"/>
              </a:ext>
            </a:extLst>
          </p:cNvPr>
          <p:cNvSpPr txBox="1"/>
          <p:nvPr/>
        </p:nvSpPr>
        <p:spPr>
          <a:xfrm>
            <a:off x="3741076" y="2606137"/>
            <a:ext cx="16129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dirty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603873-70A3-4EA2-AF9F-D047DED5BCAE}"/>
              </a:ext>
            </a:extLst>
          </p:cNvPr>
          <p:cNvSpPr txBox="1"/>
          <p:nvPr/>
        </p:nvSpPr>
        <p:spPr>
          <a:xfrm>
            <a:off x="3741076" y="3294143"/>
            <a:ext cx="1612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dirty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111CF21-DF99-411A-98EB-EC81D279F4E2}"/>
              </a:ext>
            </a:extLst>
          </p:cNvPr>
          <p:cNvSpPr txBox="1"/>
          <p:nvPr/>
        </p:nvSpPr>
        <p:spPr>
          <a:xfrm>
            <a:off x="3684159" y="3971336"/>
            <a:ext cx="1612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dirty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27DFE-FFCC-4CD1-8C2D-3CA339C4ADCE}"/>
              </a:ext>
            </a:extLst>
          </p:cNvPr>
          <p:cNvSpPr txBox="1"/>
          <p:nvPr/>
        </p:nvSpPr>
        <p:spPr>
          <a:xfrm>
            <a:off x="3683017" y="4660093"/>
            <a:ext cx="1612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dirty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65932E7-98C2-4A2D-9F52-102CFA042DB7}"/>
              </a:ext>
            </a:extLst>
          </p:cNvPr>
          <p:cNvSpPr txBox="1"/>
          <p:nvPr/>
        </p:nvSpPr>
        <p:spPr>
          <a:xfrm>
            <a:off x="3683017" y="5383662"/>
            <a:ext cx="1612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altLang="ko-KR" sz="2000" b="1" dirty="0">
                <a:solidFill>
                  <a:schemeClr val="bg1"/>
                </a:solidFill>
                <a:cs typeface="Arial" pitchFamily="34" charset="0"/>
              </a:rPr>
              <a:t>TEKSTS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097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54053221-B1F1-4186-8C1B-DFBD2E1F6328}"/>
              </a:ext>
            </a:extLst>
          </p:cNvPr>
          <p:cNvSpPr/>
          <p:nvPr/>
        </p:nvSpPr>
        <p:spPr>
          <a:xfrm>
            <a:off x="5836596" y="-9484"/>
            <a:ext cx="6355404" cy="6867483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92"/>
              </a:lnSpc>
            </a:pPr>
            <a:endParaRPr lang="en-US" sz="2000" dirty="0">
              <a:solidFill>
                <a:srgbClr val="FFFFFF"/>
              </a:solidFill>
              <a:latin typeface="Peace Sans"/>
              <a:ea typeface="Peace Sans"/>
              <a:cs typeface="Peace Sans"/>
              <a:sym typeface="Peace San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973232D-F68C-434F-BE6C-7E6CDF905436}"/>
              </a:ext>
            </a:extLst>
          </p:cNvPr>
          <p:cNvSpPr/>
          <p:nvPr/>
        </p:nvSpPr>
        <p:spPr>
          <a:xfrm>
            <a:off x="9116057" y="5925765"/>
            <a:ext cx="262640" cy="26264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00B773F-D165-429C-94E7-3936D6D35E15}"/>
              </a:ext>
            </a:extLst>
          </p:cNvPr>
          <p:cNvCxnSpPr>
            <a:cxnSpLocks/>
          </p:cNvCxnSpPr>
          <p:nvPr/>
        </p:nvCxnSpPr>
        <p:spPr>
          <a:xfrm>
            <a:off x="583660" y="1515916"/>
            <a:ext cx="1014594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7" name="Group 7"/>
          <p:cNvGrpSpPr/>
          <p:nvPr/>
        </p:nvGrpSpPr>
        <p:grpSpPr>
          <a:xfrm>
            <a:off x="7790528" y="2238116"/>
            <a:ext cx="1769007" cy="1769007"/>
            <a:chOff x="0" y="0"/>
            <a:chExt cx="6350000" cy="6350000"/>
          </a:xfrm>
          <a:solidFill>
            <a:srgbClr val="5089BC"/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9" name="Group 9"/>
          <p:cNvGrpSpPr/>
          <p:nvPr/>
        </p:nvGrpSpPr>
        <p:grpSpPr>
          <a:xfrm>
            <a:off x="1747961" y="2238116"/>
            <a:ext cx="1769007" cy="1769007"/>
            <a:chOff x="0" y="0"/>
            <a:chExt cx="6350000" cy="6350000"/>
          </a:xfrm>
          <a:solidFill>
            <a:srgbClr val="97B9E0"/>
          </a:solid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2" name="TextBox 12"/>
          <p:cNvSpPr txBox="1"/>
          <p:nvPr/>
        </p:nvSpPr>
        <p:spPr>
          <a:xfrm>
            <a:off x="892571" y="567795"/>
            <a:ext cx="664210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cap="all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cap="all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712332" y="2562655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grpSp>
        <p:nvGrpSpPr>
          <p:cNvPr id="16" name="Group 16"/>
          <p:cNvGrpSpPr/>
          <p:nvPr/>
        </p:nvGrpSpPr>
        <p:grpSpPr>
          <a:xfrm>
            <a:off x="7864732" y="2605676"/>
            <a:ext cx="1620597" cy="987555"/>
            <a:chOff x="0" y="-38100"/>
            <a:chExt cx="3241195" cy="1975111"/>
          </a:xfrm>
        </p:grpSpPr>
        <p:sp>
          <p:nvSpPr>
            <p:cNvPr id="17" name="TextBox 17"/>
            <p:cNvSpPr txBox="1"/>
            <p:nvPr/>
          </p:nvSpPr>
          <p:spPr>
            <a:xfrm>
              <a:off x="0" y="328748"/>
              <a:ext cx="3241195" cy="1608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78"/>
                </a:lnSpc>
              </a:pPr>
              <a:r>
                <a:rPr lang="lv-LV" sz="1978" dirty="0" smtClean="0">
                  <a:solidFill>
                    <a:srgbClr val="FFFFFF"/>
                  </a:solidFill>
                  <a:latin typeface="+mj-lt"/>
                  <a:ea typeface="Peace Sans"/>
                  <a:cs typeface="Peace Sans"/>
                  <a:sym typeface="Peace Sans"/>
                </a:rPr>
                <a:t>TEKSTS</a:t>
              </a:r>
              <a:endParaRPr lang="en-US" sz="1978" dirty="0">
                <a:solidFill>
                  <a:srgbClr val="FFFFFF"/>
                </a:solidFill>
                <a:latin typeface="+mj-lt"/>
                <a:ea typeface="Peace Sans"/>
                <a:cs typeface="Peace Sans"/>
                <a:sym typeface="Peace Sans"/>
              </a:endParaRPr>
            </a:p>
            <a:p>
              <a:pPr algn="ctr">
                <a:lnSpc>
                  <a:spcPts val="4244"/>
                </a:lnSpc>
              </a:pPr>
              <a:r>
                <a:rPr lang="lv-LV" sz="4244" dirty="0" smtClean="0">
                  <a:solidFill>
                    <a:srgbClr val="FFFFFF"/>
                  </a:solidFill>
                  <a:latin typeface="+mj-lt"/>
                  <a:ea typeface="Peace Sans"/>
                  <a:cs typeface="Peace Sans"/>
                  <a:sym typeface="Peace Sans"/>
                </a:rPr>
                <a:t>…</a:t>
              </a:r>
              <a:endParaRPr lang="en-US" sz="4244" dirty="0">
                <a:solidFill>
                  <a:srgbClr val="FFFFFF"/>
                </a:solidFill>
                <a:latin typeface="+mj-lt"/>
                <a:ea typeface="Peace Sans"/>
                <a:cs typeface="Peace Sans"/>
                <a:sym typeface="Peace San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241195" cy="254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5"/>
                </a:lnSpc>
              </a:pPr>
              <a:endParaRPr sz="120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366121" y="4143463"/>
            <a:ext cx="5017155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sz="1600" dirty="0">
              <a:latin typeface="+mj-lt"/>
            </a:endParaRPr>
          </a:p>
          <a:p>
            <a:pPr algn="just">
              <a:lnSpc>
                <a:spcPts val="2379"/>
              </a:lnSpc>
            </a:pPr>
            <a:r>
              <a:rPr lang="lv-LV" sz="1700" dirty="0" smtClean="0">
                <a:latin typeface="+mj-lt"/>
                <a:ea typeface="Open Sans Light Bold"/>
                <a:cs typeface="Open Sans Light Bold"/>
                <a:sym typeface="Open Sans Light Bold"/>
              </a:rPr>
              <a:t>TEKSTS</a:t>
            </a:r>
            <a:endParaRPr lang="en-US" sz="1700" dirty="0">
              <a:latin typeface="+mj-lt"/>
              <a:ea typeface="Open Sans Light Bold"/>
              <a:cs typeface="Open Sans Light Bold"/>
              <a:sym typeface="Open Sans Light Bold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1822165" y="2536950"/>
            <a:ext cx="1620597" cy="987555"/>
            <a:chOff x="0" y="-38100"/>
            <a:chExt cx="3241195" cy="197511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328748"/>
              <a:ext cx="3241195" cy="16082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78"/>
                </a:lnSpc>
              </a:pPr>
              <a:r>
                <a:rPr lang="lv-LV" sz="1978" dirty="0" smtClean="0">
                  <a:solidFill>
                    <a:srgbClr val="FFFFFF"/>
                  </a:solidFill>
                  <a:latin typeface="+mj-lt"/>
                  <a:ea typeface="Peace Sans"/>
                  <a:cs typeface="Peace Sans"/>
                  <a:sym typeface="Peace Sans"/>
                </a:rPr>
                <a:t>TEKSTS</a:t>
              </a:r>
              <a:endParaRPr lang="en-US" sz="1978" dirty="0">
                <a:solidFill>
                  <a:srgbClr val="FFFFFF"/>
                </a:solidFill>
                <a:latin typeface="+mj-lt"/>
                <a:ea typeface="Peace Sans"/>
                <a:cs typeface="Peace Sans"/>
                <a:sym typeface="Peace Sans"/>
              </a:endParaRPr>
            </a:p>
            <a:p>
              <a:pPr algn="ctr">
                <a:lnSpc>
                  <a:spcPts val="4244"/>
                </a:lnSpc>
              </a:pPr>
              <a:r>
                <a:rPr lang="lv-LV" sz="4244" dirty="0" smtClean="0">
                  <a:solidFill>
                    <a:srgbClr val="FFFFFF"/>
                  </a:solidFill>
                  <a:latin typeface="Peace Sans"/>
                  <a:ea typeface="Peace Sans"/>
                  <a:cs typeface="Peace Sans"/>
                  <a:sym typeface="Peace Sans"/>
                </a:rPr>
                <a:t>…</a:t>
              </a:r>
              <a:endParaRPr lang="en-US" sz="4244" dirty="0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241195" cy="254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5"/>
                </a:lnSpc>
              </a:pPr>
              <a:endParaRPr sz="1200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583659" y="4381197"/>
            <a:ext cx="4876462" cy="256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96"/>
              </a:lnSpc>
            </a:pPr>
            <a:r>
              <a:rPr lang="lv-LV" sz="1600" dirty="0" smtClean="0">
                <a:latin typeface="+mj-lt"/>
                <a:ea typeface="Open Sans Light Bold"/>
                <a:cs typeface="Open Sans Light Bold"/>
                <a:sym typeface="Open Sans Light Bold"/>
              </a:rPr>
              <a:t>TEKSTS</a:t>
            </a:r>
            <a:endParaRPr lang="en-US" sz="1600" dirty="0">
              <a:latin typeface="+mj-lt"/>
              <a:ea typeface="Open Sans Light Bold"/>
              <a:cs typeface="Open Sans Light Bold"/>
              <a:sym typeface="Open Sans Light Bold"/>
            </a:endParaRPr>
          </a:p>
        </p:txBody>
      </p:sp>
      <p:sp>
        <p:nvSpPr>
          <p:cNvPr id="32" name="TextBox 10">
            <a:extLst>
              <a:ext uri="{FF2B5EF4-FFF2-40B4-BE49-F238E27FC236}">
                <a16:creationId xmlns:a16="http://schemas.microsoft.com/office/drawing/2014/main" id="{6C342D40-BCE3-43C1-9113-93C5D4D6203A}"/>
              </a:ext>
            </a:extLst>
          </p:cNvPr>
          <p:cNvSpPr txBox="1"/>
          <p:nvPr/>
        </p:nvSpPr>
        <p:spPr>
          <a:xfrm>
            <a:off x="1526986" y="1720008"/>
            <a:ext cx="2210953" cy="36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lv-LV" b="1" cap="all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b="1" cap="all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ED02553B-8C7C-4D8E-95AB-78F8202FFC12}"/>
              </a:ext>
            </a:extLst>
          </p:cNvPr>
          <p:cNvSpPr txBox="1"/>
          <p:nvPr/>
        </p:nvSpPr>
        <p:spPr>
          <a:xfrm>
            <a:off x="7569553" y="1681791"/>
            <a:ext cx="2210953" cy="36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lv-LV" b="1" cap="all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b="1" cap="all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37DC77B-F829-4AA5-B447-E22B66050A32}"/>
              </a:ext>
            </a:extLst>
          </p:cNvPr>
          <p:cNvSpPr/>
          <p:nvPr/>
        </p:nvSpPr>
        <p:spPr>
          <a:xfrm>
            <a:off x="9112256" y="6448400"/>
            <a:ext cx="262640" cy="26264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71B33A8-B86D-48FC-BEC4-8835E2AB9CF7}"/>
              </a:ext>
            </a:extLst>
          </p:cNvPr>
          <p:cNvSpPr txBox="1"/>
          <p:nvPr/>
        </p:nvSpPr>
        <p:spPr>
          <a:xfrm>
            <a:off x="9112256" y="5799322"/>
            <a:ext cx="227102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92"/>
              </a:lnSpc>
            </a:pPr>
            <a:r>
              <a:rPr lang="lv-LV" sz="2800" b="1" cap="all" dirty="0" smtClean="0">
                <a:solidFill>
                  <a:srgbClr val="FFFFFF"/>
                </a:solidFill>
                <a:latin typeface="+mj-lt"/>
                <a:ea typeface="Peace Sans"/>
                <a:cs typeface="Peace Sans"/>
                <a:sym typeface="Peace Sans"/>
              </a:rPr>
              <a:t>…</a:t>
            </a:r>
            <a:endParaRPr lang="en-US" sz="1800" cap="all" dirty="0">
              <a:solidFill>
                <a:srgbClr val="FFFFFF"/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0151C36-78F6-472C-8145-770D09FAC84B}"/>
              </a:ext>
            </a:extLst>
          </p:cNvPr>
          <p:cNvSpPr txBox="1"/>
          <p:nvPr/>
        </p:nvSpPr>
        <p:spPr>
          <a:xfrm>
            <a:off x="8859855" y="6274916"/>
            <a:ext cx="2775822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92"/>
              </a:lnSpc>
            </a:pPr>
            <a:r>
              <a:rPr lang="lv-LV" sz="2800" b="1" cap="all" dirty="0" smtClean="0">
                <a:solidFill>
                  <a:srgbClr val="FFFFFF"/>
                </a:solidFill>
                <a:latin typeface="+mj-lt"/>
                <a:ea typeface="Peace Sans"/>
                <a:cs typeface="Peace Sans"/>
                <a:sym typeface="Peace Sans"/>
              </a:rPr>
              <a:t>…</a:t>
            </a:r>
            <a:endParaRPr lang="en-US" sz="1800" cap="all" dirty="0">
              <a:solidFill>
                <a:srgbClr val="FFFFFF"/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665A80D-BA56-4EAA-8097-F5A4DFA98E02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CE77DC-F85C-4E7D-B540-BC12131DAB9A}"/>
              </a:ext>
            </a:extLst>
          </p:cNvPr>
          <p:cNvSpPr txBox="1"/>
          <p:nvPr/>
        </p:nvSpPr>
        <p:spPr>
          <a:xfrm>
            <a:off x="531216" y="742335"/>
            <a:ext cx="3272299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367"/>
              </a:lnSpc>
              <a:spcBef>
                <a:spcPct val="0"/>
              </a:spcBef>
            </a:pP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E316BA-CEF3-487D-AC95-080F4EAFF8C2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6">
            <a:extLst>
              <a:ext uri="{FF2B5EF4-FFF2-40B4-BE49-F238E27FC236}">
                <a16:creationId xmlns:a16="http://schemas.microsoft.com/office/drawing/2014/main" id="{D13D70D6-F86C-4DB8-8167-096DD9807071}"/>
              </a:ext>
            </a:extLst>
          </p:cNvPr>
          <p:cNvSpPr txBox="1"/>
          <p:nvPr/>
        </p:nvSpPr>
        <p:spPr>
          <a:xfrm>
            <a:off x="5865778" y="1734592"/>
            <a:ext cx="4811768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lv-LV" dirty="0" smtClean="0"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dirty="0"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A63FE6AA-F058-4CB7-9737-00DB02F6E076}"/>
              </a:ext>
            </a:extLst>
          </p:cNvPr>
          <p:cNvSpPr txBox="1"/>
          <p:nvPr/>
        </p:nvSpPr>
        <p:spPr>
          <a:xfrm>
            <a:off x="5865778" y="2633499"/>
            <a:ext cx="5118302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dirty="0" smtClean="0"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dirty="0"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20CFEF-AEC8-4399-A4BC-B51109B117A2}"/>
              </a:ext>
            </a:extLst>
          </p:cNvPr>
          <p:cNvCxnSpPr>
            <a:cxnSpLocks/>
          </p:cNvCxnSpPr>
          <p:nvPr/>
        </p:nvCxnSpPr>
        <p:spPr>
          <a:xfrm>
            <a:off x="5792371" y="1734592"/>
            <a:ext cx="0" cy="6677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B1EBB9-7721-4321-8C5F-B29F8D2BE2C2}"/>
              </a:ext>
            </a:extLst>
          </p:cNvPr>
          <p:cNvCxnSpPr>
            <a:cxnSpLocks/>
          </p:cNvCxnSpPr>
          <p:nvPr/>
        </p:nvCxnSpPr>
        <p:spPr>
          <a:xfrm>
            <a:off x="5792371" y="2519711"/>
            <a:ext cx="0" cy="6677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366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30B3ED0F-DFCF-496E-8ABB-F23D98E144AB}"/>
              </a:ext>
            </a:extLst>
          </p:cNvPr>
          <p:cNvSpPr/>
          <p:nvPr/>
        </p:nvSpPr>
        <p:spPr>
          <a:xfrm>
            <a:off x="0" y="4665933"/>
            <a:ext cx="12192000" cy="2192066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92"/>
              </a:lnSpc>
            </a:pPr>
            <a:endParaRPr lang="en-US" sz="2000" dirty="0">
              <a:solidFill>
                <a:srgbClr val="FFFFFF"/>
              </a:solidFill>
              <a:latin typeface="Peace Sans"/>
              <a:ea typeface="Peace Sans"/>
              <a:cs typeface="Peace Sans"/>
              <a:sym typeface="Peace San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F23A06D-D989-4308-9CDC-45466449ADE5}"/>
              </a:ext>
            </a:extLst>
          </p:cNvPr>
          <p:cNvCxnSpPr>
            <a:cxnSpLocks/>
          </p:cNvCxnSpPr>
          <p:nvPr/>
        </p:nvCxnSpPr>
        <p:spPr>
          <a:xfrm>
            <a:off x="241136" y="1565793"/>
            <a:ext cx="11222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타원 1320">
            <a:extLst>
              <a:ext uri="{FF2B5EF4-FFF2-40B4-BE49-F238E27FC236}">
                <a16:creationId xmlns:a16="http://schemas.microsoft.com/office/drawing/2014/main" id="{79F94CFE-7F6E-4248-88E6-BC41B00FF65E}"/>
              </a:ext>
            </a:extLst>
          </p:cNvPr>
          <p:cNvSpPr/>
          <p:nvPr/>
        </p:nvSpPr>
        <p:spPr>
          <a:xfrm>
            <a:off x="9449264" y="2792837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타원 1321">
            <a:extLst>
              <a:ext uri="{FF2B5EF4-FFF2-40B4-BE49-F238E27FC236}">
                <a16:creationId xmlns:a16="http://schemas.microsoft.com/office/drawing/2014/main" id="{CB05E19A-7882-426C-9CE4-61BC35AE3859}"/>
              </a:ext>
            </a:extLst>
          </p:cNvPr>
          <p:cNvSpPr/>
          <p:nvPr/>
        </p:nvSpPr>
        <p:spPr>
          <a:xfrm>
            <a:off x="6706720" y="2773918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타원 1322">
            <a:extLst>
              <a:ext uri="{FF2B5EF4-FFF2-40B4-BE49-F238E27FC236}">
                <a16:creationId xmlns:a16="http://schemas.microsoft.com/office/drawing/2014/main" id="{98BD372C-2FD8-40D0-9778-D4D656A9B6F8}"/>
              </a:ext>
            </a:extLst>
          </p:cNvPr>
          <p:cNvSpPr/>
          <p:nvPr/>
        </p:nvSpPr>
        <p:spPr>
          <a:xfrm>
            <a:off x="1160502" y="2776787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타원 1323">
            <a:extLst>
              <a:ext uri="{FF2B5EF4-FFF2-40B4-BE49-F238E27FC236}">
                <a16:creationId xmlns:a16="http://schemas.microsoft.com/office/drawing/2014/main" id="{3046FEEE-DBB5-4E1D-8056-966210CEC5FA}"/>
              </a:ext>
            </a:extLst>
          </p:cNvPr>
          <p:cNvSpPr/>
          <p:nvPr/>
        </p:nvSpPr>
        <p:spPr>
          <a:xfrm>
            <a:off x="3962001" y="2792837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6" name="Chart 7">
            <a:extLst>
              <a:ext uri="{FF2B5EF4-FFF2-40B4-BE49-F238E27FC236}">
                <a16:creationId xmlns:a16="http://schemas.microsoft.com/office/drawing/2014/main" id="{F34CF428-BCA4-4DBB-8C33-B7E5A2BEE3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5430192"/>
              </p:ext>
            </p:extLst>
          </p:nvPr>
        </p:nvGraphicFramePr>
        <p:xfrm>
          <a:off x="6619003" y="2675950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7">
            <a:extLst>
              <a:ext uri="{FF2B5EF4-FFF2-40B4-BE49-F238E27FC236}">
                <a16:creationId xmlns:a16="http://schemas.microsoft.com/office/drawing/2014/main" id="{BA6A5C3A-FE8D-43F3-A88B-0A28F99EA6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318523"/>
              </p:ext>
            </p:extLst>
          </p:nvPr>
        </p:nvGraphicFramePr>
        <p:xfrm>
          <a:off x="9359766" y="2673081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057D821-C9A1-415C-A9AB-1149F9448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0968913"/>
              </p:ext>
            </p:extLst>
          </p:nvPr>
        </p:nvGraphicFramePr>
        <p:xfrm>
          <a:off x="3882523" y="2675950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7">
            <a:extLst>
              <a:ext uri="{FF2B5EF4-FFF2-40B4-BE49-F238E27FC236}">
                <a16:creationId xmlns:a16="http://schemas.microsoft.com/office/drawing/2014/main" id="{E8E696C9-66F1-4F91-B077-6185AF8530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316186"/>
              </p:ext>
            </p:extLst>
          </p:nvPr>
        </p:nvGraphicFramePr>
        <p:xfrm>
          <a:off x="1071003" y="2675950"/>
          <a:ext cx="1733547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0" name="그룹 1328">
            <a:extLst>
              <a:ext uri="{FF2B5EF4-FFF2-40B4-BE49-F238E27FC236}">
                <a16:creationId xmlns:a16="http://schemas.microsoft.com/office/drawing/2014/main" id="{60F07A98-153F-4D35-B615-7FB612C7322F}"/>
              </a:ext>
            </a:extLst>
          </p:cNvPr>
          <p:cNvGrpSpPr/>
          <p:nvPr/>
        </p:nvGrpSpPr>
        <p:grpSpPr>
          <a:xfrm>
            <a:off x="1799187" y="2675993"/>
            <a:ext cx="671157" cy="1518646"/>
            <a:chOff x="2495019" y="1961097"/>
            <a:chExt cx="671157" cy="1518646"/>
          </a:xfrm>
        </p:grpSpPr>
        <p:sp>
          <p:nvSpPr>
            <p:cNvPr id="11" name="타원 1329">
              <a:extLst>
                <a:ext uri="{FF2B5EF4-FFF2-40B4-BE49-F238E27FC236}">
                  <a16:creationId xmlns:a16="http://schemas.microsoft.com/office/drawing/2014/main" id="{470ABD51-8535-457A-8DB7-27649FC48632}"/>
                </a:ext>
              </a:extLst>
            </p:cNvPr>
            <p:cNvSpPr/>
            <p:nvPr/>
          </p:nvSpPr>
          <p:spPr>
            <a:xfrm>
              <a:off x="2495019" y="1961097"/>
              <a:ext cx="207412" cy="2074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330">
              <a:extLst>
                <a:ext uri="{FF2B5EF4-FFF2-40B4-BE49-F238E27FC236}">
                  <a16:creationId xmlns:a16="http://schemas.microsoft.com/office/drawing/2014/main" id="{58190913-A899-4E79-A473-53386A9DCA64}"/>
                </a:ext>
              </a:extLst>
            </p:cNvPr>
            <p:cNvSpPr/>
            <p:nvPr/>
          </p:nvSpPr>
          <p:spPr>
            <a:xfrm>
              <a:off x="2958764" y="3272331"/>
              <a:ext cx="207412" cy="2074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331">
            <a:extLst>
              <a:ext uri="{FF2B5EF4-FFF2-40B4-BE49-F238E27FC236}">
                <a16:creationId xmlns:a16="http://schemas.microsoft.com/office/drawing/2014/main" id="{5E0BB200-DFDF-4198-9814-61E7700FA5B5}"/>
              </a:ext>
            </a:extLst>
          </p:cNvPr>
          <p:cNvGrpSpPr/>
          <p:nvPr/>
        </p:nvGrpSpPr>
        <p:grpSpPr>
          <a:xfrm>
            <a:off x="3928612" y="2675993"/>
            <a:ext cx="898117" cy="703673"/>
            <a:chOff x="4176262" y="1961097"/>
            <a:chExt cx="898117" cy="703673"/>
          </a:xfrm>
        </p:grpSpPr>
        <p:sp>
          <p:nvSpPr>
            <p:cNvPr id="14" name="타원 1332">
              <a:extLst>
                <a:ext uri="{FF2B5EF4-FFF2-40B4-BE49-F238E27FC236}">
                  <a16:creationId xmlns:a16="http://schemas.microsoft.com/office/drawing/2014/main" id="{ED80A67B-3F0A-4A4B-AFDB-CBA28FE39E85}"/>
                </a:ext>
              </a:extLst>
            </p:cNvPr>
            <p:cNvSpPr/>
            <p:nvPr/>
          </p:nvSpPr>
          <p:spPr>
            <a:xfrm>
              <a:off x="4866967" y="1961097"/>
              <a:ext cx="207412" cy="2074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333">
              <a:extLst>
                <a:ext uri="{FF2B5EF4-FFF2-40B4-BE49-F238E27FC236}">
                  <a16:creationId xmlns:a16="http://schemas.microsoft.com/office/drawing/2014/main" id="{D3BFA434-DA8F-43BF-987B-C752762669B1}"/>
                </a:ext>
              </a:extLst>
            </p:cNvPr>
            <p:cNvSpPr/>
            <p:nvPr/>
          </p:nvSpPr>
          <p:spPr>
            <a:xfrm>
              <a:off x="4176262" y="2457358"/>
              <a:ext cx="207412" cy="2074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" name="그룹 1334">
            <a:extLst>
              <a:ext uri="{FF2B5EF4-FFF2-40B4-BE49-F238E27FC236}">
                <a16:creationId xmlns:a16="http://schemas.microsoft.com/office/drawing/2014/main" id="{BE6C25C4-943E-4539-8A14-BA483276738D}"/>
              </a:ext>
            </a:extLst>
          </p:cNvPr>
          <p:cNvGrpSpPr/>
          <p:nvPr/>
        </p:nvGrpSpPr>
        <p:grpSpPr>
          <a:xfrm>
            <a:off x="6925974" y="2674672"/>
            <a:ext cx="638625" cy="1529492"/>
            <a:chOff x="6820608" y="1958185"/>
            <a:chExt cx="638625" cy="1529492"/>
          </a:xfrm>
        </p:grpSpPr>
        <p:sp>
          <p:nvSpPr>
            <p:cNvPr id="17" name="타원 1335">
              <a:extLst>
                <a:ext uri="{FF2B5EF4-FFF2-40B4-BE49-F238E27FC236}">
                  <a16:creationId xmlns:a16="http://schemas.microsoft.com/office/drawing/2014/main" id="{2AA094F3-F97A-4C06-97D0-2CC634A0B11E}"/>
                </a:ext>
              </a:extLst>
            </p:cNvPr>
            <p:cNvSpPr/>
            <p:nvPr/>
          </p:nvSpPr>
          <p:spPr>
            <a:xfrm>
              <a:off x="7251821" y="1958185"/>
              <a:ext cx="207412" cy="2074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336">
              <a:extLst>
                <a:ext uri="{FF2B5EF4-FFF2-40B4-BE49-F238E27FC236}">
                  <a16:creationId xmlns:a16="http://schemas.microsoft.com/office/drawing/2014/main" id="{5ED7D08A-4C10-4D9E-807A-E3FD2836606A}"/>
                </a:ext>
              </a:extLst>
            </p:cNvPr>
            <p:cNvSpPr/>
            <p:nvPr/>
          </p:nvSpPr>
          <p:spPr>
            <a:xfrm>
              <a:off x="6820608" y="3280265"/>
              <a:ext cx="207412" cy="2074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" name="그룹 1337">
            <a:extLst>
              <a:ext uri="{FF2B5EF4-FFF2-40B4-BE49-F238E27FC236}">
                <a16:creationId xmlns:a16="http://schemas.microsoft.com/office/drawing/2014/main" id="{8B4A35FC-8BA6-4B3B-B205-0AA3B8A0D057}"/>
              </a:ext>
            </a:extLst>
          </p:cNvPr>
          <p:cNvGrpSpPr/>
          <p:nvPr/>
        </p:nvGrpSpPr>
        <p:grpSpPr>
          <a:xfrm>
            <a:off x="10086384" y="2670212"/>
            <a:ext cx="207412" cy="1664156"/>
            <a:chOff x="9613994" y="1958185"/>
            <a:chExt cx="207412" cy="1664156"/>
          </a:xfrm>
        </p:grpSpPr>
        <p:sp>
          <p:nvSpPr>
            <p:cNvPr id="20" name="타원 1338">
              <a:extLst>
                <a:ext uri="{FF2B5EF4-FFF2-40B4-BE49-F238E27FC236}">
                  <a16:creationId xmlns:a16="http://schemas.microsoft.com/office/drawing/2014/main" id="{4D0653D4-9A8D-45E3-8867-4F010B05E3B8}"/>
                </a:ext>
              </a:extLst>
            </p:cNvPr>
            <p:cNvSpPr/>
            <p:nvPr/>
          </p:nvSpPr>
          <p:spPr>
            <a:xfrm>
              <a:off x="9613994" y="1958185"/>
              <a:ext cx="207412" cy="2074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1339">
              <a:extLst>
                <a:ext uri="{FF2B5EF4-FFF2-40B4-BE49-F238E27FC236}">
                  <a16:creationId xmlns:a16="http://schemas.microsoft.com/office/drawing/2014/main" id="{A1B3488C-20B8-4618-BA5D-79C760BE82AE}"/>
                </a:ext>
              </a:extLst>
            </p:cNvPr>
            <p:cNvSpPr/>
            <p:nvPr/>
          </p:nvSpPr>
          <p:spPr>
            <a:xfrm>
              <a:off x="9613994" y="3414929"/>
              <a:ext cx="207412" cy="2074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42A1B1D-1989-4F90-B8AC-56CB6D224F2F}"/>
              </a:ext>
            </a:extLst>
          </p:cNvPr>
          <p:cNvSpPr txBox="1"/>
          <p:nvPr/>
        </p:nvSpPr>
        <p:spPr>
          <a:xfrm>
            <a:off x="1174004" y="4765276"/>
            <a:ext cx="145464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200" b="1" dirty="0" smtClean="0">
                <a:solidFill>
                  <a:schemeClr val="accent1"/>
                </a:solidFill>
                <a:cs typeface="Arial" pitchFamily="34" charset="0"/>
              </a:rPr>
              <a:t>TEKSTS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053A35-9025-4E1A-BCC5-73DBAB56CAEC}"/>
              </a:ext>
            </a:extLst>
          </p:cNvPr>
          <p:cNvSpPr txBox="1"/>
          <p:nvPr/>
        </p:nvSpPr>
        <p:spPr>
          <a:xfrm>
            <a:off x="3936925" y="4765276"/>
            <a:ext cx="145464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200" b="1" dirty="0" smtClean="0">
                <a:solidFill>
                  <a:schemeClr val="accent2"/>
                </a:solidFill>
                <a:cs typeface="Arial" pitchFamily="34" charset="0"/>
              </a:rPr>
              <a:t>TEKSTS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F6727E-9EC5-41AF-845F-C11A0A38D9D4}"/>
              </a:ext>
            </a:extLst>
          </p:cNvPr>
          <p:cNvSpPr txBox="1"/>
          <p:nvPr/>
        </p:nvSpPr>
        <p:spPr>
          <a:xfrm>
            <a:off x="6699846" y="4765276"/>
            <a:ext cx="145464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200" b="1" dirty="0" smtClean="0">
                <a:solidFill>
                  <a:schemeClr val="accent3"/>
                </a:solidFill>
                <a:cs typeface="Arial" pitchFamily="34" charset="0"/>
              </a:rPr>
              <a:t>TEKSTS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34F64C-E3C1-487C-B8BF-10A9AA46C59B}"/>
              </a:ext>
            </a:extLst>
          </p:cNvPr>
          <p:cNvSpPr txBox="1"/>
          <p:nvPr/>
        </p:nvSpPr>
        <p:spPr>
          <a:xfrm>
            <a:off x="9462766" y="4765276"/>
            <a:ext cx="145464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200" b="1" dirty="0" smtClean="0">
                <a:solidFill>
                  <a:schemeClr val="accent4"/>
                </a:solidFill>
                <a:cs typeface="Arial" pitchFamily="34" charset="0"/>
              </a:rPr>
              <a:t>TEKSTS</a:t>
            </a:r>
            <a:endParaRPr lang="ko-KR" altLang="en-US" sz="3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97627C-AAD4-4D36-93E6-55D65628E3BF}"/>
              </a:ext>
            </a:extLst>
          </p:cNvPr>
          <p:cNvSpPr txBox="1"/>
          <p:nvPr/>
        </p:nvSpPr>
        <p:spPr>
          <a:xfrm>
            <a:off x="1174004" y="3230368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1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7825367-6AF9-4564-B616-C906643FB4CD}"/>
              </a:ext>
            </a:extLst>
          </p:cNvPr>
          <p:cNvSpPr txBox="1"/>
          <p:nvPr/>
        </p:nvSpPr>
        <p:spPr>
          <a:xfrm>
            <a:off x="4015014" y="3198774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2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54C2B9-7FFF-422B-B032-17F6FA10AAF7}"/>
              </a:ext>
            </a:extLst>
          </p:cNvPr>
          <p:cNvSpPr txBox="1"/>
          <p:nvPr/>
        </p:nvSpPr>
        <p:spPr>
          <a:xfrm>
            <a:off x="6749623" y="3181729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3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02A56D-AF59-40C6-A533-12B924B87F53}"/>
              </a:ext>
            </a:extLst>
          </p:cNvPr>
          <p:cNvSpPr txBox="1"/>
          <p:nvPr/>
        </p:nvSpPr>
        <p:spPr>
          <a:xfrm>
            <a:off x="9462766" y="3240360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4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9F0E7060-47E5-4F62-BECC-3D04420638E0}"/>
              </a:ext>
            </a:extLst>
          </p:cNvPr>
          <p:cNvSpPr txBox="1"/>
          <p:nvPr/>
        </p:nvSpPr>
        <p:spPr>
          <a:xfrm>
            <a:off x="685800" y="862252"/>
            <a:ext cx="6642100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67"/>
              </a:lnSpc>
              <a:spcBef>
                <a:spcPct val="0"/>
              </a:spcBef>
            </a:pPr>
            <a:r>
              <a:rPr lang="lv-LV" sz="2400" dirty="0" smtClean="0">
                <a:latin typeface="Century Gothic" panose="020B0502020202020204" pitchFamily="34" charset="0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Century Gothic" panose="020B0502020202020204" pitchFamily="34" charset="0"/>
              <a:ea typeface="Crimson Pro Bold"/>
              <a:cs typeface="Crimson Pro Bold"/>
              <a:sym typeface="Crimson Pro Bold"/>
            </a:endParaRPr>
          </a:p>
        </p:txBody>
      </p:sp>
    </p:spTree>
    <p:extLst>
      <p:ext uri="{BB962C8B-B14F-4D97-AF65-F5344CB8AC3E}">
        <p14:creationId xmlns:p14="http://schemas.microsoft.com/office/powerpoint/2010/main" val="646259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42B5B28-E85F-43D0-A700-291A3BDC1C1B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9C1BED-5F9B-4003-B66F-F09A131B9538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2"/>
          <p:cNvSpPr txBox="1"/>
          <p:nvPr/>
        </p:nvSpPr>
        <p:spPr>
          <a:xfrm>
            <a:off x="692150" y="758127"/>
            <a:ext cx="6642100" cy="504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67"/>
              </a:lnSpc>
              <a:spcBef>
                <a:spcPct val="0"/>
              </a:spcBef>
            </a:pPr>
            <a:r>
              <a:rPr lang="lv-LV" sz="2400" dirty="0" smtClean="0">
                <a:latin typeface="Century Gothic" panose="020B0502020202020204" pitchFamily="34" charset="0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Century Gothic" panose="020B0502020202020204" pitchFamily="34" charset="0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386253" y="3223540"/>
            <a:ext cx="1620597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2400"/>
          </a:p>
        </p:txBody>
      </p:sp>
      <p:sp>
        <p:nvSpPr>
          <p:cNvPr id="17" name="TextBox 17"/>
          <p:cNvSpPr txBox="1"/>
          <p:nvPr/>
        </p:nvSpPr>
        <p:spPr>
          <a:xfrm>
            <a:off x="6914137" y="4300430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sp>
        <p:nvSpPr>
          <p:cNvPr id="18" name="TextBox 18"/>
          <p:cNvSpPr txBox="1"/>
          <p:nvPr/>
        </p:nvSpPr>
        <p:spPr>
          <a:xfrm>
            <a:off x="5866448" y="3301364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grpSp>
        <p:nvGrpSpPr>
          <p:cNvPr id="26" name="Group 26"/>
          <p:cNvGrpSpPr/>
          <p:nvPr/>
        </p:nvGrpSpPr>
        <p:grpSpPr>
          <a:xfrm>
            <a:off x="7101241" y="5345982"/>
            <a:ext cx="3476489" cy="948248"/>
            <a:chOff x="-3377161" y="-28575"/>
            <a:chExt cx="6952980" cy="1896495"/>
          </a:xfrm>
        </p:grpSpPr>
        <p:sp>
          <p:nvSpPr>
            <p:cNvPr id="27" name="TextBox 27"/>
            <p:cNvSpPr txBox="1"/>
            <p:nvPr/>
          </p:nvSpPr>
          <p:spPr>
            <a:xfrm>
              <a:off x="-3377161" y="662463"/>
              <a:ext cx="3575819" cy="1205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83"/>
                </a:lnSpc>
              </a:pPr>
              <a:endParaRPr lang="en-US" sz="4683" dirty="0">
                <a:latin typeface="Peace Sans"/>
                <a:ea typeface="Peace Sans"/>
                <a:cs typeface="Peace Sans"/>
                <a:sym typeface="Peace San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3575819" cy="273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8"/>
                </a:lnSpc>
              </a:pPr>
              <a:endParaRPr sz="1200"/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106EA80B-5E66-4BA8-97A4-8E9B7693FB68}"/>
              </a:ext>
            </a:extLst>
          </p:cNvPr>
          <p:cNvSpPr/>
          <p:nvPr/>
        </p:nvSpPr>
        <p:spPr>
          <a:xfrm>
            <a:off x="11509185" y="5066014"/>
            <a:ext cx="262640" cy="26264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타원 1321">
            <a:extLst>
              <a:ext uri="{FF2B5EF4-FFF2-40B4-BE49-F238E27FC236}">
                <a16:creationId xmlns:a16="http://schemas.microsoft.com/office/drawing/2014/main" id="{B6B5C937-808F-4C39-A7C0-263B5DD0D2FD}"/>
              </a:ext>
            </a:extLst>
          </p:cNvPr>
          <p:cNvSpPr/>
          <p:nvPr/>
        </p:nvSpPr>
        <p:spPr>
          <a:xfrm>
            <a:off x="6433866" y="1200513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타원 1322">
            <a:extLst>
              <a:ext uri="{FF2B5EF4-FFF2-40B4-BE49-F238E27FC236}">
                <a16:creationId xmlns:a16="http://schemas.microsoft.com/office/drawing/2014/main" id="{95A50FD4-AF4E-4845-ACCC-9E8394C6434A}"/>
              </a:ext>
            </a:extLst>
          </p:cNvPr>
          <p:cNvSpPr/>
          <p:nvPr/>
        </p:nvSpPr>
        <p:spPr>
          <a:xfrm>
            <a:off x="6455311" y="4959396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6" name="타원 1323">
            <a:extLst>
              <a:ext uri="{FF2B5EF4-FFF2-40B4-BE49-F238E27FC236}">
                <a16:creationId xmlns:a16="http://schemas.microsoft.com/office/drawing/2014/main" id="{D17461AC-238B-4481-AEDA-37EC2A1CACC7}"/>
              </a:ext>
            </a:extLst>
          </p:cNvPr>
          <p:cNvSpPr/>
          <p:nvPr/>
        </p:nvSpPr>
        <p:spPr>
          <a:xfrm>
            <a:off x="6456880" y="3098777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47" name="Chart 7">
            <a:extLst>
              <a:ext uri="{FF2B5EF4-FFF2-40B4-BE49-F238E27FC236}">
                <a16:creationId xmlns:a16="http://schemas.microsoft.com/office/drawing/2014/main" id="{6BD66B96-6146-48B3-BA37-719F39F8E1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6950384"/>
              </p:ext>
            </p:extLst>
          </p:nvPr>
        </p:nvGraphicFramePr>
        <p:xfrm>
          <a:off x="6346149" y="1102545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1" name="Chart 50">
            <a:extLst>
              <a:ext uri="{FF2B5EF4-FFF2-40B4-BE49-F238E27FC236}">
                <a16:creationId xmlns:a16="http://schemas.microsoft.com/office/drawing/2014/main" id="{F22517A2-4634-4D97-BCBD-7BA9743220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0172187"/>
              </p:ext>
            </p:extLst>
          </p:nvPr>
        </p:nvGraphicFramePr>
        <p:xfrm>
          <a:off x="6377402" y="2981890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2" name="Chart 7">
            <a:extLst>
              <a:ext uri="{FF2B5EF4-FFF2-40B4-BE49-F238E27FC236}">
                <a16:creationId xmlns:a16="http://schemas.microsoft.com/office/drawing/2014/main" id="{636E81BE-9980-484A-83C6-5D818B9CB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3670816"/>
              </p:ext>
            </p:extLst>
          </p:nvPr>
        </p:nvGraphicFramePr>
        <p:xfrm>
          <a:off x="6365812" y="4858559"/>
          <a:ext cx="1733547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3" name="그룹 1328">
            <a:extLst>
              <a:ext uri="{FF2B5EF4-FFF2-40B4-BE49-F238E27FC236}">
                <a16:creationId xmlns:a16="http://schemas.microsoft.com/office/drawing/2014/main" id="{BDB88C0C-EF95-4CBA-BF67-6A91FDB5BD44}"/>
              </a:ext>
            </a:extLst>
          </p:cNvPr>
          <p:cNvGrpSpPr/>
          <p:nvPr/>
        </p:nvGrpSpPr>
        <p:grpSpPr>
          <a:xfrm>
            <a:off x="7093996" y="4858602"/>
            <a:ext cx="671157" cy="1518646"/>
            <a:chOff x="2495019" y="1961097"/>
            <a:chExt cx="671157" cy="1518646"/>
          </a:xfrm>
        </p:grpSpPr>
        <p:sp>
          <p:nvSpPr>
            <p:cNvPr id="54" name="타원 1329">
              <a:extLst>
                <a:ext uri="{FF2B5EF4-FFF2-40B4-BE49-F238E27FC236}">
                  <a16:creationId xmlns:a16="http://schemas.microsoft.com/office/drawing/2014/main" id="{EE9D3B9F-F7D1-489A-85D2-4E39D9AEBCBE}"/>
                </a:ext>
              </a:extLst>
            </p:cNvPr>
            <p:cNvSpPr/>
            <p:nvPr/>
          </p:nvSpPr>
          <p:spPr>
            <a:xfrm>
              <a:off x="2495019" y="1961097"/>
              <a:ext cx="207412" cy="2074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1330">
              <a:extLst>
                <a:ext uri="{FF2B5EF4-FFF2-40B4-BE49-F238E27FC236}">
                  <a16:creationId xmlns:a16="http://schemas.microsoft.com/office/drawing/2014/main" id="{31612A4B-167D-4127-9C64-DCF5C300EEED}"/>
                </a:ext>
              </a:extLst>
            </p:cNvPr>
            <p:cNvSpPr/>
            <p:nvPr/>
          </p:nvSpPr>
          <p:spPr>
            <a:xfrm>
              <a:off x="2958764" y="3272331"/>
              <a:ext cx="207412" cy="2074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6" name="그룹 1331">
            <a:extLst>
              <a:ext uri="{FF2B5EF4-FFF2-40B4-BE49-F238E27FC236}">
                <a16:creationId xmlns:a16="http://schemas.microsoft.com/office/drawing/2014/main" id="{B98B0469-E8F3-4D88-845D-D822CDE91C9F}"/>
              </a:ext>
            </a:extLst>
          </p:cNvPr>
          <p:cNvGrpSpPr/>
          <p:nvPr/>
        </p:nvGrpSpPr>
        <p:grpSpPr>
          <a:xfrm>
            <a:off x="6423491" y="2981933"/>
            <a:ext cx="898117" cy="703673"/>
            <a:chOff x="4176262" y="1961097"/>
            <a:chExt cx="898117" cy="703673"/>
          </a:xfrm>
        </p:grpSpPr>
        <p:sp>
          <p:nvSpPr>
            <p:cNvPr id="57" name="타원 1332">
              <a:extLst>
                <a:ext uri="{FF2B5EF4-FFF2-40B4-BE49-F238E27FC236}">
                  <a16:creationId xmlns:a16="http://schemas.microsoft.com/office/drawing/2014/main" id="{8488658D-0973-4CBB-B0D8-A0C07CC3E7BA}"/>
                </a:ext>
              </a:extLst>
            </p:cNvPr>
            <p:cNvSpPr/>
            <p:nvPr/>
          </p:nvSpPr>
          <p:spPr>
            <a:xfrm>
              <a:off x="4866967" y="1961097"/>
              <a:ext cx="207412" cy="2074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타원 1333">
              <a:extLst>
                <a:ext uri="{FF2B5EF4-FFF2-40B4-BE49-F238E27FC236}">
                  <a16:creationId xmlns:a16="http://schemas.microsoft.com/office/drawing/2014/main" id="{1EE0A0D8-F761-475B-BE57-706D71711E0C}"/>
                </a:ext>
              </a:extLst>
            </p:cNvPr>
            <p:cNvSpPr/>
            <p:nvPr/>
          </p:nvSpPr>
          <p:spPr>
            <a:xfrm>
              <a:off x="4176262" y="2457358"/>
              <a:ext cx="207412" cy="2074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9" name="그룹 1334">
            <a:extLst>
              <a:ext uri="{FF2B5EF4-FFF2-40B4-BE49-F238E27FC236}">
                <a16:creationId xmlns:a16="http://schemas.microsoft.com/office/drawing/2014/main" id="{40221801-9D24-45F3-A2CA-B5ED2C637A2C}"/>
              </a:ext>
            </a:extLst>
          </p:cNvPr>
          <p:cNvGrpSpPr/>
          <p:nvPr/>
        </p:nvGrpSpPr>
        <p:grpSpPr>
          <a:xfrm>
            <a:off x="6653120" y="1101267"/>
            <a:ext cx="638625" cy="1529492"/>
            <a:chOff x="6820608" y="1958185"/>
            <a:chExt cx="638625" cy="1529492"/>
          </a:xfrm>
        </p:grpSpPr>
        <p:sp>
          <p:nvSpPr>
            <p:cNvPr id="60" name="타원 1335">
              <a:extLst>
                <a:ext uri="{FF2B5EF4-FFF2-40B4-BE49-F238E27FC236}">
                  <a16:creationId xmlns:a16="http://schemas.microsoft.com/office/drawing/2014/main" id="{98275647-6993-42E1-9DC0-29375FD9FFBF}"/>
                </a:ext>
              </a:extLst>
            </p:cNvPr>
            <p:cNvSpPr/>
            <p:nvPr/>
          </p:nvSpPr>
          <p:spPr>
            <a:xfrm>
              <a:off x="7251821" y="1958185"/>
              <a:ext cx="207412" cy="2074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1336">
              <a:extLst>
                <a:ext uri="{FF2B5EF4-FFF2-40B4-BE49-F238E27FC236}">
                  <a16:creationId xmlns:a16="http://schemas.microsoft.com/office/drawing/2014/main" id="{F6B78CA5-0707-47C6-8546-CAC2990071BD}"/>
                </a:ext>
              </a:extLst>
            </p:cNvPr>
            <p:cNvSpPr/>
            <p:nvPr/>
          </p:nvSpPr>
          <p:spPr>
            <a:xfrm>
              <a:off x="6820608" y="3280265"/>
              <a:ext cx="207412" cy="2074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08F8A90E-9301-4131-8FF3-742FAE1305B7}"/>
              </a:ext>
            </a:extLst>
          </p:cNvPr>
          <p:cNvSpPr txBox="1"/>
          <p:nvPr/>
        </p:nvSpPr>
        <p:spPr>
          <a:xfrm>
            <a:off x="6468813" y="5412977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1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8E330E5-BEA9-43BF-95AE-36321EE71032}"/>
              </a:ext>
            </a:extLst>
          </p:cNvPr>
          <p:cNvSpPr txBox="1"/>
          <p:nvPr/>
        </p:nvSpPr>
        <p:spPr>
          <a:xfrm>
            <a:off x="6509893" y="3504714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2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784F8CD-9FEE-4241-BB2F-A2087F6C9261}"/>
              </a:ext>
            </a:extLst>
          </p:cNvPr>
          <p:cNvSpPr txBox="1"/>
          <p:nvPr/>
        </p:nvSpPr>
        <p:spPr>
          <a:xfrm>
            <a:off x="6476769" y="1608324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3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65" name="TextBox 15">
            <a:extLst>
              <a:ext uri="{FF2B5EF4-FFF2-40B4-BE49-F238E27FC236}">
                <a16:creationId xmlns:a16="http://schemas.microsoft.com/office/drawing/2014/main" id="{3AE84BBC-AD94-4AF1-9601-036BE067B240}"/>
              </a:ext>
            </a:extLst>
          </p:cNvPr>
          <p:cNvSpPr txBox="1"/>
          <p:nvPr/>
        </p:nvSpPr>
        <p:spPr>
          <a:xfrm>
            <a:off x="1950521" y="5630214"/>
            <a:ext cx="3315761" cy="36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87"/>
              </a:lnSpc>
            </a:pPr>
            <a:r>
              <a:rPr lang="lv-LV" sz="2400" b="1" cap="all" dirty="0" smtClean="0">
                <a:solidFill>
                  <a:schemeClr val="bg1"/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  <a:endParaRPr lang="en-US" sz="2400" b="1" cap="all" dirty="0">
              <a:solidFill>
                <a:schemeClr val="bg1"/>
              </a:solidFill>
              <a:latin typeface="+mj-lt"/>
              <a:ea typeface="Lato Bold"/>
              <a:cs typeface="Lato Bold"/>
              <a:sym typeface="Lato Bold"/>
            </a:endParaRPr>
          </a:p>
        </p:txBody>
      </p:sp>
      <p:sp>
        <p:nvSpPr>
          <p:cNvPr id="66" name="TextBox 16">
            <a:extLst>
              <a:ext uri="{FF2B5EF4-FFF2-40B4-BE49-F238E27FC236}">
                <a16:creationId xmlns:a16="http://schemas.microsoft.com/office/drawing/2014/main" id="{A931E4CC-0715-4DF8-9DFA-FF89256E01E3}"/>
              </a:ext>
            </a:extLst>
          </p:cNvPr>
          <p:cNvSpPr txBox="1"/>
          <p:nvPr/>
        </p:nvSpPr>
        <p:spPr>
          <a:xfrm>
            <a:off x="1950522" y="3606175"/>
            <a:ext cx="3315761" cy="36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87"/>
              </a:lnSpc>
            </a:pPr>
            <a:r>
              <a:rPr lang="lv-LV" sz="2400" b="1" cap="all" dirty="0" smtClean="0">
                <a:solidFill>
                  <a:schemeClr val="bg1"/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  <a:endParaRPr lang="en-US" sz="2400" b="1" cap="all" dirty="0">
              <a:solidFill>
                <a:schemeClr val="bg1"/>
              </a:solidFill>
              <a:latin typeface="+mj-lt"/>
              <a:ea typeface="Lato Bold"/>
              <a:cs typeface="Lato Bold"/>
              <a:sym typeface="Lato Bold"/>
            </a:endParaRPr>
          </a:p>
        </p:txBody>
      </p:sp>
      <p:sp>
        <p:nvSpPr>
          <p:cNvPr id="67" name="TextBox 17">
            <a:extLst>
              <a:ext uri="{FF2B5EF4-FFF2-40B4-BE49-F238E27FC236}">
                <a16:creationId xmlns:a16="http://schemas.microsoft.com/office/drawing/2014/main" id="{56562B65-7C7A-48CA-994F-00B219D030DE}"/>
              </a:ext>
            </a:extLst>
          </p:cNvPr>
          <p:cNvSpPr txBox="1"/>
          <p:nvPr/>
        </p:nvSpPr>
        <p:spPr>
          <a:xfrm>
            <a:off x="1123678" y="1882983"/>
            <a:ext cx="4145746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987"/>
              </a:lnSpc>
            </a:pPr>
            <a:r>
              <a:rPr lang="lv-LV" sz="2400" b="1" cap="all" dirty="0" smtClean="0">
                <a:solidFill>
                  <a:schemeClr val="bg1"/>
                </a:solidFill>
                <a:latin typeface="+mj-lt"/>
                <a:ea typeface="Lato Bold"/>
                <a:cs typeface="Lato Bold"/>
                <a:sym typeface="Lato Bold"/>
              </a:rPr>
              <a:t>TEKSTS</a:t>
            </a:r>
            <a:endParaRPr lang="en-US" sz="2400" b="1" cap="all" dirty="0">
              <a:solidFill>
                <a:schemeClr val="bg1"/>
              </a:solidFill>
              <a:latin typeface="+mj-lt"/>
              <a:ea typeface="Lato Bold"/>
              <a:cs typeface="Lato Bold"/>
              <a:sym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2937320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5E36270-9B77-4523-B405-2EEA5FBD59EB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8F2C223-6E57-41E0-8367-DED9B43D8D97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12">
            <a:extLst>
              <a:ext uri="{FF2B5EF4-FFF2-40B4-BE49-F238E27FC236}">
                <a16:creationId xmlns:a16="http://schemas.microsoft.com/office/drawing/2014/main" id="{1B65D529-2830-477C-A1E3-7557F92CA9F8}"/>
              </a:ext>
            </a:extLst>
          </p:cNvPr>
          <p:cNvSpPr txBox="1"/>
          <p:nvPr/>
        </p:nvSpPr>
        <p:spPr>
          <a:xfrm>
            <a:off x="692150" y="631665"/>
            <a:ext cx="4877377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dirty="0" smtClean="0">
                <a:latin typeface="Century Gothic" panose="020B0502020202020204" pitchFamily="34" charset="0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Century Gothic" panose="020B0502020202020204" pitchFamily="34" charset="0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5B81446-337D-433A-87B8-D6601988C6AE}"/>
              </a:ext>
            </a:extLst>
          </p:cNvPr>
          <p:cNvSpPr txBox="1"/>
          <p:nvPr/>
        </p:nvSpPr>
        <p:spPr>
          <a:xfrm>
            <a:off x="5735782" y="3676346"/>
            <a:ext cx="5598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>
                <a:latin typeface="+mj-lt"/>
              </a:rPr>
              <a:t>TEKSTS</a:t>
            </a:r>
            <a:endParaRPr lang="lv-LV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3F74ADB-61E7-4612-B985-D279EE45D3E3}"/>
              </a:ext>
            </a:extLst>
          </p:cNvPr>
          <p:cNvSpPr/>
          <p:nvPr/>
        </p:nvSpPr>
        <p:spPr>
          <a:xfrm>
            <a:off x="4206567" y="2420895"/>
            <a:ext cx="262640" cy="262640"/>
          </a:xfrm>
          <a:prstGeom prst="ellipse">
            <a:avLst/>
          </a:prstGeom>
          <a:solidFill>
            <a:srgbClr val="5089B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EDE4D3D-A277-46EF-8D48-88A202B4729E}"/>
              </a:ext>
            </a:extLst>
          </p:cNvPr>
          <p:cNvSpPr/>
          <p:nvPr/>
        </p:nvSpPr>
        <p:spPr>
          <a:xfrm>
            <a:off x="1292147" y="5136141"/>
            <a:ext cx="262640" cy="262640"/>
          </a:xfrm>
          <a:prstGeom prst="ellipse">
            <a:avLst/>
          </a:prstGeom>
          <a:solidFill>
            <a:srgbClr val="5089B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668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3C825E7-BE7F-455A-9C81-35EC22FC2757}"/>
              </a:ext>
            </a:extLst>
          </p:cNvPr>
          <p:cNvSpPr/>
          <p:nvPr/>
        </p:nvSpPr>
        <p:spPr>
          <a:xfrm>
            <a:off x="0" y="5436523"/>
            <a:ext cx="12192000" cy="1421475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92"/>
              </a:lnSpc>
            </a:pPr>
            <a:endParaRPr lang="en-US" sz="2000" dirty="0">
              <a:solidFill>
                <a:srgbClr val="FFFFFF"/>
              </a:solidFill>
              <a:latin typeface="Peace Sans"/>
              <a:ea typeface="Peace Sans"/>
              <a:cs typeface="Peace Sans"/>
              <a:sym typeface="Peace San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F572A38-BFE6-4F01-A6FB-25A2AB4DEA7F}"/>
              </a:ext>
            </a:extLst>
          </p:cNvPr>
          <p:cNvCxnSpPr>
            <a:cxnSpLocks/>
          </p:cNvCxnSpPr>
          <p:nvPr/>
        </p:nvCxnSpPr>
        <p:spPr>
          <a:xfrm>
            <a:off x="241136" y="1565793"/>
            <a:ext cx="11222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743988" y="742882"/>
            <a:ext cx="756042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dirty="0" smtClean="0">
                <a:latin typeface="Century Gothic" panose="020B0502020202020204" pitchFamily="34" charset="0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Century Gothic" panose="020B0502020202020204" pitchFamily="34" charset="0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198548" y="2783714"/>
            <a:ext cx="2091713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lv-LV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988850" y="5745786"/>
            <a:ext cx="2511107" cy="294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lv-LV" sz="16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sz="1600" cap="all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947878" y="2760470"/>
            <a:ext cx="2141211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lv-LV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71950" y="2787870"/>
            <a:ext cx="2608621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lv-LV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69698" y="5718117"/>
            <a:ext cx="2413123" cy="294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lv-LV" sz="16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sz="1600" cap="all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762928" y="5718117"/>
            <a:ext cx="2511107" cy="294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lv-LV" sz="16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sz="1600" cap="all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24" name="Graphic 2">
            <a:extLst>
              <a:ext uri="{FF2B5EF4-FFF2-40B4-BE49-F238E27FC236}">
                <a16:creationId xmlns:a16="http://schemas.microsoft.com/office/drawing/2014/main" id="{DCFB64BE-9257-458A-95BE-8C8192D305F9}"/>
              </a:ext>
            </a:extLst>
          </p:cNvPr>
          <p:cNvSpPr/>
          <p:nvPr/>
        </p:nvSpPr>
        <p:spPr>
          <a:xfrm>
            <a:off x="1936135" y="3698039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668CCF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269C559-6789-4181-87EE-AEB7D7974409}"/>
              </a:ext>
            </a:extLst>
          </p:cNvPr>
          <p:cNvGrpSpPr/>
          <p:nvPr/>
        </p:nvGrpSpPr>
        <p:grpSpPr>
          <a:xfrm>
            <a:off x="2215787" y="3932683"/>
            <a:ext cx="520942" cy="998163"/>
            <a:chOff x="3629570" y="4513513"/>
            <a:chExt cx="406400" cy="77869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F09F0C2-E12C-47C7-9B85-B1E5092E8AD0}"/>
                </a:ext>
              </a:extLst>
            </p:cNvPr>
            <p:cNvSpPr/>
            <p:nvPr/>
          </p:nvSpPr>
          <p:spPr>
            <a:xfrm>
              <a:off x="3682821" y="4513513"/>
              <a:ext cx="299899" cy="299899"/>
            </a:xfrm>
            <a:prstGeom prst="ellipse">
              <a:avLst/>
            </a:prstGeom>
            <a:noFill/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B846B5E1-FC4B-44F3-A834-0C2A3B9DB02A}"/>
                </a:ext>
              </a:extLst>
            </p:cNvPr>
            <p:cNvSpPr/>
            <p:nvPr/>
          </p:nvSpPr>
          <p:spPr>
            <a:xfrm>
              <a:off x="3629570" y="4813412"/>
              <a:ext cx="406400" cy="478793"/>
            </a:xfrm>
            <a:prstGeom prst="arc">
              <a:avLst>
                <a:gd name="adj1" fmla="val 11023517"/>
                <a:gd name="adj2" fmla="val 0"/>
              </a:avLst>
            </a:prstGeom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Graphic 2">
            <a:extLst>
              <a:ext uri="{FF2B5EF4-FFF2-40B4-BE49-F238E27FC236}">
                <a16:creationId xmlns:a16="http://schemas.microsoft.com/office/drawing/2014/main" id="{947E5134-80A3-4BDE-85ED-27651F4272F2}"/>
              </a:ext>
            </a:extLst>
          </p:cNvPr>
          <p:cNvSpPr/>
          <p:nvPr/>
        </p:nvSpPr>
        <p:spPr>
          <a:xfrm>
            <a:off x="9478359" y="3738921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A5A5A5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0" name="Graphic 2">
            <a:extLst>
              <a:ext uri="{FF2B5EF4-FFF2-40B4-BE49-F238E27FC236}">
                <a16:creationId xmlns:a16="http://schemas.microsoft.com/office/drawing/2014/main" id="{11318C0E-8105-4970-AADD-175E9BF1930A}"/>
              </a:ext>
            </a:extLst>
          </p:cNvPr>
          <p:cNvSpPr/>
          <p:nvPr/>
        </p:nvSpPr>
        <p:spPr>
          <a:xfrm>
            <a:off x="5704279" y="3725235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70AD47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F51788-1910-4F35-A030-34ECD43EDF03}"/>
              </a:ext>
            </a:extLst>
          </p:cNvPr>
          <p:cNvGrpSpPr/>
          <p:nvPr/>
        </p:nvGrpSpPr>
        <p:grpSpPr>
          <a:xfrm>
            <a:off x="9771257" y="3977241"/>
            <a:ext cx="520942" cy="998163"/>
            <a:chOff x="3629570" y="4513513"/>
            <a:chExt cx="406400" cy="778692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A13B19D-73F7-4C71-A99F-B965DE0209F9}"/>
                </a:ext>
              </a:extLst>
            </p:cNvPr>
            <p:cNvSpPr/>
            <p:nvPr/>
          </p:nvSpPr>
          <p:spPr>
            <a:xfrm>
              <a:off x="3682821" y="4513513"/>
              <a:ext cx="299899" cy="299899"/>
            </a:xfrm>
            <a:prstGeom prst="ellipse">
              <a:avLst/>
            </a:prstGeom>
            <a:noFill/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99A74913-5AE0-4152-B413-A6EFCEF3A96C}"/>
                </a:ext>
              </a:extLst>
            </p:cNvPr>
            <p:cNvSpPr/>
            <p:nvPr/>
          </p:nvSpPr>
          <p:spPr>
            <a:xfrm>
              <a:off x="3629570" y="4813412"/>
              <a:ext cx="406400" cy="478793"/>
            </a:xfrm>
            <a:prstGeom prst="arc">
              <a:avLst>
                <a:gd name="adj1" fmla="val 11023517"/>
                <a:gd name="adj2" fmla="val 0"/>
              </a:avLst>
            </a:prstGeom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6A14B18-A594-4E16-94C9-B9D8DE1847DE}"/>
              </a:ext>
            </a:extLst>
          </p:cNvPr>
          <p:cNvGrpSpPr/>
          <p:nvPr/>
        </p:nvGrpSpPr>
        <p:grpSpPr>
          <a:xfrm>
            <a:off x="5983931" y="3977241"/>
            <a:ext cx="520942" cy="998163"/>
            <a:chOff x="3629570" y="4513513"/>
            <a:chExt cx="406400" cy="77869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73435AB-3DDD-4ACA-9BAC-57275ABA6CEA}"/>
                </a:ext>
              </a:extLst>
            </p:cNvPr>
            <p:cNvSpPr/>
            <p:nvPr/>
          </p:nvSpPr>
          <p:spPr>
            <a:xfrm>
              <a:off x="3682821" y="4513513"/>
              <a:ext cx="299899" cy="299899"/>
            </a:xfrm>
            <a:prstGeom prst="ellipse">
              <a:avLst/>
            </a:prstGeom>
            <a:noFill/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5BF10F2D-CE36-4AA6-882E-AC127F281B0D}"/>
                </a:ext>
              </a:extLst>
            </p:cNvPr>
            <p:cNvSpPr/>
            <p:nvPr/>
          </p:nvSpPr>
          <p:spPr>
            <a:xfrm>
              <a:off x="3629570" y="4813412"/>
              <a:ext cx="406400" cy="478793"/>
            </a:xfrm>
            <a:prstGeom prst="arc">
              <a:avLst>
                <a:gd name="adj1" fmla="val 11023517"/>
                <a:gd name="adj2" fmla="val 0"/>
              </a:avLst>
            </a:prstGeom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FFF847-86F0-492E-BE97-B51E945825EA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1AB448E-164F-4EC4-AF21-B487B939D86D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12">
            <a:extLst>
              <a:ext uri="{FF2B5EF4-FFF2-40B4-BE49-F238E27FC236}">
                <a16:creationId xmlns:a16="http://schemas.microsoft.com/office/drawing/2014/main" id="{A68B6036-17DD-4561-9B76-3CD13E82536A}"/>
              </a:ext>
            </a:extLst>
          </p:cNvPr>
          <p:cNvSpPr txBox="1"/>
          <p:nvPr/>
        </p:nvSpPr>
        <p:spPr>
          <a:xfrm>
            <a:off x="692150" y="724875"/>
            <a:ext cx="457413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cap="al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4DA1DB92-FD32-41F2-A176-512FFB6E31FF}"/>
              </a:ext>
            </a:extLst>
          </p:cNvPr>
          <p:cNvSpPr txBox="1"/>
          <p:nvPr/>
        </p:nvSpPr>
        <p:spPr>
          <a:xfrm>
            <a:off x="6914137" y="4300430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FE9298CD-49A5-408E-B268-4046DA361F86}"/>
              </a:ext>
            </a:extLst>
          </p:cNvPr>
          <p:cNvSpPr txBox="1"/>
          <p:nvPr/>
        </p:nvSpPr>
        <p:spPr>
          <a:xfrm>
            <a:off x="5866448" y="3301364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grpSp>
        <p:nvGrpSpPr>
          <p:cNvPr id="8" name="Group 26">
            <a:extLst>
              <a:ext uri="{FF2B5EF4-FFF2-40B4-BE49-F238E27FC236}">
                <a16:creationId xmlns:a16="http://schemas.microsoft.com/office/drawing/2014/main" id="{45D52964-7E8E-4A95-8089-649F8D3FAEAE}"/>
              </a:ext>
            </a:extLst>
          </p:cNvPr>
          <p:cNvGrpSpPr/>
          <p:nvPr/>
        </p:nvGrpSpPr>
        <p:grpSpPr>
          <a:xfrm>
            <a:off x="7101241" y="5345982"/>
            <a:ext cx="3476489" cy="948248"/>
            <a:chOff x="-3377161" y="-28575"/>
            <a:chExt cx="6952980" cy="1896495"/>
          </a:xfrm>
        </p:grpSpPr>
        <p:sp>
          <p:nvSpPr>
            <p:cNvPr id="9" name="TextBox 27">
              <a:extLst>
                <a:ext uri="{FF2B5EF4-FFF2-40B4-BE49-F238E27FC236}">
                  <a16:creationId xmlns:a16="http://schemas.microsoft.com/office/drawing/2014/main" id="{C27C3429-69F9-4DEF-97AC-6EB50051117A}"/>
                </a:ext>
              </a:extLst>
            </p:cNvPr>
            <p:cNvSpPr txBox="1"/>
            <p:nvPr/>
          </p:nvSpPr>
          <p:spPr>
            <a:xfrm>
              <a:off x="-3377161" y="662463"/>
              <a:ext cx="3575819" cy="1205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83"/>
                </a:lnSpc>
              </a:pPr>
              <a:endParaRPr lang="en-US" sz="4683" dirty="0">
                <a:latin typeface="Peace Sans"/>
                <a:ea typeface="Peace Sans"/>
                <a:cs typeface="Peace Sans"/>
                <a:sym typeface="Peace Sans"/>
              </a:endParaRPr>
            </a:p>
          </p:txBody>
        </p:sp>
        <p:sp>
          <p:nvSpPr>
            <p:cNvPr id="10" name="TextBox 28">
              <a:extLst>
                <a:ext uri="{FF2B5EF4-FFF2-40B4-BE49-F238E27FC236}">
                  <a16:creationId xmlns:a16="http://schemas.microsoft.com/office/drawing/2014/main" id="{FC6DFAD6-F2A6-45C6-A5F1-2708E32CF80A}"/>
                </a:ext>
              </a:extLst>
            </p:cNvPr>
            <p:cNvSpPr txBox="1"/>
            <p:nvPr/>
          </p:nvSpPr>
          <p:spPr>
            <a:xfrm>
              <a:off x="0" y="-28575"/>
              <a:ext cx="3575819" cy="273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8"/>
                </a:lnSpc>
              </a:pPr>
              <a:endParaRPr sz="1200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D971193B-0620-4D9B-A346-D5642352DF50}"/>
              </a:ext>
            </a:extLst>
          </p:cNvPr>
          <p:cNvSpPr/>
          <p:nvPr/>
        </p:nvSpPr>
        <p:spPr>
          <a:xfrm>
            <a:off x="3740502" y="1810560"/>
            <a:ext cx="262640" cy="262640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17">
            <a:extLst>
              <a:ext uri="{FF2B5EF4-FFF2-40B4-BE49-F238E27FC236}">
                <a16:creationId xmlns:a16="http://schemas.microsoft.com/office/drawing/2014/main" id="{A2BEC48C-BF85-4A80-93C9-F4B0BA367080}"/>
              </a:ext>
            </a:extLst>
          </p:cNvPr>
          <p:cNvSpPr txBox="1"/>
          <p:nvPr/>
        </p:nvSpPr>
        <p:spPr>
          <a:xfrm>
            <a:off x="3898380" y="2012182"/>
            <a:ext cx="1661085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lv-LV" sz="2000" cap="all" dirty="0" smtClean="0">
                <a:solidFill>
                  <a:srgbClr val="FFFFFF"/>
                </a:solidFill>
                <a:latin typeface="+mj-lt"/>
                <a:ea typeface="Open Sans Light Bold"/>
                <a:cs typeface="Open Sans Light Bold"/>
                <a:sym typeface="Open Sans Light Bold"/>
              </a:rPr>
              <a:t>teksts</a:t>
            </a:r>
            <a:endParaRPr lang="en-US" sz="2000" cap="all" dirty="0">
              <a:solidFill>
                <a:srgbClr val="FFFFFF"/>
              </a:solidFill>
              <a:latin typeface="+mj-lt"/>
              <a:ea typeface="Open Sans Light Bold"/>
              <a:cs typeface="Open Sans Light Bold"/>
              <a:sym typeface="Open Sans Light Bold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F2560B0-357A-4BE8-A49C-A864CC7C4706}"/>
              </a:ext>
            </a:extLst>
          </p:cNvPr>
          <p:cNvSpPr txBox="1"/>
          <p:nvPr/>
        </p:nvSpPr>
        <p:spPr>
          <a:xfrm>
            <a:off x="5917621" y="4546075"/>
            <a:ext cx="2658469" cy="24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Open Sans Light"/>
                <a:cs typeface="Open Sans Light"/>
                <a:sym typeface="Open Sans Light"/>
              </a:rPr>
              <a:t>teksts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E057BCF-96A7-46CE-BAFC-B633186A1886}"/>
              </a:ext>
            </a:extLst>
          </p:cNvPr>
          <p:cNvSpPr txBox="1"/>
          <p:nvPr/>
        </p:nvSpPr>
        <p:spPr>
          <a:xfrm>
            <a:off x="1394009" y="4361379"/>
            <a:ext cx="4086310" cy="33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lv-LV" sz="2000" cap="all" dirty="0" smtClean="0">
                <a:solidFill>
                  <a:srgbClr val="FFFFFF"/>
                </a:solidFill>
                <a:latin typeface="+mj-lt"/>
                <a:ea typeface="Open Sans Light Bold"/>
                <a:cs typeface="Open Sans Light Bold"/>
                <a:sym typeface="Open Sans Light Bold"/>
              </a:rPr>
              <a:t>teksts</a:t>
            </a:r>
            <a:endParaRPr lang="en-US" sz="2000" cap="all" dirty="0">
              <a:solidFill>
                <a:srgbClr val="FFFFFF"/>
              </a:solidFill>
              <a:latin typeface="+mj-lt"/>
              <a:ea typeface="Open Sans Light Bold"/>
              <a:cs typeface="Open Sans Light Bold"/>
              <a:sym typeface="Open Sans Light Bold"/>
            </a:endParaRPr>
          </a:p>
        </p:txBody>
      </p:sp>
      <p:sp>
        <p:nvSpPr>
          <p:cNvPr id="46" name="TextBox 53">
            <a:extLst>
              <a:ext uri="{FF2B5EF4-FFF2-40B4-BE49-F238E27FC236}">
                <a16:creationId xmlns:a16="http://schemas.microsoft.com/office/drawing/2014/main" id="{D6484C45-4888-4C24-BE85-1C59E3A2927E}"/>
              </a:ext>
            </a:extLst>
          </p:cNvPr>
          <p:cNvSpPr txBox="1"/>
          <p:nvPr/>
        </p:nvSpPr>
        <p:spPr>
          <a:xfrm>
            <a:off x="5954226" y="2165680"/>
            <a:ext cx="2658469" cy="24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Open Sans Light"/>
                <a:cs typeface="Open Sans Light"/>
                <a:sym typeface="Open Sans Light"/>
              </a:rPr>
              <a:t>teksts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0950C02-B69C-48E0-AA3D-2101A6100152}"/>
              </a:ext>
            </a:extLst>
          </p:cNvPr>
          <p:cNvSpPr/>
          <p:nvPr/>
        </p:nvSpPr>
        <p:spPr>
          <a:xfrm>
            <a:off x="1956508" y="4296324"/>
            <a:ext cx="262640" cy="262640"/>
          </a:xfrm>
          <a:prstGeom prst="ellipse">
            <a:avLst/>
          </a:prstGeom>
          <a:solidFill>
            <a:srgbClr val="668C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9298E58-1E38-4141-8290-B8AF9DEC9756}"/>
              </a:ext>
            </a:extLst>
          </p:cNvPr>
          <p:cNvSpPr/>
          <p:nvPr/>
        </p:nvSpPr>
        <p:spPr>
          <a:xfrm>
            <a:off x="6148272" y="4296324"/>
            <a:ext cx="2197168" cy="806064"/>
          </a:xfrm>
          <a:prstGeom prst="rect">
            <a:avLst/>
          </a:prstGeom>
          <a:noFill/>
          <a:ln w="19050">
            <a:solidFill>
              <a:srgbClr val="5089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9D07B43-5B2A-4E9E-973D-D2EC496854D5}"/>
              </a:ext>
            </a:extLst>
          </p:cNvPr>
          <p:cNvSpPr/>
          <p:nvPr/>
        </p:nvSpPr>
        <p:spPr>
          <a:xfrm>
            <a:off x="6169618" y="1900283"/>
            <a:ext cx="2197168" cy="806064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742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4D460795-6D6D-41AD-A82C-08F523C525A0}"/>
              </a:ext>
            </a:extLst>
          </p:cNvPr>
          <p:cNvSpPr/>
          <p:nvPr/>
        </p:nvSpPr>
        <p:spPr>
          <a:xfrm>
            <a:off x="1" y="0"/>
            <a:ext cx="4468400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BE87AD0-A7C2-4F3D-BE26-FF6B4459D8AF}"/>
              </a:ext>
            </a:extLst>
          </p:cNvPr>
          <p:cNvSpPr/>
          <p:nvPr/>
        </p:nvSpPr>
        <p:spPr>
          <a:xfrm>
            <a:off x="1188722" y="5380608"/>
            <a:ext cx="11003278" cy="713785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33416AF-ADB9-4A27-A92D-C0A704FEEEF0}"/>
              </a:ext>
            </a:extLst>
          </p:cNvPr>
          <p:cNvSpPr/>
          <p:nvPr/>
        </p:nvSpPr>
        <p:spPr>
          <a:xfrm>
            <a:off x="1176564" y="3619081"/>
            <a:ext cx="11003278" cy="713785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0CECEE5-4424-4C40-8631-838F6DBE6E5D}"/>
              </a:ext>
            </a:extLst>
          </p:cNvPr>
          <p:cNvSpPr/>
          <p:nvPr/>
        </p:nvSpPr>
        <p:spPr>
          <a:xfrm>
            <a:off x="1188722" y="1907494"/>
            <a:ext cx="11003278" cy="713785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8987D966-AACA-4274-80E7-ECFB5E021148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TextBox 66"/>
          <p:cNvSpPr txBox="1"/>
          <p:nvPr/>
        </p:nvSpPr>
        <p:spPr>
          <a:xfrm>
            <a:off x="4702602" y="2111939"/>
            <a:ext cx="1364671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  <a:p>
            <a:pPr>
              <a:lnSpc>
                <a:spcPts val="1959"/>
              </a:lnSpc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  <a:p>
            <a:pPr>
              <a:lnSpc>
                <a:spcPts val="1959"/>
              </a:lnSpc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4450249" y="1551133"/>
            <a:ext cx="1483297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7"/>
              </a:lnSpc>
              <a:spcBef>
                <a:spcPct val="0"/>
              </a:spcBef>
            </a:pPr>
            <a:r>
              <a:rPr lang="lv-LV" b="1" dirty="0" smtClean="0">
                <a:solidFill>
                  <a:srgbClr val="525252"/>
                </a:solidFill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endParaRPr lang="en-US" b="1" dirty="0">
              <a:solidFill>
                <a:srgbClr val="525252"/>
              </a:solidFill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9" name="TextBox 69"/>
          <p:cNvSpPr txBox="1"/>
          <p:nvPr/>
        </p:nvSpPr>
        <p:spPr>
          <a:xfrm>
            <a:off x="1668832" y="2177415"/>
            <a:ext cx="2469123" cy="230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27"/>
              </a:lnSpc>
              <a:spcBef>
                <a:spcPct val="0"/>
              </a:spcBef>
            </a:pPr>
            <a:r>
              <a:rPr lang="lv-LV" sz="14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endParaRPr lang="en-US" sz="1400" b="1" cap="al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70" name="TextBox 70"/>
          <p:cNvSpPr txBox="1"/>
          <p:nvPr/>
        </p:nvSpPr>
        <p:spPr>
          <a:xfrm>
            <a:off x="1682234" y="3087257"/>
            <a:ext cx="2469123" cy="230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27"/>
              </a:lnSpc>
              <a:spcBef>
                <a:spcPct val="0"/>
              </a:spcBef>
            </a:pPr>
            <a:r>
              <a:rPr lang="lv-LV" sz="14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Open Sans"/>
                <a:cs typeface="Open Sans"/>
                <a:sym typeface="Open Sans"/>
              </a:rPr>
              <a:t>TEKSTS</a:t>
            </a:r>
            <a:endParaRPr lang="en-US" sz="1400" b="1" cap="al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71" name="TextBox 71"/>
          <p:cNvSpPr txBox="1"/>
          <p:nvPr/>
        </p:nvSpPr>
        <p:spPr>
          <a:xfrm>
            <a:off x="1603456" y="3850591"/>
            <a:ext cx="2534499" cy="230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27"/>
              </a:lnSpc>
              <a:spcBef>
                <a:spcPct val="0"/>
              </a:spcBef>
            </a:pPr>
            <a:r>
              <a:rPr lang="lv-LV" sz="14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Open Sans"/>
                <a:cs typeface="Open Sans"/>
                <a:sym typeface="Open Sans"/>
              </a:rPr>
              <a:t>TEKSTS</a:t>
            </a:r>
            <a:endParaRPr lang="en-US" sz="1400" b="1" cap="al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1800704" y="4782272"/>
            <a:ext cx="2340418" cy="230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27"/>
              </a:lnSpc>
              <a:spcBef>
                <a:spcPct val="0"/>
              </a:spcBef>
            </a:pPr>
            <a:r>
              <a:rPr lang="en-US" sz="14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Open Sans"/>
                <a:cs typeface="Open Sans"/>
                <a:sym typeface="Open Sans"/>
              </a:rPr>
              <a:t>t</a:t>
            </a:r>
            <a:r>
              <a:rPr lang="lv-LV" sz="14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Open Sans"/>
                <a:cs typeface="Open Sans"/>
                <a:sym typeface="Open Sans"/>
              </a:rPr>
              <a:t>EKSTS</a:t>
            </a:r>
            <a:endParaRPr lang="en-US" sz="1400" b="1" cap="al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73" name="TextBox 73"/>
          <p:cNvSpPr txBox="1"/>
          <p:nvPr/>
        </p:nvSpPr>
        <p:spPr>
          <a:xfrm>
            <a:off x="4702602" y="2964018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4702602" y="3850591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75" name="TextBox 75"/>
          <p:cNvSpPr txBox="1"/>
          <p:nvPr/>
        </p:nvSpPr>
        <p:spPr>
          <a:xfrm>
            <a:off x="4702602" y="4733498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88" name="TextBox 88"/>
          <p:cNvSpPr txBox="1"/>
          <p:nvPr/>
        </p:nvSpPr>
        <p:spPr>
          <a:xfrm>
            <a:off x="1659860" y="5515982"/>
            <a:ext cx="2501783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740"/>
              </a:lnSpc>
              <a:spcBef>
                <a:spcPct val="0"/>
              </a:spcBef>
            </a:pPr>
            <a:r>
              <a:rPr lang="lv-LV" sz="14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Open Sans"/>
                <a:cs typeface="Open Sans"/>
                <a:sym typeface="Open Sans"/>
              </a:rPr>
              <a:t>TEKSTS</a:t>
            </a:r>
            <a:endParaRPr lang="en-US" sz="1400" b="1" cap="al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89" name="TextBox 89"/>
          <p:cNvSpPr txBox="1"/>
          <p:nvPr/>
        </p:nvSpPr>
        <p:spPr>
          <a:xfrm>
            <a:off x="10072424" y="1540561"/>
            <a:ext cx="1483297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7"/>
              </a:lnSpc>
              <a:spcBef>
                <a:spcPct val="0"/>
              </a:spcBef>
            </a:pPr>
            <a:r>
              <a:rPr lang="lv-LV" b="1" dirty="0" smtClean="0">
                <a:solidFill>
                  <a:srgbClr val="525252"/>
                </a:solidFill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endParaRPr lang="en-US" b="1" dirty="0">
              <a:solidFill>
                <a:srgbClr val="525252"/>
              </a:solidFill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90" name="TextBox 90"/>
          <p:cNvSpPr txBox="1"/>
          <p:nvPr/>
        </p:nvSpPr>
        <p:spPr>
          <a:xfrm>
            <a:off x="8250156" y="1551133"/>
            <a:ext cx="1483297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7"/>
              </a:lnSpc>
              <a:spcBef>
                <a:spcPct val="0"/>
              </a:spcBef>
            </a:pPr>
            <a:r>
              <a:rPr lang="lv-LV" b="1" dirty="0" smtClean="0">
                <a:solidFill>
                  <a:srgbClr val="525252"/>
                </a:solidFill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endParaRPr lang="en-US" b="1" dirty="0">
              <a:solidFill>
                <a:srgbClr val="525252"/>
              </a:solidFill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91" name="TextBox 91"/>
          <p:cNvSpPr txBox="1"/>
          <p:nvPr/>
        </p:nvSpPr>
        <p:spPr>
          <a:xfrm>
            <a:off x="6333796" y="1540561"/>
            <a:ext cx="1483297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7"/>
              </a:lnSpc>
              <a:spcBef>
                <a:spcPct val="0"/>
              </a:spcBef>
            </a:pPr>
            <a:r>
              <a:rPr lang="lv-LV" b="1" dirty="0" smtClean="0">
                <a:solidFill>
                  <a:srgbClr val="525252"/>
                </a:solidFill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endParaRPr lang="en-US" b="1" dirty="0">
              <a:solidFill>
                <a:srgbClr val="525252"/>
              </a:solidFill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95" name="TextBox 95"/>
          <p:cNvSpPr txBox="1"/>
          <p:nvPr/>
        </p:nvSpPr>
        <p:spPr>
          <a:xfrm>
            <a:off x="4688101" y="5638122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6F6E75B-8C2E-4097-8877-7640812E3CBC}"/>
              </a:ext>
            </a:extLst>
          </p:cNvPr>
          <p:cNvSpPr txBox="1"/>
          <p:nvPr/>
        </p:nvSpPr>
        <p:spPr>
          <a:xfrm>
            <a:off x="564028" y="809439"/>
            <a:ext cx="6177280" cy="596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367"/>
              </a:lnSpc>
              <a:spcBef>
                <a:spcPct val="0"/>
              </a:spcBef>
            </a:pPr>
            <a:r>
              <a:rPr lang="lv-LV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99EF0B3F-A6C7-4984-8103-29A3FA4FC763}"/>
              </a:ext>
            </a:extLst>
          </p:cNvPr>
          <p:cNvSpPr/>
          <p:nvPr/>
        </p:nvSpPr>
        <p:spPr>
          <a:xfrm>
            <a:off x="1892297" y="786433"/>
            <a:ext cx="262640" cy="26264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62C30846-58B8-48C4-8A9A-1B16EEBA7D01}"/>
              </a:ext>
            </a:extLst>
          </p:cNvPr>
          <p:cNvSpPr/>
          <p:nvPr/>
        </p:nvSpPr>
        <p:spPr>
          <a:xfrm>
            <a:off x="11748761" y="6344876"/>
            <a:ext cx="262640" cy="262640"/>
          </a:xfrm>
          <a:prstGeom prst="ellipse">
            <a:avLst/>
          </a:prstGeom>
          <a:solidFill>
            <a:srgbClr val="5089B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66"/>
          <p:cNvSpPr txBox="1"/>
          <p:nvPr/>
        </p:nvSpPr>
        <p:spPr>
          <a:xfrm>
            <a:off x="6611184" y="2152425"/>
            <a:ext cx="1364671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  <a:p>
            <a:pPr>
              <a:lnSpc>
                <a:spcPts val="1959"/>
              </a:lnSpc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  <a:p>
            <a:pPr>
              <a:lnSpc>
                <a:spcPts val="1959"/>
              </a:lnSpc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60" name="TextBox 73"/>
          <p:cNvSpPr txBox="1"/>
          <p:nvPr/>
        </p:nvSpPr>
        <p:spPr>
          <a:xfrm>
            <a:off x="6611184" y="3004504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61" name="TextBox 74"/>
          <p:cNvSpPr txBox="1"/>
          <p:nvPr/>
        </p:nvSpPr>
        <p:spPr>
          <a:xfrm>
            <a:off x="6611184" y="3891077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62" name="TextBox 75"/>
          <p:cNvSpPr txBox="1"/>
          <p:nvPr/>
        </p:nvSpPr>
        <p:spPr>
          <a:xfrm>
            <a:off x="6611184" y="4773984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63" name="TextBox 95"/>
          <p:cNvSpPr txBox="1"/>
          <p:nvPr/>
        </p:nvSpPr>
        <p:spPr>
          <a:xfrm>
            <a:off x="6596683" y="5678608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31" name="TextBox 66"/>
          <p:cNvSpPr txBox="1"/>
          <p:nvPr/>
        </p:nvSpPr>
        <p:spPr>
          <a:xfrm>
            <a:off x="10409699" y="2152659"/>
            <a:ext cx="1364671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  <a:p>
            <a:pPr>
              <a:lnSpc>
                <a:spcPts val="1959"/>
              </a:lnSpc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  <a:p>
            <a:pPr>
              <a:lnSpc>
                <a:spcPts val="1959"/>
              </a:lnSpc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32" name="TextBox 73"/>
          <p:cNvSpPr txBox="1"/>
          <p:nvPr/>
        </p:nvSpPr>
        <p:spPr>
          <a:xfrm>
            <a:off x="10409699" y="3004738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33" name="TextBox 74"/>
          <p:cNvSpPr txBox="1"/>
          <p:nvPr/>
        </p:nvSpPr>
        <p:spPr>
          <a:xfrm>
            <a:off x="10409699" y="3891311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34" name="TextBox 75"/>
          <p:cNvSpPr txBox="1"/>
          <p:nvPr/>
        </p:nvSpPr>
        <p:spPr>
          <a:xfrm>
            <a:off x="10409699" y="4774218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35" name="TextBox 95"/>
          <p:cNvSpPr txBox="1"/>
          <p:nvPr/>
        </p:nvSpPr>
        <p:spPr>
          <a:xfrm>
            <a:off x="10395198" y="5678842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36" name="TextBox 66"/>
          <p:cNvSpPr txBox="1"/>
          <p:nvPr/>
        </p:nvSpPr>
        <p:spPr>
          <a:xfrm>
            <a:off x="8537032" y="2176557"/>
            <a:ext cx="1364671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  <a:p>
            <a:pPr>
              <a:lnSpc>
                <a:spcPts val="1959"/>
              </a:lnSpc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  <a:p>
            <a:pPr>
              <a:lnSpc>
                <a:spcPts val="1959"/>
              </a:lnSpc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37" name="TextBox 73"/>
          <p:cNvSpPr txBox="1"/>
          <p:nvPr/>
        </p:nvSpPr>
        <p:spPr>
          <a:xfrm>
            <a:off x="8537032" y="3028636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38" name="TextBox 74"/>
          <p:cNvSpPr txBox="1"/>
          <p:nvPr/>
        </p:nvSpPr>
        <p:spPr>
          <a:xfrm>
            <a:off x="8537032" y="3915209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39" name="TextBox 75"/>
          <p:cNvSpPr txBox="1"/>
          <p:nvPr/>
        </p:nvSpPr>
        <p:spPr>
          <a:xfrm>
            <a:off x="8537032" y="4798116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  <p:sp>
        <p:nvSpPr>
          <p:cNvPr id="140" name="TextBox 95"/>
          <p:cNvSpPr txBox="1"/>
          <p:nvPr/>
        </p:nvSpPr>
        <p:spPr>
          <a:xfrm>
            <a:off x="8522531" y="5702740"/>
            <a:ext cx="1364671" cy="24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lv-LV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lear Sans"/>
                <a:cs typeface="Clear Sans"/>
                <a:sym typeface="Clear Sans"/>
              </a:rPr>
              <a:t>…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lear Sans"/>
              <a:cs typeface="Clear Sans"/>
              <a:sym typeface="Clear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42B5B28-E85F-43D0-A700-291A3BDC1C1B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9C1BED-5F9B-4003-B66F-F09A131B9538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F9E9D5C-270E-4C7E-AF0C-583F90AEE983}"/>
              </a:ext>
            </a:extLst>
          </p:cNvPr>
          <p:cNvSpPr txBox="1"/>
          <p:nvPr/>
        </p:nvSpPr>
        <p:spPr>
          <a:xfrm>
            <a:off x="1275868" y="3109143"/>
            <a:ext cx="3898800" cy="550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47"/>
              </a:lnSpc>
            </a:pPr>
            <a:r>
              <a:rPr lang="lv-LV" sz="3600" b="1" cap="all" dirty="0" smtClean="0">
                <a:solidFill>
                  <a:srgbClr val="FFFFFF"/>
                </a:solidFill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sz="3600" b="1" cap="all" dirty="0">
              <a:solidFill>
                <a:srgbClr val="FFFFFF"/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5800" y="789031"/>
            <a:ext cx="664210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386253" y="3223540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sp>
        <p:nvSpPr>
          <p:cNvPr id="17" name="TextBox 17"/>
          <p:cNvSpPr txBox="1"/>
          <p:nvPr/>
        </p:nvSpPr>
        <p:spPr>
          <a:xfrm>
            <a:off x="7648792" y="3291022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sp>
        <p:nvSpPr>
          <p:cNvPr id="18" name="TextBox 18"/>
          <p:cNvSpPr txBox="1"/>
          <p:nvPr/>
        </p:nvSpPr>
        <p:spPr>
          <a:xfrm>
            <a:off x="5866448" y="3301364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grpSp>
        <p:nvGrpSpPr>
          <p:cNvPr id="26" name="Group 26"/>
          <p:cNvGrpSpPr/>
          <p:nvPr/>
        </p:nvGrpSpPr>
        <p:grpSpPr>
          <a:xfrm>
            <a:off x="7101241" y="5345982"/>
            <a:ext cx="3476489" cy="948248"/>
            <a:chOff x="-3377161" y="-28575"/>
            <a:chExt cx="6952980" cy="1896495"/>
          </a:xfrm>
        </p:grpSpPr>
        <p:sp>
          <p:nvSpPr>
            <p:cNvPr id="27" name="TextBox 27"/>
            <p:cNvSpPr txBox="1"/>
            <p:nvPr/>
          </p:nvSpPr>
          <p:spPr>
            <a:xfrm>
              <a:off x="-3377161" y="662463"/>
              <a:ext cx="3575819" cy="1205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83"/>
                </a:lnSpc>
              </a:pPr>
              <a:endParaRPr lang="en-US" sz="4683" dirty="0">
                <a:latin typeface="Peace Sans"/>
                <a:ea typeface="Peace Sans"/>
                <a:cs typeface="Peace Sans"/>
                <a:sym typeface="Peace San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3575819" cy="273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8"/>
                </a:lnSpc>
              </a:pPr>
              <a:endParaRPr sz="1200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5722702" y="2249996"/>
            <a:ext cx="2469587" cy="735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47"/>
              </a:lnSpc>
            </a:pPr>
            <a:r>
              <a:rPr lang="lv-LV" sz="4391" b="1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sz="4391" b="1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5722702" y="4563183"/>
            <a:ext cx="2469587" cy="735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47"/>
              </a:lnSpc>
            </a:pPr>
            <a:r>
              <a:rPr lang="lv-LV" sz="4391" b="1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sz="4391" b="1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34" name="타원 1320">
            <a:extLst>
              <a:ext uri="{FF2B5EF4-FFF2-40B4-BE49-F238E27FC236}">
                <a16:creationId xmlns:a16="http://schemas.microsoft.com/office/drawing/2014/main" id="{3DABB3FF-FB30-4B6E-83BF-5964C24E894D}"/>
              </a:ext>
            </a:extLst>
          </p:cNvPr>
          <p:cNvSpPr/>
          <p:nvPr/>
        </p:nvSpPr>
        <p:spPr>
          <a:xfrm>
            <a:off x="9121851" y="4184867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타원 1321">
            <a:extLst>
              <a:ext uri="{FF2B5EF4-FFF2-40B4-BE49-F238E27FC236}">
                <a16:creationId xmlns:a16="http://schemas.microsoft.com/office/drawing/2014/main" id="{D330CAF4-21B9-45C6-BB0F-89FEF85F8DAD}"/>
              </a:ext>
            </a:extLst>
          </p:cNvPr>
          <p:cNvSpPr/>
          <p:nvPr/>
        </p:nvSpPr>
        <p:spPr>
          <a:xfrm>
            <a:off x="9120070" y="1794092"/>
            <a:ext cx="1481652" cy="148165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36" name="Chart 7">
            <a:extLst>
              <a:ext uri="{FF2B5EF4-FFF2-40B4-BE49-F238E27FC236}">
                <a16:creationId xmlns:a16="http://schemas.microsoft.com/office/drawing/2014/main" id="{CE7EB9C7-FD58-4925-85F6-3AA150B22B50}"/>
              </a:ext>
            </a:extLst>
          </p:cNvPr>
          <p:cNvGraphicFramePr/>
          <p:nvPr/>
        </p:nvGraphicFramePr>
        <p:xfrm>
          <a:off x="9032353" y="1696124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8" name="그룹 1334">
            <a:extLst>
              <a:ext uri="{FF2B5EF4-FFF2-40B4-BE49-F238E27FC236}">
                <a16:creationId xmlns:a16="http://schemas.microsoft.com/office/drawing/2014/main" id="{02EE5708-B113-403C-80BF-A63880C8A5A3}"/>
              </a:ext>
            </a:extLst>
          </p:cNvPr>
          <p:cNvGrpSpPr/>
          <p:nvPr/>
        </p:nvGrpSpPr>
        <p:grpSpPr>
          <a:xfrm>
            <a:off x="9327758" y="1695177"/>
            <a:ext cx="638625" cy="1529492"/>
            <a:chOff x="6820608" y="1958185"/>
            <a:chExt cx="638625" cy="1529492"/>
          </a:xfrm>
        </p:grpSpPr>
        <p:sp>
          <p:nvSpPr>
            <p:cNvPr id="39" name="타원 1335">
              <a:extLst>
                <a:ext uri="{FF2B5EF4-FFF2-40B4-BE49-F238E27FC236}">
                  <a16:creationId xmlns:a16="http://schemas.microsoft.com/office/drawing/2014/main" id="{5AA9FFE6-89F2-450C-A257-D54AFECA1309}"/>
                </a:ext>
              </a:extLst>
            </p:cNvPr>
            <p:cNvSpPr/>
            <p:nvPr/>
          </p:nvSpPr>
          <p:spPr>
            <a:xfrm>
              <a:off x="7251821" y="1958185"/>
              <a:ext cx="207412" cy="2074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1336">
              <a:extLst>
                <a:ext uri="{FF2B5EF4-FFF2-40B4-BE49-F238E27FC236}">
                  <a16:creationId xmlns:a16="http://schemas.microsoft.com/office/drawing/2014/main" id="{15826375-A9CB-410F-9351-82D5D99954E6}"/>
                </a:ext>
              </a:extLst>
            </p:cNvPr>
            <p:cNvSpPr/>
            <p:nvPr/>
          </p:nvSpPr>
          <p:spPr>
            <a:xfrm>
              <a:off x="6820608" y="3280265"/>
              <a:ext cx="207412" cy="2074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1" name="그룹 1337">
            <a:extLst>
              <a:ext uri="{FF2B5EF4-FFF2-40B4-BE49-F238E27FC236}">
                <a16:creationId xmlns:a16="http://schemas.microsoft.com/office/drawing/2014/main" id="{ED9EC1CF-7C0D-4A5F-8DDD-34E4889B1D27}"/>
              </a:ext>
            </a:extLst>
          </p:cNvPr>
          <p:cNvGrpSpPr/>
          <p:nvPr/>
        </p:nvGrpSpPr>
        <p:grpSpPr>
          <a:xfrm>
            <a:off x="9758971" y="4062242"/>
            <a:ext cx="207412" cy="1664156"/>
            <a:chOff x="9613994" y="1958185"/>
            <a:chExt cx="207412" cy="1664156"/>
          </a:xfrm>
        </p:grpSpPr>
        <p:sp>
          <p:nvSpPr>
            <p:cNvPr id="42" name="타원 1338">
              <a:extLst>
                <a:ext uri="{FF2B5EF4-FFF2-40B4-BE49-F238E27FC236}">
                  <a16:creationId xmlns:a16="http://schemas.microsoft.com/office/drawing/2014/main" id="{97AFD401-3B17-4021-BD91-5252C89889DF}"/>
                </a:ext>
              </a:extLst>
            </p:cNvPr>
            <p:cNvSpPr/>
            <p:nvPr/>
          </p:nvSpPr>
          <p:spPr>
            <a:xfrm>
              <a:off x="9613994" y="1958185"/>
              <a:ext cx="207412" cy="2074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1339">
              <a:extLst>
                <a:ext uri="{FF2B5EF4-FFF2-40B4-BE49-F238E27FC236}">
                  <a16:creationId xmlns:a16="http://schemas.microsoft.com/office/drawing/2014/main" id="{595A069A-0373-4B59-B07C-2B0730FFF055}"/>
                </a:ext>
              </a:extLst>
            </p:cNvPr>
            <p:cNvSpPr/>
            <p:nvPr/>
          </p:nvSpPr>
          <p:spPr>
            <a:xfrm>
              <a:off x="9613994" y="3414929"/>
              <a:ext cx="207412" cy="2074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152AFCE3-EA76-4390-8C1A-CA12383F87CC}"/>
              </a:ext>
            </a:extLst>
          </p:cNvPr>
          <p:cNvSpPr txBox="1"/>
          <p:nvPr/>
        </p:nvSpPr>
        <p:spPr>
          <a:xfrm>
            <a:off x="9149545" y="4638336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chemeClr val="accent4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9E9318B-28A9-489F-83D4-4CDF92A77600}"/>
              </a:ext>
            </a:extLst>
          </p:cNvPr>
          <p:cNvSpPr txBox="1"/>
          <p:nvPr/>
        </p:nvSpPr>
        <p:spPr>
          <a:xfrm>
            <a:off x="9120070" y="2233540"/>
            <a:ext cx="145464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v-LV" altLang="ko-KR" sz="3600" b="1" dirty="0" smtClean="0">
                <a:solidFill>
                  <a:srgbClr val="A5A5A5"/>
                </a:solidFill>
                <a:cs typeface="Arial" pitchFamily="34" charset="0"/>
              </a:rPr>
              <a:t>…</a:t>
            </a:r>
            <a:endParaRPr lang="ko-KR" altLang="en-US" sz="3600" b="1" dirty="0">
              <a:solidFill>
                <a:srgbClr val="A5A5A5"/>
              </a:solidFill>
              <a:cs typeface="Arial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06EA80B-5E66-4BA8-97A4-8E9B7693FB68}"/>
              </a:ext>
            </a:extLst>
          </p:cNvPr>
          <p:cNvSpPr/>
          <p:nvPr/>
        </p:nvSpPr>
        <p:spPr>
          <a:xfrm>
            <a:off x="1395223" y="2861852"/>
            <a:ext cx="262640" cy="262640"/>
          </a:xfrm>
          <a:prstGeom prst="ellipse">
            <a:avLst/>
          </a:prstGeom>
          <a:solidFill>
            <a:srgbClr val="5089B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37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F33460BF-28DF-4AB9-ACB4-503DBBC2D0DD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0B875DB-AAD8-4B79-8462-8BEF9ED12E13}"/>
              </a:ext>
            </a:extLst>
          </p:cNvPr>
          <p:cNvCxnSpPr>
            <a:cxnSpLocks/>
          </p:cNvCxnSpPr>
          <p:nvPr/>
        </p:nvCxnSpPr>
        <p:spPr>
          <a:xfrm>
            <a:off x="682815" y="2092960"/>
            <a:ext cx="0" cy="41081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Graphic 2">
            <a:extLst>
              <a:ext uri="{FF2B5EF4-FFF2-40B4-BE49-F238E27FC236}">
                <a16:creationId xmlns:a16="http://schemas.microsoft.com/office/drawing/2014/main" id="{09AC18AF-B7C4-4100-8ABB-E16A7E5A14D6}"/>
              </a:ext>
            </a:extLst>
          </p:cNvPr>
          <p:cNvSpPr/>
          <p:nvPr/>
        </p:nvSpPr>
        <p:spPr>
          <a:xfrm>
            <a:off x="3493462" y="3606638"/>
            <a:ext cx="1585389" cy="1535066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668CCF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lv-LV" dirty="0">
              <a:solidFill>
                <a:srgbClr val="165D9D"/>
              </a:solidFill>
              <a:latin typeface="Peace Sans"/>
              <a:ea typeface="Peace Sans"/>
              <a:cs typeface="Peace Sans"/>
              <a:sym typeface="Peace Sans"/>
            </a:endParaRPr>
          </a:p>
          <a:p>
            <a:r>
              <a:rPr lang="lv-LV" dirty="0" smtClean="0"/>
              <a:t>TEKSTS</a:t>
            </a:r>
            <a:endParaRPr lang="en-US" dirty="0"/>
          </a:p>
        </p:txBody>
      </p:sp>
      <p:sp>
        <p:nvSpPr>
          <p:cNvPr id="33" name="Graphic 2">
            <a:extLst>
              <a:ext uri="{FF2B5EF4-FFF2-40B4-BE49-F238E27FC236}">
                <a16:creationId xmlns:a16="http://schemas.microsoft.com/office/drawing/2014/main" id="{BA09187F-BDE9-4322-9D67-C6D37763D92A}"/>
              </a:ext>
            </a:extLst>
          </p:cNvPr>
          <p:cNvSpPr/>
          <p:nvPr/>
        </p:nvSpPr>
        <p:spPr>
          <a:xfrm>
            <a:off x="3525134" y="1958620"/>
            <a:ext cx="1542085" cy="1535065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A5A5A5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lv-LV" dirty="0">
              <a:solidFill>
                <a:srgbClr val="165D9D"/>
              </a:solidFill>
              <a:latin typeface="Peace Sans"/>
              <a:ea typeface="Peace Sans"/>
              <a:cs typeface="Peace Sans"/>
              <a:sym typeface="Peace Sans"/>
            </a:endParaRPr>
          </a:p>
          <a:p>
            <a:r>
              <a:rPr lang="lv-LV" dirty="0" smtClean="0"/>
              <a:t>TEKSTS</a:t>
            </a:r>
            <a:endParaRPr lang="en-US" dirty="0"/>
          </a:p>
        </p:txBody>
      </p:sp>
      <p:sp>
        <p:nvSpPr>
          <p:cNvPr id="34" name="Graphic 2">
            <a:extLst>
              <a:ext uri="{FF2B5EF4-FFF2-40B4-BE49-F238E27FC236}">
                <a16:creationId xmlns:a16="http://schemas.microsoft.com/office/drawing/2014/main" id="{554019E1-F9C6-4E74-BEB0-4DA4DA6FCA3C}"/>
              </a:ext>
            </a:extLst>
          </p:cNvPr>
          <p:cNvSpPr/>
          <p:nvPr/>
        </p:nvSpPr>
        <p:spPr>
          <a:xfrm>
            <a:off x="3537308" y="5238967"/>
            <a:ext cx="1486705" cy="1489791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70AD47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lv-LV" dirty="0">
              <a:solidFill>
                <a:srgbClr val="165D9D"/>
              </a:solidFill>
              <a:latin typeface="Peace Sans"/>
              <a:ea typeface="Peace Sans"/>
              <a:cs typeface="Peace Sans"/>
              <a:sym typeface="Peace Sans"/>
            </a:endParaRPr>
          </a:p>
          <a:p>
            <a:r>
              <a:rPr lang="lv-LV" dirty="0" smtClean="0"/>
              <a:t>TEKSTS</a:t>
            </a:r>
            <a:endParaRPr lang="en-US" dirty="0"/>
          </a:p>
        </p:txBody>
      </p:sp>
      <p:grpSp>
        <p:nvGrpSpPr>
          <p:cNvPr id="8" name="Group 8"/>
          <p:cNvGrpSpPr/>
          <p:nvPr/>
        </p:nvGrpSpPr>
        <p:grpSpPr>
          <a:xfrm>
            <a:off x="8439425" y="270871"/>
            <a:ext cx="1535066" cy="153506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19C55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635377" y="831332"/>
            <a:ext cx="3095438" cy="504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67"/>
              </a:lnSpc>
              <a:spcBef>
                <a:spcPct val="0"/>
              </a:spcBef>
            </a:pP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650491" y="638937"/>
            <a:ext cx="1092613" cy="806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lv-LV" sz="4800" dirty="0" smtClean="0">
                <a:solidFill>
                  <a:srgbClr val="FFFFFF"/>
                </a:solidFill>
                <a:latin typeface="+mj-lt"/>
                <a:ea typeface="Open Sans Extra Bold"/>
                <a:cs typeface="Open Sans Extra Bold"/>
                <a:sym typeface="Open Sans Extra Bold"/>
              </a:rPr>
              <a:t>…</a:t>
            </a:r>
            <a:endParaRPr lang="en-US" sz="4800" dirty="0">
              <a:solidFill>
                <a:srgbClr val="FFFFFF"/>
              </a:solidFill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447271" y="1215770"/>
            <a:ext cx="3211741" cy="384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lv-LV" sz="2000" b="1" cap="all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sz="2000" b="1" cap="all" dirty="0">
              <a:solidFill>
                <a:schemeClr val="bg1">
                  <a:lumMod val="50000"/>
                </a:schemeClr>
              </a:solidFill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5687224" y="2531078"/>
            <a:ext cx="4072235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lv-LV" sz="2000" cap="all" dirty="0" smtClean="0"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sz="2000" cap="all" dirty="0"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687224" y="4111256"/>
            <a:ext cx="5083558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lv-LV" sz="2000" cap="all" dirty="0" smtClean="0"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sz="2000" cap="all" dirty="0"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5635321" y="5791630"/>
            <a:ext cx="2445941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lv-LV" sz="2000" cap="all" dirty="0" smtClean="0"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sz="2000" cap="all" dirty="0"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0A8516C-5037-49C8-BE01-BB5B7FA1B28E}"/>
              </a:ext>
            </a:extLst>
          </p:cNvPr>
          <p:cNvSpPr txBox="1"/>
          <p:nvPr/>
        </p:nvSpPr>
        <p:spPr>
          <a:xfrm>
            <a:off x="523434" y="1258507"/>
            <a:ext cx="2483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400" b="1" dirty="0" smtClean="0">
                <a:solidFill>
                  <a:schemeClr val="bg1"/>
                </a:solidFill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sz="2400" b="1" dirty="0">
              <a:solidFill>
                <a:schemeClr val="bg1"/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4C283CC9-EEE2-417C-9F6B-50412CA9E3A4}"/>
              </a:ext>
            </a:extLst>
          </p:cNvPr>
          <p:cNvSpPr/>
          <p:nvPr/>
        </p:nvSpPr>
        <p:spPr>
          <a:xfrm>
            <a:off x="0" y="5934160"/>
            <a:ext cx="12192000" cy="923838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92"/>
              </a:lnSpc>
            </a:pPr>
            <a:endParaRPr lang="en-US" sz="2000" dirty="0">
              <a:solidFill>
                <a:srgbClr val="FFFFFF"/>
              </a:solidFill>
              <a:latin typeface="Peace Sans"/>
              <a:ea typeface="Peace Sans"/>
              <a:cs typeface="Peace Sans"/>
              <a:sym typeface="Peace Sans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A3CB713-2E11-4197-B991-E7C4AFF057DF}"/>
              </a:ext>
            </a:extLst>
          </p:cNvPr>
          <p:cNvCxnSpPr>
            <a:cxnSpLocks/>
          </p:cNvCxnSpPr>
          <p:nvPr/>
        </p:nvCxnSpPr>
        <p:spPr>
          <a:xfrm>
            <a:off x="241136" y="1565793"/>
            <a:ext cx="11222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" name="Graphic 2">
            <a:extLst>
              <a:ext uri="{FF2B5EF4-FFF2-40B4-BE49-F238E27FC236}">
                <a16:creationId xmlns:a16="http://schemas.microsoft.com/office/drawing/2014/main" id="{943FFA02-FE9F-4111-8819-DA83E572F529}"/>
              </a:ext>
            </a:extLst>
          </p:cNvPr>
          <p:cNvSpPr/>
          <p:nvPr/>
        </p:nvSpPr>
        <p:spPr>
          <a:xfrm>
            <a:off x="1089762" y="2014583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668CCF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5" name="Graphic 2">
            <a:extLst>
              <a:ext uri="{FF2B5EF4-FFF2-40B4-BE49-F238E27FC236}">
                <a16:creationId xmlns:a16="http://schemas.microsoft.com/office/drawing/2014/main" id="{97180C1B-AA35-4659-8ECA-A91162105346}"/>
              </a:ext>
            </a:extLst>
          </p:cNvPr>
          <p:cNvSpPr/>
          <p:nvPr/>
        </p:nvSpPr>
        <p:spPr>
          <a:xfrm>
            <a:off x="983280" y="4625639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A5A5A5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6" name="Graphic 2">
            <a:extLst>
              <a:ext uri="{FF2B5EF4-FFF2-40B4-BE49-F238E27FC236}">
                <a16:creationId xmlns:a16="http://schemas.microsoft.com/office/drawing/2014/main" id="{519FD07F-18DF-476B-AAF3-79AA79BFEA23}"/>
              </a:ext>
            </a:extLst>
          </p:cNvPr>
          <p:cNvSpPr/>
          <p:nvPr/>
        </p:nvSpPr>
        <p:spPr>
          <a:xfrm>
            <a:off x="1018851" y="3316942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70AD47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827495" y="1303339"/>
            <a:ext cx="2628283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000" b="1" cap="all" dirty="0" smtClean="0">
                <a:solidFill>
                  <a:srgbClr val="ED7D31"/>
                </a:solidFill>
                <a:latin typeface="+mj-lt"/>
                <a:ea typeface="Peace Sans"/>
                <a:cs typeface="Peace Sans"/>
                <a:sym typeface="Peace Sans"/>
              </a:rPr>
              <a:t>t</a:t>
            </a:r>
            <a:r>
              <a:rPr lang="lv-LV" sz="2000" b="1" cap="all" dirty="0" smtClean="0">
                <a:solidFill>
                  <a:srgbClr val="ED7D31"/>
                </a:solidFill>
                <a:latin typeface="+mj-lt"/>
                <a:ea typeface="Peace Sans"/>
                <a:cs typeface="Peace Sans"/>
                <a:sym typeface="Peace Sans"/>
              </a:rPr>
              <a:t>EKSTS</a:t>
            </a:r>
            <a:endParaRPr lang="en-US" sz="2000" b="1" cap="all" dirty="0">
              <a:solidFill>
                <a:srgbClr val="ED7D31"/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5672215" y="5268995"/>
            <a:ext cx="574467" cy="784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>
                <a:solidFill>
                  <a:srgbClr val="FCFC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27495" y="781416"/>
            <a:ext cx="2864851" cy="504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67"/>
              </a:lnSpc>
              <a:spcBef>
                <a:spcPct val="0"/>
              </a:spcBef>
            </a:pP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EE01DB7-138C-48A1-957F-EBD4ACE9E101}"/>
              </a:ext>
            </a:extLst>
          </p:cNvPr>
          <p:cNvSpPr txBox="1"/>
          <p:nvPr/>
        </p:nvSpPr>
        <p:spPr>
          <a:xfrm>
            <a:off x="1272255" y="2081409"/>
            <a:ext cx="7152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6000" dirty="0" smtClean="0">
                <a:solidFill>
                  <a:schemeClr val="bg1"/>
                </a:solidFill>
              </a:rPr>
              <a:t>…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11BA31F-E500-4745-B2C4-B10754D7583C}"/>
              </a:ext>
            </a:extLst>
          </p:cNvPr>
          <p:cNvSpPr txBox="1"/>
          <p:nvPr/>
        </p:nvSpPr>
        <p:spPr>
          <a:xfrm>
            <a:off x="1209147" y="3336768"/>
            <a:ext cx="7152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6000" dirty="0" smtClean="0">
                <a:solidFill>
                  <a:schemeClr val="bg1"/>
                </a:solidFill>
              </a:rPr>
              <a:t>…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7E3AAB9-D99B-4055-A720-28D8667C85C7}"/>
              </a:ext>
            </a:extLst>
          </p:cNvPr>
          <p:cNvSpPr txBox="1"/>
          <p:nvPr/>
        </p:nvSpPr>
        <p:spPr>
          <a:xfrm>
            <a:off x="1209147" y="4651935"/>
            <a:ext cx="7152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6000" dirty="0" smtClean="0">
                <a:solidFill>
                  <a:schemeClr val="bg1"/>
                </a:solidFill>
              </a:rPr>
              <a:t>…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301BF45-44EA-4631-BE8C-A2D96F01A3CC}"/>
              </a:ext>
            </a:extLst>
          </p:cNvPr>
          <p:cNvSpPr txBox="1"/>
          <p:nvPr/>
        </p:nvSpPr>
        <p:spPr>
          <a:xfrm>
            <a:off x="1878885" y="4954484"/>
            <a:ext cx="1957084" cy="410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13"/>
              </a:lnSpc>
            </a:pPr>
            <a:r>
              <a:rPr lang="lv-LV" sz="2000" dirty="0" smtClean="0"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r>
              <a:rPr lang="en-US" sz="2000" dirty="0" smtClean="0">
                <a:latin typeface="+mj-lt"/>
                <a:ea typeface="Open Sans Bold"/>
                <a:cs typeface="Open Sans Bold"/>
                <a:sym typeface="Open Sans Bold"/>
              </a:rPr>
              <a:t> </a:t>
            </a:r>
            <a:endParaRPr lang="en-US" sz="2000" dirty="0"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B369147-5E61-406D-96F3-F49B33EBD456}"/>
              </a:ext>
            </a:extLst>
          </p:cNvPr>
          <p:cNvSpPr txBox="1"/>
          <p:nvPr/>
        </p:nvSpPr>
        <p:spPr>
          <a:xfrm>
            <a:off x="2447378" y="3658131"/>
            <a:ext cx="20167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000" dirty="0" smtClean="0">
                <a:latin typeface="+mj-lt"/>
                <a:sym typeface="Open Sans Bold"/>
              </a:rPr>
              <a:t>TEKSTS</a:t>
            </a:r>
            <a:endParaRPr lang="en-US" sz="2000" dirty="0">
              <a:latin typeface="+mj-lt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B002D0A-0CE7-4588-BEF7-6187B6B288F8}"/>
              </a:ext>
            </a:extLst>
          </p:cNvPr>
          <p:cNvSpPr txBox="1"/>
          <p:nvPr/>
        </p:nvSpPr>
        <p:spPr>
          <a:xfrm>
            <a:off x="2063527" y="2379166"/>
            <a:ext cx="1587800" cy="410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13"/>
              </a:lnSpc>
            </a:pPr>
            <a:r>
              <a:rPr lang="lv-LV" sz="2000" dirty="0" smtClean="0"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endParaRPr lang="en-US" sz="2000" dirty="0"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8" name="Graphic 2">
            <a:extLst>
              <a:ext uri="{FF2B5EF4-FFF2-40B4-BE49-F238E27FC236}">
                <a16:creationId xmlns:a16="http://schemas.microsoft.com/office/drawing/2014/main" id="{6A134A51-85C2-4E1C-9B42-8B09B4ABD024}"/>
              </a:ext>
            </a:extLst>
          </p:cNvPr>
          <p:cNvSpPr/>
          <p:nvPr/>
        </p:nvSpPr>
        <p:spPr>
          <a:xfrm>
            <a:off x="6343023" y="2014583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97B9E0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9" name="Graphic 2">
            <a:extLst>
              <a:ext uri="{FF2B5EF4-FFF2-40B4-BE49-F238E27FC236}">
                <a16:creationId xmlns:a16="http://schemas.microsoft.com/office/drawing/2014/main" id="{B3344B98-0386-4055-8403-F9ADE3EF9A09}"/>
              </a:ext>
            </a:extLst>
          </p:cNvPr>
          <p:cNvSpPr/>
          <p:nvPr/>
        </p:nvSpPr>
        <p:spPr>
          <a:xfrm>
            <a:off x="6236541" y="4625639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ED7D31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0" name="Graphic 2">
            <a:extLst>
              <a:ext uri="{FF2B5EF4-FFF2-40B4-BE49-F238E27FC236}">
                <a16:creationId xmlns:a16="http://schemas.microsoft.com/office/drawing/2014/main" id="{C1AF2EF6-657E-492B-948C-696F4B6A89E3}"/>
              </a:ext>
            </a:extLst>
          </p:cNvPr>
          <p:cNvSpPr/>
          <p:nvPr/>
        </p:nvSpPr>
        <p:spPr>
          <a:xfrm>
            <a:off x="6272112" y="3316942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FFC000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39C628A-1AEF-433B-A339-B8242E69BE14}"/>
              </a:ext>
            </a:extLst>
          </p:cNvPr>
          <p:cNvSpPr txBox="1"/>
          <p:nvPr/>
        </p:nvSpPr>
        <p:spPr>
          <a:xfrm>
            <a:off x="6525516" y="2068156"/>
            <a:ext cx="7152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6000" dirty="0" smtClean="0">
                <a:solidFill>
                  <a:schemeClr val="bg1"/>
                </a:solidFill>
              </a:rPr>
              <a:t>…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5727ACF-86D6-4D8D-90CE-591779881785}"/>
              </a:ext>
            </a:extLst>
          </p:cNvPr>
          <p:cNvSpPr txBox="1"/>
          <p:nvPr/>
        </p:nvSpPr>
        <p:spPr>
          <a:xfrm>
            <a:off x="6487112" y="3343352"/>
            <a:ext cx="7152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6000" dirty="0" smtClean="0">
                <a:solidFill>
                  <a:schemeClr val="bg1"/>
                </a:solidFill>
              </a:rPr>
              <a:t>…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84C1C1E-CBC3-43E9-A8B7-9C84B6BB16FD}"/>
              </a:ext>
            </a:extLst>
          </p:cNvPr>
          <p:cNvSpPr txBox="1"/>
          <p:nvPr/>
        </p:nvSpPr>
        <p:spPr>
          <a:xfrm>
            <a:off x="6487112" y="4651935"/>
            <a:ext cx="7152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6000" dirty="0" smtClean="0">
                <a:solidFill>
                  <a:schemeClr val="bg1"/>
                </a:solidFill>
              </a:rPr>
              <a:t>…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F58B3EA-0B6C-4451-A0C7-4FD1445BBBEF}"/>
              </a:ext>
            </a:extLst>
          </p:cNvPr>
          <p:cNvSpPr txBox="1"/>
          <p:nvPr/>
        </p:nvSpPr>
        <p:spPr>
          <a:xfrm>
            <a:off x="7683042" y="4954710"/>
            <a:ext cx="1482105" cy="410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613"/>
              </a:lnSpc>
            </a:pPr>
            <a:r>
              <a:rPr lang="lv-LV" sz="2000" dirty="0" smtClean="0"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endParaRPr lang="en-US" sz="2000" dirty="0"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11D7612-1972-4FE3-A297-AFF7DCE98E8C}"/>
              </a:ext>
            </a:extLst>
          </p:cNvPr>
          <p:cNvSpPr txBox="1"/>
          <p:nvPr/>
        </p:nvSpPr>
        <p:spPr>
          <a:xfrm>
            <a:off x="7683042" y="3677175"/>
            <a:ext cx="287188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53"/>
              </a:lnSpc>
            </a:pPr>
            <a:r>
              <a:rPr lang="lv-LV" sz="2000" dirty="0" smtClean="0"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endParaRPr lang="en-US" sz="2000" dirty="0"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9976E48-089B-4D94-AF53-337C2F8A0F63}"/>
              </a:ext>
            </a:extLst>
          </p:cNvPr>
          <p:cNvSpPr txBox="1"/>
          <p:nvPr/>
        </p:nvSpPr>
        <p:spPr>
          <a:xfrm>
            <a:off x="7683042" y="2379166"/>
            <a:ext cx="1791642" cy="410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613"/>
              </a:lnSpc>
            </a:pPr>
            <a:r>
              <a:rPr lang="lv-LV" sz="2000" dirty="0" smtClean="0"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r>
              <a:rPr lang="en-US" sz="2000" dirty="0" smtClean="0">
                <a:latin typeface="+mj-lt"/>
                <a:ea typeface="Open Sans Bold"/>
                <a:cs typeface="Open Sans Bold"/>
                <a:sym typeface="Open Sans Bold"/>
              </a:rPr>
              <a:t> </a:t>
            </a:r>
            <a:endParaRPr lang="en-US" sz="2000" dirty="0"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AB802D4-4EFB-442F-9DF2-DEEA400631F0}"/>
              </a:ext>
            </a:extLst>
          </p:cNvPr>
          <p:cNvSpPr txBox="1"/>
          <p:nvPr/>
        </p:nvSpPr>
        <p:spPr>
          <a:xfrm>
            <a:off x="8240572" y="6191023"/>
            <a:ext cx="4351020" cy="42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13"/>
              </a:lnSpc>
            </a:pPr>
            <a:r>
              <a:rPr lang="lv-LV" sz="2000" b="1" cap="all" dirty="0" smtClean="0">
                <a:solidFill>
                  <a:schemeClr val="bg1"/>
                </a:solidFill>
                <a:latin typeface="+mj-lt"/>
                <a:ea typeface="Open Sans Bold"/>
                <a:cs typeface="Open Sans Bold"/>
                <a:sym typeface="Open Sans Bold"/>
              </a:rPr>
              <a:t>TEKSTS</a:t>
            </a:r>
            <a:r>
              <a:rPr lang="en-US" sz="2000" b="1" cap="all" dirty="0" smtClean="0">
                <a:solidFill>
                  <a:schemeClr val="bg1"/>
                </a:solidFill>
                <a:latin typeface="+mj-lt"/>
                <a:ea typeface="Open Sans Bold"/>
                <a:cs typeface="Open Sans Bold"/>
                <a:sym typeface="Open Sans Bold"/>
              </a:rPr>
              <a:t> </a:t>
            </a:r>
            <a:endParaRPr lang="en-US" sz="2000" b="1" cap="all" dirty="0">
              <a:solidFill>
                <a:schemeClr val="bg1"/>
              </a:solidFill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0736083C-9289-4EE3-9A52-E7F2BD976319}"/>
              </a:ext>
            </a:extLst>
          </p:cNvPr>
          <p:cNvSpPr/>
          <p:nvPr/>
        </p:nvSpPr>
        <p:spPr>
          <a:xfrm>
            <a:off x="8578863" y="6118384"/>
            <a:ext cx="262640" cy="262640"/>
          </a:xfrm>
          <a:prstGeom prst="ellipse">
            <a:avLst/>
          </a:prstGeom>
          <a:solidFill>
            <a:srgbClr val="5089B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95C295-3B8C-4335-BC09-9E0B1041EB88}"/>
              </a:ext>
            </a:extLst>
          </p:cNvPr>
          <p:cNvSpPr/>
          <p:nvPr/>
        </p:nvSpPr>
        <p:spPr>
          <a:xfrm>
            <a:off x="1" y="0"/>
            <a:ext cx="5394960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91F1E6-E1B8-4DA2-BB61-68CC142EC011}"/>
              </a:ext>
            </a:extLst>
          </p:cNvPr>
          <p:cNvCxnSpPr>
            <a:cxnSpLocks/>
          </p:cNvCxnSpPr>
          <p:nvPr/>
        </p:nvCxnSpPr>
        <p:spPr>
          <a:xfrm>
            <a:off x="682815" y="1686560"/>
            <a:ext cx="0" cy="45145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82815" y="842185"/>
            <a:ext cx="7727165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B4417F-EFBE-4390-B050-D6B52DF093C8}"/>
              </a:ext>
            </a:extLst>
          </p:cNvPr>
          <p:cNvSpPr/>
          <p:nvPr/>
        </p:nvSpPr>
        <p:spPr>
          <a:xfrm>
            <a:off x="1624450" y="2423034"/>
            <a:ext cx="262640" cy="26264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09A030FE-3A49-4113-A6A9-2FCA142F0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615183"/>
              </p:ext>
            </p:extLst>
          </p:nvPr>
        </p:nvGraphicFramePr>
        <p:xfrm>
          <a:off x="3244025" y="2122345"/>
          <a:ext cx="8265160" cy="3642972"/>
        </p:xfrm>
        <a:graphic>
          <a:graphicData uri="http://schemas.openxmlformats.org/drawingml/2006/table">
            <a:tbl>
              <a:tblPr/>
              <a:tblGrid>
                <a:gridCol w="2135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2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0743">
                <a:tc gridSpan="2"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2000" cap="all" baseline="0" dirty="0"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19C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19C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19C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19C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2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b="1" cap="all" baseline="0" dirty="0" smtClean="0">
                          <a:solidFill>
                            <a:srgbClr val="7C7C7C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000" b="1" cap="all" baseline="0" dirty="0">
                        <a:solidFill>
                          <a:srgbClr val="7C7C7C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0743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400" b="1" cap="all" baseline="0" dirty="0" smtClean="0">
                          <a:solidFill>
                            <a:srgbClr val="FFFFFF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400" b="1" cap="all" baseline="0" dirty="0"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…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0743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400" b="1" cap="all" baseline="0" dirty="0" smtClean="0">
                          <a:solidFill>
                            <a:srgbClr val="FFFFFF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400" b="1" cap="all" baseline="0" dirty="0"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…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0743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400" b="1" cap="all" baseline="0" dirty="0" smtClean="0">
                          <a:solidFill>
                            <a:srgbClr val="FFFFFF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400" b="1" cap="all" baseline="0" dirty="0">
                        <a:latin typeface="+mj-lt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…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28AA68-344E-442A-93A9-A7AA75D14531}"/>
              </a:ext>
            </a:extLst>
          </p:cNvPr>
          <p:cNvSpPr/>
          <p:nvPr/>
        </p:nvSpPr>
        <p:spPr>
          <a:xfrm>
            <a:off x="1" y="0"/>
            <a:ext cx="5394960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6596335-071F-498E-BCCC-7AF54EC896FB}"/>
              </a:ext>
            </a:extLst>
          </p:cNvPr>
          <p:cNvCxnSpPr>
            <a:cxnSpLocks/>
          </p:cNvCxnSpPr>
          <p:nvPr/>
        </p:nvCxnSpPr>
        <p:spPr>
          <a:xfrm>
            <a:off x="682815" y="1686560"/>
            <a:ext cx="0" cy="45145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09A030FE-3A49-4113-A6A9-2FCA142F0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983170"/>
              </p:ext>
            </p:extLst>
          </p:nvPr>
        </p:nvGraphicFramePr>
        <p:xfrm>
          <a:off x="3244025" y="2122345"/>
          <a:ext cx="8265160" cy="3642972"/>
        </p:xfrm>
        <a:graphic>
          <a:graphicData uri="http://schemas.openxmlformats.org/drawingml/2006/table">
            <a:tbl>
              <a:tblPr/>
              <a:tblGrid>
                <a:gridCol w="2135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2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0743">
                <a:tc gridSpan="2"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2000" cap="all" baseline="0" dirty="0"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19C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19C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19C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19C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2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b="1" cap="all" baseline="0" dirty="0" smtClean="0">
                          <a:solidFill>
                            <a:srgbClr val="7C7C7C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000" b="1" cap="all" baseline="0" dirty="0">
                        <a:solidFill>
                          <a:srgbClr val="7C7C7C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0743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400" b="1" cap="all" baseline="0" dirty="0" smtClean="0">
                          <a:solidFill>
                            <a:srgbClr val="FFFFFF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400" b="1" cap="all" baseline="0" dirty="0"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…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0743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400" b="1" cap="all" baseline="0" dirty="0" smtClean="0">
                          <a:solidFill>
                            <a:srgbClr val="FFFFFF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400" b="1" cap="all" baseline="0" dirty="0"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…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0743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400" b="1" cap="all" baseline="0" dirty="0" smtClean="0">
                          <a:solidFill>
                            <a:srgbClr val="FFFFFF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400" b="1" cap="all" baseline="0" dirty="0">
                        <a:latin typeface="+mj-lt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TEKSTS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lv-LV" sz="2000" cap="all" baseline="0" dirty="0" smtClean="0">
                          <a:solidFill>
                            <a:schemeClr val="tx1"/>
                          </a:solidFill>
                          <a:latin typeface="+mj-lt"/>
                          <a:sym typeface="Open Sans Extra Bold"/>
                        </a:rPr>
                        <a:t>…</a:t>
                      </a:r>
                      <a:endParaRPr lang="en-US" sz="2000" cap="all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B9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7">
            <a:extLst>
              <a:ext uri="{FF2B5EF4-FFF2-40B4-BE49-F238E27FC236}">
                <a16:creationId xmlns:a16="http://schemas.microsoft.com/office/drawing/2014/main" id="{E7A34FFC-5EE5-4887-9174-248D1C682ADF}"/>
              </a:ext>
            </a:extLst>
          </p:cNvPr>
          <p:cNvSpPr txBox="1"/>
          <p:nvPr/>
        </p:nvSpPr>
        <p:spPr>
          <a:xfrm>
            <a:off x="682815" y="842185"/>
            <a:ext cx="7727165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BB727A-B7B2-4AC2-BCBA-FEE7F9715DB2}"/>
              </a:ext>
            </a:extLst>
          </p:cNvPr>
          <p:cNvSpPr/>
          <p:nvPr/>
        </p:nvSpPr>
        <p:spPr>
          <a:xfrm>
            <a:off x="1624450" y="2423034"/>
            <a:ext cx="262640" cy="26264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295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953484" y="2533062"/>
            <a:ext cx="2488421" cy="1149251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520"/>
              </a:lnSpc>
            </a:pPr>
            <a:endParaRPr lang="en-US" dirty="0">
              <a:latin typeface="Peace Sans"/>
              <a:ea typeface="Peace Sans"/>
              <a:cs typeface="Peace Sans"/>
              <a:sym typeface="Peace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5733" y="3276962"/>
            <a:ext cx="2575317" cy="71300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053"/>
              </a:lnSpc>
            </a:pPr>
            <a:endParaRPr lang="en-US" sz="1600" dirty="0">
              <a:solidFill>
                <a:srgbClr val="525252"/>
              </a:solidFill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81540" y="778301"/>
            <a:ext cx="7727165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96B4035-8648-4279-9D59-15E210F53E1D}"/>
              </a:ext>
            </a:extLst>
          </p:cNvPr>
          <p:cNvSpPr/>
          <p:nvPr/>
        </p:nvSpPr>
        <p:spPr>
          <a:xfrm>
            <a:off x="0" y="4112679"/>
            <a:ext cx="12192000" cy="2745319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92"/>
              </a:lnSpc>
            </a:pPr>
            <a:endParaRPr lang="en-US" sz="2000" dirty="0">
              <a:solidFill>
                <a:srgbClr val="FFFFFF"/>
              </a:solidFill>
              <a:latin typeface="Peace Sans"/>
              <a:ea typeface="Peace Sans"/>
              <a:cs typeface="Peace Sans"/>
              <a:sym typeface="Peace Sans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311486-A83E-4F22-ACA6-3BB67F9E3579}"/>
              </a:ext>
            </a:extLst>
          </p:cNvPr>
          <p:cNvCxnSpPr>
            <a:cxnSpLocks/>
          </p:cNvCxnSpPr>
          <p:nvPr/>
        </p:nvCxnSpPr>
        <p:spPr>
          <a:xfrm>
            <a:off x="241136" y="1565793"/>
            <a:ext cx="11222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TextBox 15">
            <a:extLst>
              <a:ext uri="{FF2B5EF4-FFF2-40B4-BE49-F238E27FC236}">
                <a16:creationId xmlns:a16="http://schemas.microsoft.com/office/drawing/2014/main" id="{5BB06989-B61E-450B-AA91-791685D0586E}"/>
              </a:ext>
            </a:extLst>
          </p:cNvPr>
          <p:cNvSpPr txBox="1"/>
          <p:nvPr/>
        </p:nvSpPr>
        <p:spPr>
          <a:xfrm>
            <a:off x="412429" y="3092862"/>
            <a:ext cx="260862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lv-LV" b="1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b="1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89" name="Graphic 2">
            <a:extLst>
              <a:ext uri="{FF2B5EF4-FFF2-40B4-BE49-F238E27FC236}">
                <a16:creationId xmlns:a16="http://schemas.microsoft.com/office/drawing/2014/main" id="{E7FE8EEF-07A3-4602-BF60-D69E64463389}"/>
              </a:ext>
            </a:extLst>
          </p:cNvPr>
          <p:cNvSpPr/>
          <p:nvPr/>
        </p:nvSpPr>
        <p:spPr>
          <a:xfrm>
            <a:off x="1164404" y="2005534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668CCF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3" name="Graphic 2">
            <a:extLst>
              <a:ext uri="{FF2B5EF4-FFF2-40B4-BE49-F238E27FC236}">
                <a16:creationId xmlns:a16="http://schemas.microsoft.com/office/drawing/2014/main" id="{6E545751-12BD-4E21-BEC1-DE0E52B99A07}"/>
              </a:ext>
            </a:extLst>
          </p:cNvPr>
          <p:cNvSpPr/>
          <p:nvPr/>
        </p:nvSpPr>
        <p:spPr>
          <a:xfrm>
            <a:off x="9683817" y="2008854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F19C55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4" name="Graphic 2">
            <a:extLst>
              <a:ext uri="{FF2B5EF4-FFF2-40B4-BE49-F238E27FC236}">
                <a16:creationId xmlns:a16="http://schemas.microsoft.com/office/drawing/2014/main" id="{1A5FE8AE-03AD-431B-9653-BD21B0B60A8C}"/>
              </a:ext>
            </a:extLst>
          </p:cNvPr>
          <p:cNvSpPr/>
          <p:nvPr/>
        </p:nvSpPr>
        <p:spPr>
          <a:xfrm>
            <a:off x="5320227" y="2008854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70AD47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TextBox 14"/>
          <p:cNvSpPr txBox="1"/>
          <p:nvPr/>
        </p:nvSpPr>
        <p:spPr>
          <a:xfrm>
            <a:off x="981330" y="2251124"/>
            <a:ext cx="1446393" cy="58418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240"/>
              </a:lnSpc>
            </a:pPr>
            <a:r>
              <a:rPr lang="lv-LV" b="1" dirty="0" smtClean="0">
                <a:solidFill>
                  <a:schemeClr val="bg1"/>
                </a:solidFill>
                <a:latin typeface="+mj-lt"/>
                <a:ea typeface="Peace Sans"/>
                <a:cs typeface="Peace Sans"/>
                <a:sym typeface="Peace Sans"/>
              </a:rPr>
              <a:t>…</a:t>
            </a:r>
            <a:endParaRPr lang="en-US" b="1" dirty="0">
              <a:solidFill>
                <a:schemeClr val="bg1"/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02" name="TextBox 15">
            <a:extLst>
              <a:ext uri="{FF2B5EF4-FFF2-40B4-BE49-F238E27FC236}">
                <a16:creationId xmlns:a16="http://schemas.microsoft.com/office/drawing/2014/main" id="{84B544CF-7ABB-4C09-996A-4F2C02F47A50}"/>
              </a:ext>
            </a:extLst>
          </p:cNvPr>
          <p:cNvSpPr txBox="1"/>
          <p:nvPr/>
        </p:nvSpPr>
        <p:spPr>
          <a:xfrm>
            <a:off x="4565079" y="3102359"/>
            <a:ext cx="260862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lv-LV" b="1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b="1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03" name="TextBox 14">
            <a:extLst>
              <a:ext uri="{FF2B5EF4-FFF2-40B4-BE49-F238E27FC236}">
                <a16:creationId xmlns:a16="http://schemas.microsoft.com/office/drawing/2014/main" id="{A4582559-84CC-44C9-8C4E-1D1969CFBF08}"/>
              </a:ext>
            </a:extLst>
          </p:cNvPr>
          <p:cNvSpPr txBox="1"/>
          <p:nvPr/>
        </p:nvSpPr>
        <p:spPr>
          <a:xfrm>
            <a:off x="5133980" y="2260621"/>
            <a:ext cx="1446393" cy="58418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240"/>
              </a:lnSpc>
            </a:pPr>
            <a:r>
              <a:rPr lang="lv-LV" b="1" dirty="0" smtClean="0">
                <a:solidFill>
                  <a:schemeClr val="bg1"/>
                </a:solidFill>
                <a:latin typeface="+mj-lt"/>
                <a:ea typeface="Peace Sans"/>
                <a:cs typeface="Peace Sans"/>
                <a:sym typeface="Peace Sans"/>
              </a:rPr>
              <a:t>…</a:t>
            </a:r>
            <a:endParaRPr lang="en-US" b="1" dirty="0">
              <a:solidFill>
                <a:schemeClr val="bg1"/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05" name="TextBox 15">
            <a:extLst>
              <a:ext uri="{FF2B5EF4-FFF2-40B4-BE49-F238E27FC236}">
                <a16:creationId xmlns:a16="http://schemas.microsoft.com/office/drawing/2014/main" id="{1ADEEF56-141F-4EEE-BF4E-C0DA3C54C0C8}"/>
              </a:ext>
            </a:extLst>
          </p:cNvPr>
          <p:cNvSpPr txBox="1"/>
          <p:nvPr/>
        </p:nvSpPr>
        <p:spPr>
          <a:xfrm>
            <a:off x="8957178" y="3144823"/>
            <a:ext cx="260862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lv-LV" b="1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b="1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06" name="TextBox 14">
            <a:extLst>
              <a:ext uri="{FF2B5EF4-FFF2-40B4-BE49-F238E27FC236}">
                <a16:creationId xmlns:a16="http://schemas.microsoft.com/office/drawing/2014/main" id="{92EBD1E5-5825-48AB-9D39-B190985CD4B8}"/>
              </a:ext>
            </a:extLst>
          </p:cNvPr>
          <p:cNvSpPr txBox="1"/>
          <p:nvPr/>
        </p:nvSpPr>
        <p:spPr>
          <a:xfrm>
            <a:off x="9526079" y="2303085"/>
            <a:ext cx="1446393" cy="58418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240"/>
              </a:lnSpc>
            </a:pPr>
            <a:r>
              <a:rPr lang="lv-LV" b="1" dirty="0" smtClean="0">
                <a:solidFill>
                  <a:schemeClr val="bg1"/>
                </a:solidFill>
                <a:latin typeface="+mj-lt"/>
                <a:ea typeface="Peace Sans"/>
                <a:cs typeface="Peace Sans"/>
                <a:sym typeface="Peace Sans"/>
              </a:rPr>
              <a:t>…</a:t>
            </a:r>
            <a:endParaRPr lang="en-US" b="1" dirty="0">
              <a:solidFill>
                <a:schemeClr val="bg1"/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07" name="TextBox 8">
            <a:extLst>
              <a:ext uri="{FF2B5EF4-FFF2-40B4-BE49-F238E27FC236}">
                <a16:creationId xmlns:a16="http://schemas.microsoft.com/office/drawing/2014/main" id="{D145F5C5-67B9-400F-B454-8EF0C1AB0709}"/>
              </a:ext>
            </a:extLst>
          </p:cNvPr>
          <p:cNvSpPr txBox="1"/>
          <p:nvPr/>
        </p:nvSpPr>
        <p:spPr>
          <a:xfrm>
            <a:off x="3033210" y="4890648"/>
            <a:ext cx="2488421" cy="1149251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520"/>
              </a:lnSpc>
            </a:pPr>
            <a:endParaRPr lang="en-US" dirty="0">
              <a:latin typeface="Peace Sans"/>
              <a:ea typeface="Peace Sans"/>
              <a:cs typeface="Peace Sans"/>
              <a:sym typeface="Peace Sans"/>
            </a:endParaRPr>
          </a:p>
        </p:txBody>
      </p:sp>
      <p:sp>
        <p:nvSpPr>
          <p:cNvPr id="109" name="TextBox 15">
            <a:extLst>
              <a:ext uri="{FF2B5EF4-FFF2-40B4-BE49-F238E27FC236}">
                <a16:creationId xmlns:a16="http://schemas.microsoft.com/office/drawing/2014/main" id="{C9FE7A68-6FA1-4229-AFFE-22A1750FEF88}"/>
              </a:ext>
            </a:extLst>
          </p:cNvPr>
          <p:cNvSpPr txBox="1"/>
          <p:nvPr/>
        </p:nvSpPr>
        <p:spPr>
          <a:xfrm>
            <a:off x="2492155" y="5450448"/>
            <a:ext cx="260862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lv-LV" b="1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b="1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10" name="Graphic 2">
            <a:extLst>
              <a:ext uri="{FF2B5EF4-FFF2-40B4-BE49-F238E27FC236}">
                <a16:creationId xmlns:a16="http://schemas.microsoft.com/office/drawing/2014/main" id="{7D2C416B-FA1F-4CBC-AD6D-34A197A39935}"/>
              </a:ext>
            </a:extLst>
          </p:cNvPr>
          <p:cNvSpPr/>
          <p:nvPr/>
        </p:nvSpPr>
        <p:spPr>
          <a:xfrm>
            <a:off x="3244130" y="4363120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97B9E0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2" name="Graphic 2">
            <a:extLst>
              <a:ext uri="{FF2B5EF4-FFF2-40B4-BE49-F238E27FC236}">
                <a16:creationId xmlns:a16="http://schemas.microsoft.com/office/drawing/2014/main" id="{478D94D0-3BF7-4910-B43E-3D9F62A96D9C}"/>
              </a:ext>
            </a:extLst>
          </p:cNvPr>
          <p:cNvSpPr/>
          <p:nvPr/>
        </p:nvSpPr>
        <p:spPr>
          <a:xfrm>
            <a:off x="7684552" y="4363120"/>
            <a:ext cx="1080247" cy="1082489"/>
          </a:xfrm>
          <a:custGeom>
            <a:avLst/>
            <a:gdLst>
              <a:gd name="connsiteX0" fmla="*/ 1116771 w 1116866"/>
              <a:gd name="connsiteY0" fmla="*/ 560698 h 1119184"/>
              <a:gd name="connsiteX1" fmla="*/ 558551 w 1116866"/>
              <a:gd name="connsiteY1" fmla="*/ 1119183 h 1119184"/>
              <a:gd name="connsiteX2" fmla="*/ 0 w 1116866"/>
              <a:gd name="connsiteY2" fmla="*/ 566446 h 1119184"/>
              <a:gd name="connsiteX3" fmla="*/ 567206 w 1116866"/>
              <a:gd name="connsiteY3" fmla="*/ 34 h 1119184"/>
              <a:gd name="connsiteX4" fmla="*/ 1116771 w 1116866"/>
              <a:gd name="connsiteY4" fmla="*/ 560698 h 111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866" h="1119184">
                <a:moveTo>
                  <a:pt x="1116771" y="560698"/>
                </a:moveTo>
                <a:cubicBezTo>
                  <a:pt x="1120604" y="863362"/>
                  <a:pt x="871389" y="1120042"/>
                  <a:pt x="558551" y="1119183"/>
                </a:cubicBezTo>
                <a:cubicBezTo>
                  <a:pt x="243598" y="1118324"/>
                  <a:pt x="265" y="865080"/>
                  <a:pt x="0" y="566446"/>
                </a:cubicBezTo>
                <a:cubicBezTo>
                  <a:pt x="-330" y="245217"/>
                  <a:pt x="247959" y="-3336"/>
                  <a:pt x="567206" y="34"/>
                </a:cubicBezTo>
                <a:cubicBezTo>
                  <a:pt x="873966" y="3205"/>
                  <a:pt x="1122453" y="258959"/>
                  <a:pt x="1116771" y="560698"/>
                </a:cubicBezTo>
                <a:close/>
              </a:path>
            </a:pathLst>
          </a:custGeom>
          <a:solidFill>
            <a:srgbClr val="A5A5A5"/>
          </a:solidFill>
          <a:ln w="6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3" name="TextBox 14">
            <a:extLst>
              <a:ext uri="{FF2B5EF4-FFF2-40B4-BE49-F238E27FC236}">
                <a16:creationId xmlns:a16="http://schemas.microsoft.com/office/drawing/2014/main" id="{064468E7-BC8E-4172-A134-BDD5EBC0AF43}"/>
              </a:ext>
            </a:extLst>
          </p:cNvPr>
          <p:cNvSpPr txBox="1"/>
          <p:nvPr/>
        </p:nvSpPr>
        <p:spPr>
          <a:xfrm>
            <a:off x="3061056" y="4608710"/>
            <a:ext cx="1446393" cy="58418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240"/>
              </a:lnSpc>
            </a:pPr>
            <a:r>
              <a:rPr lang="lv-LV" b="1" dirty="0" smtClean="0">
                <a:solidFill>
                  <a:schemeClr val="bg1"/>
                </a:solidFill>
                <a:latin typeface="+mj-lt"/>
                <a:ea typeface="Peace Sans"/>
                <a:cs typeface="Peace Sans"/>
                <a:sym typeface="Peace Sans"/>
              </a:rPr>
              <a:t>…</a:t>
            </a:r>
            <a:endParaRPr lang="en-US" b="1" dirty="0">
              <a:solidFill>
                <a:schemeClr val="bg1"/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15" name="TextBox 15">
            <a:extLst>
              <a:ext uri="{FF2B5EF4-FFF2-40B4-BE49-F238E27FC236}">
                <a16:creationId xmlns:a16="http://schemas.microsoft.com/office/drawing/2014/main" id="{983FE864-0243-4C22-A712-1ABE61F5C3A4}"/>
              </a:ext>
            </a:extLst>
          </p:cNvPr>
          <p:cNvSpPr txBox="1"/>
          <p:nvPr/>
        </p:nvSpPr>
        <p:spPr>
          <a:xfrm>
            <a:off x="6929404" y="5456625"/>
            <a:ext cx="260862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lv-LV" b="1" dirty="0" smtClean="0">
                <a:latin typeface="+mj-lt"/>
                <a:ea typeface="Peace Sans"/>
                <a:cs typeface="Peace Sans"/>
                <a:sym typeface="Peace Sans"/>
              </a:rPr>
              <a:t>TEKSTS</a:t>
            </a:r>
            <a:endParaRPr lang="en-US" b="1" dirty="0">
              <a:latin typeface="+mj-lt"/>
              <a:ea typeface="Peace Sans"/>
              <a:cs typeface="Peace Sans"/>
              <a:sym typeface="Peace Sans"/>
            </a:endParaRPr>
          </a:p>
        </p:txBody>
      </p:sp>
      <p:sp>
        <p:nvSpPr>
          <p:cNvPr id="116" name="TextBox 14">
            <a:extLst>
              <a:ext uri="{FF2B5EF4-FFF2-40B4-BE49-F238E27FC236}">
                <a16:creationId xmlns:a16="http://schemas.microsoft.com/office/drawing/2014/main" id="{0DC9D508-BDE8-43AA-8B09-729C629968B8}"/>
              </a:ext>
            </a:extLst>
          </p:cNvPr>
          <p:cNvSpPr txBox="1"/>
          <p:nvPr/>
        </p:nvSpPr>
        <p:spPr>
          <a:xfrm>
            <a:off x="7498305" y="4614887"/>
            <a:ext cx="1446393" cy="58418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240"/>
              </a:lnSpc>
            </a:pPr>
            <a:r>
              <a:rPr lang="lv-LV" b="1" dirty="0" smtClean="0">
                <a:solidFill>
                  <a:schemeClr val="bg1"/>
                </a:solidFill>
                <a:latin typeface="+mj-lt"/>
                <a:ea typeface="Peace Sans"/>
                <a:cs typeface="Peace Sans"/>
                <a:sym typeface="Peace Sans"/>
              </a:rPr>
              <a:t>…</a:t>
            </a:r>
            <a:endParaRPr lang="en-US" b="1" dirty="0">
              <a:solidFill>
                <a:schemeClr val="bg1"/>
              </a:solidFill>
              <a:latin typeface="+mj-lt"/>
              <a:ea typeface="Peace Sans"/>
              <a:cs typeface="Peace Sans"/>
              <a:sym typeface="Peace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FBFC0F4-84C8-43D3-AA6D-E5D76B6B5563}"/>
              </a:ext>
            </a:extLst>
          </p:cNvPr>
          <p:cNvSpPr/>
          <p:nvPr/>
        </p:nvSpPr>
        <p:spPr>
          <a:xfrm>
            <a:off x="1" y="0"/>
            <a:ext cx="6430944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BD5076-F526-42E5-9FD8-01B0D886522E}"/>
              </a:ext>
            </a:extLst>
          </p:cNvPr>
          <p:cNvCxnSpPr>
            <a:cxnSpLocks/>
          </p:cNvCxnSpPr>
          <p:nvPr/>
        </p:nvCxnSpPr>
        <p:spPr>
          <a:xfrm>
            <a:off x="682815" y="1879042"/>
            <a:ext cx="0" cy="43220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8"/>
          <p:cNvSpPr txBox="1"/>
          <p:nvPr/>
        </p:nvSpPr>
        <p:spPr>
          <a:xfrm>
            <a:off x="685800" y="724041"/>
            <a:ext cx="664210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958443" y="3609982"/>
            <a:ext cx="2555411" cy="342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987"/>
              </a:lnSpc>
            </a:pPr>
            <a:r>
              <a:rPr lang="lv-LV" sz="1600" dirty="0" smtClean="0">
                <a:latin typeface="+mj-lt"/>
                <a:ea typeface="Open Sans Italics"/>
                <a:cs typeface="Open Sans Italics"/>
                <a:sym typeface="Open Sans Italics"/>
              </a:rPr>
              <a:t>TEKSTS</a:t>
            </a:r>
            <a:endParaRPr lang="en-US" sz="1600" dirty="0">
              <a:latin typeface="+mj-lt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61519" y="1706735"/>
            <a:ext cx="3814049" cy="239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lv-LV" sz="1400" cap="all" dirty="0" smtClean="0">
                <a:solidFill>
                  <a:srgbClr val="525252"/>
                </a:solidFill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sz="1400" cap="all" dirty="0">
              <a:solidFill>
                <a:srgbClr val="525252"/>
              </a:solidFill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436329" y="3648617"/>
            <a:ext cx="2696762" cy="342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87"/>
              </a:lnSpc>
            </a:pPr>
            <a:r>
              <a:rPr lang="lv-LV" sz="1600" dirty="0" smtClean="0">
                <a:latin typeface="+mj-lt"/>
                <a:ea typeface="Open Sans Italics"/>
                <a:cs typeface="Open Sans Italics"/>
                <a:sym typeface="Open Sans Italics"/>
              </a:rPr>
              <a:t>TEKSTS</a:t>
            </a:r>
            <a:endParaRPr lang="en-US" sz="1600" dirty="0">
              <a:latin typeface="+mj-lt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09648" y="1706735"/>
            <a:ext cx="4320833" cy="239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lv-LV" sz="1400" cap="all" dirty="0" smtClean="0">
                <a:solidFill>
                  <a:srgbClr val="525252"/>
                </a:solidFill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sz="1400" cap="all" dirty="0">
              <a:solidFill>
                <a:srgbClr val="525252"/>
              </a:solidFill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3597961-D301-4435-AB79-AD47925D8090}"/>
              </a:ext>
            </a:extLst>
          </p:cNvPr>
          <p:cNvSpPr/>
          <p:nvPr/>
        </p:nvSpPr>
        <p:spPr>
          <a:xfrm>
            <a:off x="798879" y="1565061"/>
            <a:ext cx="262640" cy="26264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499F014-86BE-498A-8156-31ACB44F2AEE}"/>
              </a:ext>
            </a:extLst>
          </p:cNvPr>
          <p:cNvSpPr/>
          <p:nvPr/>
        </p:nvSpPr>
        <p:spPr>
          <a:xfrm>
            <a:off x="6513854" y="1616402"/>
            <a:ext cx="262640" cy="262640"/>
          </a:xfrm>
          <a:prstGeom prst="ellipse">
            <a:avLst/>
          </a:prstGeom>
          <a:solidFill>
            <a:srgbClr val="97B9E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42B5B28-E85F-43D0-A700-291A3BDC1C1B}"/>
              </a:ext>
            </a:extLst>
          </p:cNvPr>
          <p:cNvSpPr/>
          <p:nvPr/>
        </p:nvSpPr>
        <p:spPr>
          <a:xfrm>
            <a:off x="0" y="0"/>
            <a:ext cx="5640445" cy="6858000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9C1BED-5F9B-4003-B66F-F09A131B9538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2"/>
          <p:cNvSpPr txBox="1"/>
          <p:nvPr/>
        </p:nvSpPr>
        <p:spPr>
          <a:xfrm>
            <a:off x="692150" y="758127"/>
            <a:ext cx="6642100" cy="504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67"/>
              </a:lnSpc>
              <a:spcBef>
                <a:spcPct val="0"/>
              </a:spcBef>
            </a:pPr>
            <a:r>
              <a:rPr lang="en-US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</a:t>
            </a: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EKSTS</a:t>
            </a:r>
            <a:endParaRPr lang="en-US" sz="2400" dirty="0">
              <a:latin typeface="Century Gothic" panose="020B0502020202020204" pitchFamily="34" charset="0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386253" y="3223540"/>
            <a:ext cx="1620597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2400"/>
          </a:p>
        </p:txBody>
      </p:sp>
      <p:sp>
        <p:nvSpPr>
          <p:cNvPr id="18" name="TextBox 18"/>
          <p:cNvSpPr txBox="1"/>
          <p:nvPr/>
        </p:nvSpPr>
        <p:spPr>
          <a:xfrm>
            <a:off x="5866448" y="3301364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sp>
        <p:nvSpPr>
          <p:cNvPr id="67" name="TextBox 17">
            <a:extLst>
              <a:ext uri="{FF2B5EF4-FFF2-40B4-BE49-F238E27FC236}">
                <a16:creationId xmlns:a16="http://schemas.microsoft.com/office/drawing/2014/main" id="{56562B65-7C7A-48CA-994F-00B219D030DE}"/>
              </a:ext>
            </a:extLst>
          </p:cNvPr>
          <p:cNvSpPr txBox="1"/>
          <p:nvPr/>
        </p:nvSpPr>
        <p:spPr>
          <a:xfrm>
            <a:off x="1161494" y="3059246"/>
            <a:ext cx="414574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lv-LV" sz="2400" b="1" dirty="0" smtClean="0">
                <a:solidFill>
                  <a:schemeClr val="bg1"/>
                </a:solidFill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sz="2400" b="1" dirty="0">
              <a:solidFill>
                <a:schemeClr val="bg1"/>
              </a:solidFill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06EA80B-5E66-4BA8-97A4-8E9B7693FB68}"/>
              </a:ext>
            </a:extLst>
          </p:cNvPr>
          <p:cNvSpPr/>
          <p:nvPr/>
        </p:nvSpPr>
        <p:spPr>
          <a:xfrm>
            <a:off x="1398398" y="2941418"/>
            <a:ext cx="262640" cy="26264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176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2">
            <a:extLst>
              <a:ext uri="{FF2B5EF4-FFF2-40B4-BE49-F238E27FC236}">
                <a16:creationId xmlns:a16="http://schemas.microsoft.com/office/drawing/2014/main" id="{C711C630-8041-4FB0-AC8C-290F165CB5BB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5882223" h="5974259">
                <a:moveTo>
                  <a:pt x="0" y="0"/>
                </a:moveTo>
                <a:lnTo>
                  <a:pt x="5882223" y="0"/>
                </a:lnTo>
                <a:lnTo>
                  <a:pt x="5882223" y="5974259"/>
                </a:lnTo>
                <a:lnTo>
                  <a:pt x="0" y="5974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828" r="-18998"/>
            </a:stretch>
          </a:blipFill>
        </p:spPr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9C1BED-5F9B-4003-B66F-F09A131B9538}"/>
              </a:ext>
            </a:extLst>
          </p:cNvPr>
          <p:cNvCxnSpPr>
            <a:cxnSpLocks/>
          </p:cNvCxnSpPr>
          <p:nvPr/>
        </p:nvCxnSpPr>
        <p:spPr>
          <a:xfrm>
            <a:off x="682815" y="1559551"/>
            <a:ext cx="0" cy="4641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2"/>
          <p:cNvSpPr txBox="1"/>
          <p:nvPr/>
        </p:nvSpPr>
        <p:spPr>
          <a:xfrm>
            <a:off x="692149" y="758127"/>
            <a:ext cx="11004131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lv-LV" sz="2400" dirty="0">
                <a:latin typeface="+mj-lt"/>
                <a:ea typeface="Crimson Pro Bold"/>
                <a:cs typeface="Crimson Pro Bold"/>
                <a:sym typeface="Crimson Pro Bold"/>
              </a:rPr>
              <a:t> </a:t>
            </a:r>
            <a:r>
              <a:rPr lang="lv-LV" sz="2400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400" dirty="0">
              <a:latin typeface="Century Gothic" panose="020B0502020202020204" pitchFamily="34" charset="0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386253" y="3223540"/>
            <a:ext cx="1620597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2400"/>
          </a:p>
        </p:txBody>
      </p:sp>
      <p:sp>
        <p:nvSpPr>
          <p:cNvPr id="18" name="TextBox 18"/>
          <p:cNvSpPr txBox="1"/>
          <p:nvPr/>
        </p:nvSpPr>
        <p:spPr>
          <a:xfrm>
            <a:off x="5866448" y="3301364"/>
            <a:ext cx="1620597" cy="12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"/>
              </a:lnSpc>
            </a:pPr>
            <a:endParaRPr sz="1200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860E7979-B308-482C-B316-D0FA336DC739}"/>
              </a:ext>
            </a:extLst>
          </p:cNvPr>
          <p:cNvSpPr txBox="1"/>
          <p:nvPr/>
        </p:nvSpPr>
        <p:spPr>
          <a:xfrm>
            <a:off x="5834167" y="3772866"/>
            <a:ext cx="550872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/>
            <a:r>
              <a:rPr lang="lv-LV" sz="2000" b="1" dirty="0" smtClean="0">
                <a:solidFill>
                  <a:srgbClr val="7C7C7C"/>
                </a:solidFill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sz="2000" b="1" dirty="0">
              <a:solidFill>
                <a:srgbClr val="7C7C7C"/>
              </a:solidFill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668C12DF-92AF-4D9F-ACDD-F1BB48C2D563}"/>
              </a:ext>
            </a:extLst>
          </p:cNvPr>
          <p:cNvSpPr txBox="1"/>
          <p:nvPr/>
        </p:nvSpPr>
        <p:spPr>
          <a:xfrm>
            <a:off x="6007733" y="4866289"/>
            <a:ext cx="5161590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8589" lvl="1"/>
            <a:r>
              <a:rPr lang="lv-LV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5" name="TextBox 26">
            <a:extLst>
              <a:ext uri="{FF2B5EF4-FFF2-40B4-BE49-F238E27FC236}">
                <a16:creationId xmlns:a16="http://schemas.microsoft.com/office/drawing/2014/main" id="{49871F49-0EE0-46AF-A6FA-F4894C39F66E}"/>
              </a:ext>
            </a:extLst>
          </p:cNvPr>
          <p:cNvSpPr txBox="1"/>
          <p:nvPr/>
        </p:nvSpPr>
        <p:spPr>
          <a:xfrm>
            <a:off x="6007733" y="5471163"/>
            <a:ext cx="5161590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8589" lvl="1"/>
            <a:r>
              <a:rPr lang="lv-LV" dirty="0" smtClean="0"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dirty="0"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8E32468-A7DB-4AEA-9C5E-AAF5E82158E7}"/>
              </a:ext>
            </a:extLst>
          </p:cNvPr>
          <p:cNvSpPr/>
          <p:nvPr/>
        </p:nvSpPr>
        <p:spPr>
          <a:xfrm>
            <a:off x="5945625" y="5471163"/>
            <a:ext cx="262640" cy="262640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D141C75-648F-49D7-B67E-8A7D68B1ED20}"/>
              </a:ext>
            </a:extLst>
          </p:cNvPr>
          <p:cNvSpPr/>
          <p:nvPr/>
        </p:nvSpPr>
        <p:spPr>
          <a:xfrm>
            <a:off x="5945625" y="4860133"/>
            <a:ext cx="262640" cy="26264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D413E5F-6C40-4257-8773-592D34DB4DD3}"/>
              </a:ext>
            </a:extLst>
          </p:cNvPr>
          <p:cNvSpPr/>
          <p:nvPr/>
        </p:nvSpPr>
        <p:spPr>
          <a:xfrm>
            <a:off x="1088226" y="1622946"/>
            <a:ext cx="262640" cy="262640"/>
          </a:xfrm>
          <a:prstGeom prst="ellipse">
            <a:avLst/>
          </a:prstGeom>
          <a:solidFill>
            <a:srgbClr val="97B9E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327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-100484"/>
            <a:ext cx="12269037" cy="7074040"/>
          </a:xfrm>
          <a:custGeom>
            <a:avLst/>
            <a:gdLst/>
            <a:ahLst/>
            <a:cxnLst/>
            <a:rect l="l" t="t" r="r" b="b"/>
            <a:pathLst>
              <a:path w="16961242" h="9526564">
                <a:moveTo>
                  <a:pt x="0" y="0"/>
                </a:moveTo>
                <a:lnTo>
                  <a:pt x="16961242" y="0"/>
                </a:lnTo>
                <a:lnTo>
                  <a:pt x="16961242" y="9526564"/>
                </a:lnTo>
                <a:lnTo>
                  <a:pt x="0" y="9526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38216" y="1594448"/>
            <a:ext cx="8666598" cy="744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</a:pPr>
            <a:r>
              <a:rPr lang="lv-LV" sz="4934" b="1" cap="all" dirty="0" smtClean="0">
                <a:solidFill>
                  <a:schemeClr val="bg1"/>
                </a:solidFill>
                <a:latin typeface="+mj-lt"/>
                <a:ea typeface="Open Sans Extra Bold"/>
                <a:cs typeface="Open Sans Extra Bold"/>
                <a:sym typeface="Open Sans Extra Bold"/>
              </a:rPr>
              <a:t>TEKSTS</a:t>
            </a:r>
            <a:endParaRPr lang="en-US" sz="4934" b="1" cap="all" dirty="0">
              <a:solidFill>
                <a:schemeClr val="bg1"/>
              </a:solidFill>
              <a:latin typeface="+mj-lt"/>
              <a:ea typeface="Open Sans Extra Bold"/>
              <a:cs typeface="Open Sans Extra Bold"/>
              <a:sym typeface="Open Sans Extra 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71760">
                <a:moveTo>
                  <a:pt x="0" y="0"/>
                </a:moveTo>
                <a:lnTo>
                  <a:pt x="18288000" y="0"/>
                </a:lnTo>
                <a:lnTo>
                  <a:pt x="18288000" y="10271760"/>
                </a:lnTo>
                <a:lnTo>
                  <a:pt x="0" y="10271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473504" y="403611"/>
            <a:ext cx="6370867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lv-LV" sz="2800" cap="all" dirty="0" smtClean="0">
                <a:solidFill>
                  <a:srgbClr val="FCFCFD"/>
                </a:solidFill>
                <a:latin typeface="+mj-lt"/>
                <a:ea typeface="Crimson Pro Bold"/>
                <a:cs typeface="Crimson Pro Bold"/>
                <a:sym typeface="Crimson Pro Bold"/>
              </a:rPr>
              <a:t>TEKSTS</a:t>
            </a:r>
            <a:endParaRPr lang="en-US" sz="2800" cap="all" dirty="0">
              <a:solidFill>
                <a:srgbClr val="FCFCFD"/>
              </a:solidFill>
              <a:latin typeface="+mj-lt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C405F3-5683-46DE-AE83-12F52FE3DB3F}"/>
              </a:ext>
            </a:extLst>
          </p:cNvPr>
          <p:cNvSpPr/>
          <p:nvPr/>
        </p:nvSpPr>
        <p:spPr>
          <a:xfrm>
            <a:off x="0" y="5878362"/>
            <a:ext cx="12192000" cy="1019906"/>
          </a:xfrm>
          <a:prstGeom prst="rect">
            <a:avLst/>
          </a:prstGeom>
          <a:solidFill>
            <a:srgbClr val="D4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92"/>
              </a:lnSpc>
            </a:pPr>
            <a:endParaRPr lang="en-US" sz="2000" dirty="0">
              <a:solidFill>
                <a:srgbClr val="FFFFFF"/>
              </a:solidFill>
              <a:latin typeface="Peace Sans"/>
              <a:ea typeface="Peace Sans"/>
              <a:cs typeface="Peace Sans"/>
              <a:sym typeface="Peace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93853" y="6127750"/>
            <a:ext cx="1393121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b="1" dirty="0">
                <a:solidFill>
                  <a:schemeClr val="bg1"/>
                </a:solidFill>
                <a:latin typeface="+mj-lt"/>
                <a:ea typeface="Crimson Pro Bold"/>
                <a:cs typeface="Crimson Pro Bold"/>
                <a:sym typeface="Crimson Pro Bold"/>
              </a:rPr>
              <a:t>www.du.lv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2A87AE-1D07-4C62-ADE2-2327F25872B4}"/>
              </a:ext>
            </a:extLst>
          </p:cNvPr>
          <p:cNvSpPr/>
          <p:nvPr/>
        </p:nvSpPr>
        <p:spPr>
          <a:xfrm>
            <a:off x="4320791" y="5878362"/>
            <a:ext cx="7871209" cy="101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92"/>
              </a:lnSpc>
            </a:pPr>
            <a:endParaRPr lang="en-US" sz="2000" dirty="0">
              <a:solidFill>
                <a:srgbClr val="FFFFFF"/>
              </a:solidFill>
              <a:latin typeface="Peace Sans"/>
              <a:ea typeface="Peace Sans"/>
              <a:cs typeface="Peace Sans"/>
              <a:sym typeface="Peace San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D6BBF7-0D7D-4252-B110-740D36EC1FE3}"/>
              </a:ext>
            </a:extLst>
          </p:cNvPr>
          <p:cNvGrpSpPr/>
          <p:nvPr/>
        </p:nvGrpSpPr>
        <p:grpSpPr>
          <a:xfrm>
            <a:off x="5886622" y="5566462"/>
            <a:ext cx="588409" cy="623799"/>
            <a:chOff x="4759000" y="1955701"/>
            <a:chExt cx="797916" cy="797915"/>
          </a:xfrm>
        </p:grpSpPr>
        <p:sp>
          <p:nvSpPr>
            <p:cNvPr id="9" name="Oval 101">
              <a:extLst>
                <a:ext uri="{FF2B5EF4-FFF2-40B4-BE49-F238E27FC236}">
                  <a16:creationId xmlns:a16="http://schemas.microsoft.com/office/drawing/2014/main" id="{D2599284-E877-47D9-AEB7-99241A1DF097}"/>
                </a:ext>
              </a:extLst>
            </p:cNvPr>
            <p:cNvSpPr/>
            <p:nvPr/>
          </p:nvSpPr>
          <p:spPr>
            <a:xfrm>
              <a:off x="4759000" y="1955701"/>
              <a:ext cx="797916" cy="797915"/>
            </a:xfrm>
            <a:prstGeom prst="ellipse">
              <a:avLst/>
            </a:prstGeom>
            <a:solidFill>
              <a:srgbClr val="5089BC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Freeform: Shape 102">
              <a:extLst>
                <a:ext uri="{FF2B5EF4-FFF2-40B4-BE49-F238E27FC236}">
                  <a16:creationId xmlns:a16="http://schemas.microsoft.com/office/drawing/2014/main" id="{2E7D359A-A1CA-4889-B5F5-415EF4640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8581" y="2152691"/>
              <a:ext cx="258754" cy="425695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2149BF-F265-43B0-8A90-621675BB3E87}"/>
              </a:ext>
            </a:extLst>
          </p:cNvPr>
          <p:cNvGrpSpPr/>
          <p:nvPr/>
        </p:nvGrpSpPr>
        <p:grpSpPr>
          <a:xfrm>
            <a:off x="7718855" y="5566464"/>
            <a:ext cx="613771" cy="623802"/>
            <a:chOff x="2312922" y="2753616"/>
            <a:chExt cx="792228" cy="827784"/>
          </a:xfrm>
        </p:grpSpPr>
        <p:sp>
          <p:nvSpPr>
            <p:cNvPr id="13" name="Oval 98">
              <a:extLst>
                <a:ext uri="{FF2B5EF4-FFF2-40B4-BE49-F238E27FC236}">
                  <a16:creationId xmlns:a16="http://schemas.microsoft.com/office/drawing/2014/main" id="{1D7A8206-45D8-4871-B5AA-6A111E8759CC}"/>
                </a:ext>
              </a:extLst>
            </p:cNvPr>
            <p:cNvSpPr/>
            <p:nvPr/>
          </p:nvSpPr>
          <p:spPr>
            <a:xfrm>
              <a:off x="2312922" y="2753616"/>
              <a:ext cx="792228" cy="827784"/>
            </a:xfrm>
            <a:prstGeom prst="ellipse">
              <a:avLst/>
            </a:prstGeom>
            <a:solidFill>
              <a:srgbClr val="97B9E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Freeform: Shape 103">
              <a:extLst>
                <a:ext uri="{FF2B5EF4-FFF2-40B4-BE49-F238E27FC236}">
                  <a16:creationId xmlns:a16="http://schemas.microsoft.com/office/drawing/2014/main" id="{F09029EB-0D16-4308-83A8-F0F15C41E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778" y="2993524"/>
              <a:ext cx="406516" cy="347965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BA18973-4260-4C67-BEC0-05B058C55BF1}"/>
              </a:ext>
            </a:extLst>
          </p:cNvPr>
          <p:cNvGrpSpPr/>
          <p:nvPr/>
        </p:nvGrpSpPr>
        <p:grpSpPr>
          <a:xfrm>
            <a:off x="9579890" y="5577441"/>
            <a:ext cx="619869" cy="623802"/>
            <a:chOff x="5442993" y="2843935"/>
            <a:chExt cx="647146" cy="647146"/>
          </a:xfrm>
        </p:grpSpPr>
        <p:sp>
          <p:nvSpPr>
            <p:cNvPr id="16" name="Oval 99">
              <a:extLst>
                <a:ext uri="{FF2B5EF4-FFF2-40B4-BE49-F238E27FC236}">
                  <a16:creationId xmlns:a16="http://schemas.microsoft.com/office/drawing/2014/main" id="{FA50B3A8-A763-459A-925A-D63562A4405B}"/>
                </a:ext>
              </a:extLst>
            </p:cNvPr>
            <p:cNvSpPr/>
            <p:nvPr/>
          </p:nvSpPr>
          <p:spPr>
            <a:xfrm>
              <a:off x="5442993" y="2843935"/>
              <a:ext cx="647146" cy="647146"/>
            </a:xfrm>
            <a:prstGeom prst="ellipse">
              <a:avLst/>
            </a:prstGeom>
            <a:solidFill>
              <a:srgbClr val="70AD47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Freeform: Shape 104">
              <a:extLst>
                <a:ext uri="{FF2B5EF4-FFF2-40B4-BE49-F238E27FC236}">
                  <a16:creationId xmlns:a16="http://schemas.microsoft.com/office/drawing/2014/main" id="{D354DF0B-ABF1-45D3-840E-9375CB3A6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0638" y="3044879"/>
              <a:ext cx="245714" cy="24525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Montserrat SemiBold" panose="00000700000000000000" pitchFamily="2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7A92745-082F-471D-B2B5-D320E8A59D1B}"/>
              </a:ext>
            </a:extLst>
          </p:cNvPr>
          <p:cNvSpPr/>
          <p:nvPr/>
        </p:nvSpPr>
        <p:spPr>
          <a:xfrm>
            <a:off x="8707474" y="6308894"/>
            <a:ext cx="25294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Daugavpils </a:t>
            </a:r>
            <a:r>
              <a:rPr lang="lv-LV" sz="1600" dirty="0" err="1">
                <a:solidFill>
                  <a:schemeClr val="bg1">
                    <a:lumMod val="50000"/>
                  </a:schemeClr>
                </a:solidFill>
              </a:rPr>
              <a:t>University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44D853-A889-4E21-80C5-3339C07FDCF0}"/>
              </a:ext>
            </a:extLst>
          </p:cNvPr>
          <p:cNvSpPr/>
          <p:nvPr/>
        </p:nvSpPr>
        <p:spPr>
          <a:xfrm>
            <a:off x="6992836" y="6297917"/>
            <a:ext cx="203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DU_LV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D04EE6-2C8E-428D-A4CD-C1ED5EC7A9F5}"/>
              </a:ext>
            </a:extLst>
          </p:cNvPr>
          <p:cNvSpPr/>
          <p:nvPr/>
        </p:nvSpPr>
        <p:spPr>
          <a:xfrm>
            <a:off x="4867375" y="6296192"/>
            <a:ext cx="27163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Daugavpils Universitāte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3910</TotalTime>
  <Words>233</Words>
  <Application>Microsoft Office PowerPoint</Application>
  <PresentationFormat>Widescreen</PresentationFormat>
  <Paragraphs>228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5" baseType="lpstr">
      <vt:lpstr>맑은 고딕</vt:lpstr>
      <vt:lpstr>Arial</vt:lpstr>
      <vt:lpstr>Calibri</vt:lpstr>
      <vt:lpstr>Calibri Light</vt:lpstr>
      <vt:lpstr>Century Gothic</vt:lpstr>
      <vt:lpstr>Clear Sans</vt:lpstr>
      <vt:lpstr>Crimson Pro</vt:lpstr>
      <vt:lpstr>Crimson Pro Bold</vt:lpstr>
      <vt:lpstr>Lato</vt:lpstr>
      <vt:lpstr>Lato Bold</vt:lpstr>
      <vt:lpstr>Montserrat SemiBold</vt:lpstr>
      <vt:lpstr>Open Sans</vt:lpstr>
      <vt:lpstr>Open Sans Bold</vt:lpstr>
      <vt:lpstr>Open Sans Extra Bold</vt:lpstr>
      <vt:lpstr>Open Sans Italics</vt:lpstr>
      <vt:lpstr>Open Sans Light</vt:lpstr>
      <vt:lpstr>Open Sans Light Bold</vt:lpstr>
      <vt:lpstr>Peace Sans</vt:lpstr>
      <vt:lpstr>字魂59号-创粗黑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User</cp:lastModifiedBy>
  <cp:revision>65</cp:revision>
  <dcterms:created xsi:type="dcterms:W3CDTF">2025-08-14T07:24:52Z</dcterms:created>
  <dcterms:modified xsi:type="dcterms:W3CDTF">2025-09-08T09:24:13Z</dcterms:modified>
</cp:coreProperties>
</file>