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9" r:id="rId3"/>
    <p:sldId id="268" r:id="rId4"/>
    <p:sldId id="267" r:id="rId5"/>
    <p:sldId id="258" r:id="rId6"/>
    <p:sldId id="259" r:id="rId7"/>
    <p:sldId id="275" r:id="rId8"/>
    <p:sldId id="288" r:id="rId9"/>
    <p:sldId id="265" r:id="rId10"/>
    <p:sldId id="262" r:id="rId11"/>
    <p:sldId id="276" r:id="rId12"/>
    <p:sldId id="277" r:id="rId13"/>
    <p:sldId id="286" r:id="rId14"/>
    <p:sldId id="266" r:id="rId15"/>
    <p:sldId id="272" r:id="rId16"/>
    <p:sldId id="273" r:id="rId17"/>
    <p:sldId id="274" r:id="rId18"/>
    <p:sldId id="260" r:id="rId19"/>
  </p:sldIdLst>
  <p:sldSz cx="12192000" cy="6858000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9E"/>
    <a:srgbClr val="00467A"/>
    <a:srgbClr val="09429F"/>
    <a:srgbClr val="5B9BD5"/>
    <a:srgbClr val="A9D18E"/>
    <a:srgbClr val="FFC000"/>
    <a:srgbClr val="D6716F"/>
    <a:srgbClr val="A50C37"/>
    <a:srgbClr val="ED7D31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79350" autoAdjust="0"/>
  </p:normalViewPr>
  <p:slideViewPr>
    <p:cSldViewPr snapToGrid="0">
      <p:cViewPr varScale="1">
        <p:scale>
          <a:sx n="88" d="100"/>
          <a:sy n="88" d="100"/>
        </p:scale>
        <p:origin x="110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2BCDA3-DDAF-4C20-A7FE-1D854C9BF987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C87DDC2B-4C46-4277-A76E-A24C4D163BB0}">
      <dgm:prSet phldrT="[Text]"/>
      <dgm:spPr/>
      <dgm:t>
        <a:bodyPr/>
        <a:lstStyle/>
        <a:p>
          <a:endParaRPr lang="en-US" dirty="0"/>
        </a:p>
      </dgm:t>
    </dgm:pt>
    <dgm:pt modelId="{EB7512F4-596C-4AAA-9354-BF66F088468D}" type="sibTrans" cxnId="{7CB1F228-3481-43E7-A0D0-BA07AA484F98}">
      <dgm:prSet/>
      <dgm:spPr>
        <a:blipFill rotWithShape="1">
          <a:blip xmlns:r="http://schemas.openxmlformats.org/officeDocument/2006/relationships" r:embed="rId1"/>
          <a:srcRect/>
          <a:stretch>
            <a:fillRect l="-23000" r="-23000"/>
          </a:stretch>
        </a:blipFill>
      </dgm:spPr>
      <dgm:t>
        <a:bodyPr/>
        <a:lstStyle/>
        <a:p>
          <a:endParaRPr lang="en-US"/>
        </a:p>
      </dgm:t>
    </dgm:pt>
    <dgm:pt modelId="{991F5026-ADC0-492F-B186-C2C89659F90C}" type="parTrans" cxnId="{7CB1F228-3481-43E7-A0D0-BA07AA484F98}">
      <dgm:prSet/>
      <dgm:spPr/>
      <dgm:t>
        <a:bodyPr/>
        <a:lstStyle/>
        <a:p>
          <a:endParaRPr lang="en-US"/>
        </a:p>
      </dgm:t>
    </dgm:pt>
    <dgm:pt modelId="{74A48E1F-11A4-4C91-BA59-3AF79B927957}" type="pres">
      <dgm:prSet presAssocID="{CA2BCDA3-DDAF-4C20-A7FE-1D854C9BF987}" presName="Name0" presStyleCnt="0">
        <dgm:presLayoutVars>
          <dgm:chMax val="7"/>
          <dgm:chPref val="7"/>
          <dgm:dir/>
        </dgm:presLayoutVars>
      </dgm:prSet>
      <dgm:spPr/>
    </dgm:pt>
    <dgm:pt modelId="{EFA50BF9-96EE-40AB-A3F1-EBB8B79F37E4}" type="pres">
      <dgm:prSet presAssocID="{CA2BCDA3-DDAF-4C20-A7FE-1D854C9BF987}" presName="Name1" presStyleCnt="0"/>
      <dgm:spPr/>
    </dgm:pt>
    <dgm:pt modelId="{219C908F-FDEA-40D2-AA34-AFFBD1D57D66}" type="pres">
      <dgm:prSet presAssocID="{EB7512F4-596C-4AAA-9354-BF66F088468D}" presName="picture_1" presStyleCnt="0"/>
      <dgm:spPr/>
    </dgm:pt>
    <dgm:pt modelId="{A0FBC338-A46B-40CA-A4D0-41689DBC73AF}" type="pres">
      <dgm:prSet presAssocID="{EB7512F4-596C-4AAA-9354-BF66F088468D}" presName="pictureRepeatNode" presStyleLbl="alignImgPlace1" presStyleIdx="0" presStyleCnt="1" custScaleX="179133" custScaleY="175504" custLinFactNeighborX="-10599" custLinFactNeighborY="18003"/>
      <dgm:spPr/>
      <dgm:t>
        <a:bodyPr/>
        <a:lstStyle/>
        <a:p>
          <a:endParaRPr lang="en-US"/>
        </a:p>
      </dgm:t>
    </dgm:pt>
    <dgm:pt modelId="{4038B375-9059-4F5B-8F6B-AD1D2E16564C}" type="pres">
      <dgm:prSet presAssocID="{C87DDC2B-4C46-4277-A76E-A24C4D163BB0}" presName="text_1" presStyleLbl="node1" presStyleIdx="0" presStyleCnt="0" custLinFactY="13738" custLinFactNeighborX="-21096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C6505-35BE-4C37-82EF-2F2B36DD606E}" type="presOf" srcId="{CA2BCDA3-DDAF-4C20-A7FE-1D854C9BF987}" destId="{74A48E1F-11A4-4C91-BA59-3AF79B927957}" srcOrd="0" destOrd="0" presId="urn:microsoft.com/office/officeart/2008/layout/CircularPictureCallout"/>
    <dgm:cxn modelId="{7CB1F228-3481-43E7-A0D0-BA07AA484F98}" srcId="{CA2BCDA3-DDAF-4C20-A7FE-1D854C9BF987}" destId="{C87DDC2B-4C46-4277-A76E-A24C4D163BB0}" srcOrd="0" destOrd="0" parTransId="{991F5026-ADC0-492F-B186-C2C89659F90C}" sibTransId="{EB7512F4-596C-4AAA-9354-BF66F088468D}"/>
    <dgm:cxn modelId="{4677E797-0F63-4A0E-A9D6-32F0B545DAD7}" type="presOf" srcId="{EB7512F4-596C-4AAA-9354-BF66F088468D}" destId="{A0FBC338-A46B-40CA-A4D0-41689DBC73AF}" srcOrd="0" destOrd="0" presId="urn:microsoft.com/office/officeart/2008/layout/CircularPictureCallout"/>
    <dgm:cxn modelId="{46FEB8D3-DDD8-4A48-92ED-B88980F30B5C}" type="presOf" srcId="{C87DDC2B-4C46-4277-A76E-A24C4D163BB0}" destId="{4038B375-9059-4F5B-8F6B-AD1D2E16564C}" srcOrd="0" destOrd="0" presId="urn:microsoft.com/office/officeart/2008/layout/CircularPictureCallout"/>
    <dgm:cxn modelId="{4C0F9A1D-EA59-4F08-BDE5-789889DB0F14}" type="presParOf" srcId="{74A48E1F-11A4-4C91-BA59-3AF79B927957}" destId="{EFA50BF9-96EE-40AB-A3F1-EBB8B79F37E4}" srcOrd="0" destOrd="0" presId="urn:microsoft.com/office/officeart/2008/layout/CircularPictureCallout"/>
    <dgm:cxn modelId="{26B665F0-B081-4BFA-8567-914A69198A35}" type="presParOf" srcId="{EFA50BF9-96EE-40AB-A3F1-EBB8B79F37E4}" destId="{219C908F-FDEA-40D2-AA34-AFFBD1D57D66}" srcOrd="0" destOrd="0" presId="urn:microsoft.com/office/officeart/2008/layout/CircularPictureCallout"/>
    <dgm:cxn modelId="{4CC41C5E-9A5F-4FF9-AC05-E8AE6AC1E190}" type="presParOf" srcId="{219C908F-FDEA-40D2-AA34-AFFBD1D57D66}" destId="{A0FBC338-A46B-40CA-A4D0-41689DBC73AF}" srcOrd="0" destOrd="0" presId="urn:microsoft.com/office/officeart/2008/layout/CircularPictureCallout"/>
    <dgm:cxn modelId="{3281DF4B-40A9-4FE3-B079-A1D425680081}" type="presParOf" srcId="{EFA50BF9-96EE-40AB-A3F1-EBB8B79F37E4}" destId="{4038B375-9059-4F5B-8F6B-AD1D2E16564C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1C193C-ED04-4C81-9DE0-50534DDCDB25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AC46E8C4-4E63-4130-BCE8-C8C8BAEC0C2E}">
      <dgm:prSet phldrT="[Text]" phldr="1"/>
      <dgm:spPr/>
      <dgm:t>
        <a:bodyPr/>
        <a:lstStyle/>
        <a:p>
          <a:endParaRPr lang="en-US" dirty="0"/>
        </a:p>
      </dgm:t>
    </dgm:pt>
    <dgm:pt modelId="{91AE982B-BF94-4357-981D-7F7A5AF22E03}" type="parTrans" cxnId="{5F29BB8A-389A-4606-94C7-8145A30FE19F}">
      <dgm:prSet/>
      <dgm:spPr/>
      <dgm:t>
        <a:bodyPr/>
        <a:lstStyle/>
        <a:p>
          <a:endParaRPr lang="en-US"/>
        </a:p>
      </dgm:t>
    </dgm:pt>
    <dgm:pt modelId="{BE991FEA-58CD-4000-B97E-DFB2EC3AB86F}" type="sibTrans" cxnId="{5F29BB8A-389A-4606-94C7-8145A30FE19F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en-US"/>
        </a:p>
      </dgm:t>
    </dgm:pt>
    <dgm:pt modelId="{E881889A-4CEF-407A-A328-24EF025DDFA1}" type="pres">
      <dgm:prSet presAssocID="{541C193C-ED04-4C81-9DE0-50534DDCDB25}" presName="Name0" presStyleCnt="0">
        <dgm:presLayoutVars>
          <dgm:chMax val="7"/>
          <dgm:chPref val="7"/>
          <dgm:dir/>
        </dgm:presLayoutVars>
      </dgm:prSet>
      <dgm:spPr/>
    </dgm:pt>
    <dgm:pt modelId="{722CD1A0-DF56-4EE4-913A-A1C5EE0B3941}" type="pres">
      <dgm:prSet presAssocID="{541C193C-ED04-4C81-9DE0-50534DDCDB25}" presName="Name1" presStyleCnt="0"/>
      <dgm:spPr/>
    </dgm:pt>
    <dgm:pt modelId="{3F844FA9-0497-4850-A2EC-3162402F9AFD}" type="pres">
      <dgm:prSet presAssocID="{BE991FEA-58CD-4000-B97E-DFB2EC3AB86F}" presName="picture_1" presStyleCnt="0"/>
      <dgm:spPr/>
    </dgm:pt>
    <dgm:pt modelId="{B81452B5-2A54-4693-850B-8309F9BDFED8}" type="pres">
      <dgm:prSet presAssocID="{BE991FEA-58CD-4000-B97E-DFB2EC3AB86F}" presName="pictureRepeatNode" presStyleLbl="alignImgPlace1" presStyleIdx="0" presStyleCnt="1" custScaleX="144112" custScaleY="145509" custLinFactNeighborX="-4391" custLinFactNeighborY="2418"/>
      <dgm:spPr/>
      <dgm:t>
        <a:bodyPr/>
        <a:lstStyle/>
        <a:p>
          <a:endParaRPr lang="en-US"/>
        </a:p>
      </dgm:t>
    </dgm:pt>
    <dgm:pt modelId="{D6788707-E241-47F4-9653-9C3804ACD07C}" type="pres">
      <dgm:prSet presAssocID="{AC46E8C4-4E63-4130-BCE8-C8C8BAEC0C2E}" presName="text_1" presStyleLbl="node1" presStyleIdx="0" presStyleCnt="0" custLinFactX="131085" custLinFactY="100000" custLinFactNeighborX="200000" custLinFactNeighborY="1635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1AF505-46D2-47FD-8D81-ACF17A6543E7}" type="presOf" srcId="{541C193C-ED04-4C81-9DE0-50534DDCDB25}" destId="{E881889A-4CEF-407A-A328-24EF025DDFA1}" srcOrd="0" destOrd="0" presId="urn:microsoft.com/office/officeart/2008/layout/CircularPictureCallout"/>
    <dgm:cxn modelId="{2DDDECBE-06C9-4210-9E3E-32FDC7F71C08}" type="presOf" srcId="{AC46E8C4-4E63-4130-BCE8-C8C8BAEC0C2E}" destId="{D6788707-E241-47F4-9653-9C3804ACD07C}" srcOrd="0" destOrd="0" presId="urn:microsoft.com/office/officeart/2008/layout/CircularPictureCallout"/>
    <dgm:cxn modelId="{5F29BB8A-389A-4606-94C7-8145A30FE19F}" srcId="{541C193C-ED04-4C81-9DE0-50534DDCDB25}" destId="{AC46E8C4-4E63-4130-BCE8-C8C8BAEC0C2E}" srcOrd="0" destOrd="0" parTransId="{91AE982B-BF94-4357-981D-7F7A5AF22E03}" sibTransId="{BE991FEA-58CD-4000-B97E-DFB2EC3AB86F}"/>
    <dgm:cxn modelId="{84E70777-B737-43C8-8EFE-8C2B59D3A694}" type="presOf" srcId="{BE991FEA-58CD-4000-B97E-DFB2EC3AB86F}" destId="{B81452B5-2A54-4693-850B-8309F9BDFED8}" srcOrd="0" destOrd="0" presId="urn:microsoft.com/office/officeart/2008/layout/CircularPictureCallout"/>
    <dgm:cxn modelId="{B349C2D1-7AF2-4EA9-A5EC-C52945A6B2CB}" type="presParOf" srcId="{E881889A-4CEF-407A-A328-24EF025DDFA1}" destId="{722CD1A0-DF56-4EE4-913A-A1C5EE0B3941}" srcOrd="0" destOrd="0" presId="urn:microsoft.com/office/officeart/2008/layout/CircularPictureCallout"/>
    <dgm:cxn modelId="{653B285F-E146-4CC3-ABB5-DD69E295E17F}" type="presParOf" srcId="{722CD1A0-DF56-4EE4-913A-A1C5EE0B3941}" destId="{3F844FA9-0497-4850-A2EC-3162402F9AFD}" srcOrd="0" destOrd="0" presId="urn:microsoft.com/office/officeart/2008/layout/CircularPictureCallout"/>
    <dgm:cxn modelId="{3ACC54D4-7F42-4FAB-83D7-6769C3D4A5FC}" type="presParOf" srcId="{3F844FA9-0497-4850-A2EC-3162402F9AFD}" destId="{B81452B5-2A54-4693-850B-8309F9BDFED8}" srcOrd="0" destOrd="0" presId="urn:microsoft.com/office/officeart/2008/layout/CircularPictureCallout"/>
    <dgm:cxn modelId="{1B1D6C92-4606-4292-BD71-D6C47DC5D70B}" type="presParOf" srcId="{722CD1A0-DF56-4EE4-913A-A1C5EE0B3941}" destId="{D6788707-E241-47F4-9653-9C3804ACD07C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2BCDA3-DDAF-4C20-A7FE-1D854C9BF987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C87DDC2B-4C46-4277-A76E-A24C4D163BB0}">
      <dgm:prSet phldrT="[Text]"/>
      <dgm:spPr/>
      <dgm:t>
        <a:bodyPr/>
        <a:lstStyle/>
        <a:p>
          <a:endParaRPr lang="en-US" dirty="0"/>
        </a:p>
      </dgm:t>
    </dgm:pt>
    <dgm:pt modelId="{EB7512F4-596C-4AAA-9354-BF66F088468D}" type="sibTrans" cxnId="{7CB1F228-3481-43E7-A0D0-BA07AA484F98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91F5026-ADC0-492F-B186-C2C89659F90C}" type="parTrans" cxnId="{7CB1F228-3481-43E7-A0D0-BA07AA484F98}">
      <dgm:prSet/>
      <dgm:spPr/>
      <dgm:t>
        <a:bodyPr/>
        <a:lstStyle/>
        <a:p>
          <a:endParaRPr lang="en-US"/>
        </a:p>
      </dgm:t>
    </dgm:pt>
    <dgm:pt modelId="{74A48E1F-11A4-4C91-BA59-3AF79B927957}" type="pres">
      <dgm:prSet presAssocID="{CA2BCDA3-DDAF-4C20-A7FE-1D854C9BF987}" presName="Name0" presStyleCnt="0">
        <dgm:presLayoutVars>
          <dgm:chMax val="7"/>
          <dgm:chPref val="7"/>
          <dgm:dir/>
        </dgm:presLayoutVars>
      </dgm:prSet>
      <dgm:spPr/>
    </dgm:pt>
    <dgm:pt modelId="{EFA50BF9-96EE-40AB-A3F1-EBB8B79F37E4}" type="pres">
      <dgm:prSet presAssocID="{CA2BCDA3-DDAF-4C20-A7FE-1D854C9BF987}" presName="Name1" presStyleCnt="0"/>
      <dgm:spPr/>
    </dgm:pt>
    <dgm:pt modelId="{219C908F-FDEA-40D2-AA34-AFFBD1D57D66}" type="pres">
      <dgm:prSet presAssocID="{EB7512F4-596C-4AAA-9354-BF66F088468D}" presName="picture_1" presStyleCnt="0"/>
      <dgm:spPr/>
    </dgm:pt>
    <dgm:pt modelId="{A0FBC338-A46B-40CA-A4D0-41689DBC73AF}" type="pres">
      <dgm:prSet presAssocID="{EB7512F4-596C-4AAA-9354-BF66F088468D}" presName="pictureRepeatNode" presStyleLbl="alignImgPlace1" presStyleIdx="0" presStyleCnt="1" custScaleX="179133" custScaleY="175504" custLinFactNeighborX="-10434" custLinFactNeighborY="190"/>
      <dgm:spPr/>
      <dgm:t>
        <a:bodyPr/>
        <a:lstStyle/>
        <a:p>
          <a:endParaRPr lang="en-US"/>
        </a:p>
      </dgm:t>
    </dgm:pt>
    <dgm:pt modelId="{4038B375-9059-4F5B-8F6B-AD1D2E16564C}" type="pres">
      <dgm:prSet presAssocID="{C87DDC2B-4C46-4277-A76E-A24C4D163BB0}" presName="text_1" presStyleLbl="node1" presStyleIdx="0" presStyleCnt="0" custLinFactY="13738" custLinFactNeighborX="-21096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C6505-35BE-4C37-82EF-2F2B36DD606E}" type="presOf" srcId="{CA2BCDA3-DDAF-4C20-A7FE-1D854C9BF987}" destId="{74A48E1F-11A4-4C91-BA59-3AF79B927957}" srcOrd="0" destOrd="0" presId="urn:microsoft.com/office/officeart/2008/layout/CircularPictureCallout"/>
    <dgm:cxn modelId="{7CB1F228-3481-43E7-A0D0-BA07AA484F98}" srcId="{CA2BCDA3-DDAF-4C20-A7FE-1D854C9BF987}" destId="{C87DDC2B-4C46-4277-A76E-A24C4D163BB0}" srcOrd="0" destOrd="0" parTransId="{991F5026-ADC0-492F-B186-C2C89659F90C}" sibTransId="{EB7512F4-596C-4AAA-9354-BF66F088468D}"/>
    <dgm:cxn modelId="{4677E797-0F63-4A0E-A9D6-32F0B545DAD7}" type="presOf" srcId="{EB7512F4-596C-4AAA-9354-BF66F088468D}" destId="{A0FBC338-A46B-40CA-A4D0-41689DBC73AF}" srcOrd="0" destOrd="0" presId="urn:microsoft.com/office/officeart/2008/layout/CircularPictureCallout"/>
    <dgm:cxn modelId="{46FEB8D3-DDD8-4A48-92ED-B88980F30B5C}" type="presOf" srcId="{C87DDC2B-4C46-4277-A76E-A24C4D163BB0}" destId="{4038B375-9059-4F5B-8F6B-AD1D2E16564C}" srcOrd="0" destOrd="0" presId="urn:microsoft.com/office/officeart/2008/layout/CircularPictureCallout"/>
    <dgm:cxn modelId="{4C0F9A1D-EA59-4F08-BDE5-789889DB0F14}" type="presParOf" srcId="{74A48E1F-11A4-4C91-BA59-3AF79B927957}" destId="{EFA50BF9-96EE-40AB-A3F1-EBB8B79F37E4}" srcOrd="0" destOrd="0" presId="urn:microsoft.com/office/officeart/2008/layout/CircularPictureCallout"/>
    <dgm:cxn modelId="{26B665F0-B081-4BFA-8567-914A69198A35}" type="presParOf" srcId="{EFA50BF9-96EE-40AB-A3F1-EBB8B79F37E4}" destId="{219C908F-FDEA-40D2-AA34-AFFBD1D57D66}" srcOrd="0" destOrd="0" presId="urn:microsoft.com/office/officeart/2008/layout/CircularPictureCallout"/>
    <dgm:cxn modelId="{4CC41C5E-9A5F-4FF9-AC05-E8AE6AC1E190}" type="presParOf" srcId="{219C908F-FDEA-40D2-AA34-AFFBD1D57D66}" destId="{A0FBC338-A46B-40CA-A4D0-41689DBC73AF}" srcOrd="0" destOrd="0" presId="urn:microsoft.com/office/officeart/2008/layout/CircularPictureCallout"/>
    <dgm:cxn modelId="{3281DF4B-40A9-4FE3-B079-A1D425680081}" type="presParOf" srcId="{EFA50BF9-96EE-40AB-A3F1-EBB8B79F37E4}" destId="{4038B375-9059-4F5B-8F6B-AD1D2E16564C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2BCDA3-DDAF-4C20-A7FE-1D854C9BF987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C87DDC2B-4C46-4277-A76E-A24C4D163BB0}">
      <dgm:prSet phldrT="[Text]"/>
      <dgm:spPr/>
      <dgm:t>
        <a:bodyPr/>
        <a:lstStyle/>
        <a:p>
          <a:endParaRPr lang="en-US" dirty="0"/>
        </a:p>
      </dgm:t>
    </dgm:pt>
    <dgm:pt modelId="{EB7512F4-596C-4AAA-9354-BF66F088468D}" type="sibTrans" cxnId="{7CB1F228-3481-43E7-A0D0-BA07AA484F98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  <dgm:t>
        <a:bodyPr/>
        <a:lstStyle/>
        <a:p>
          <a:endParaRPr lang="en-US"/>
        </a:p>
      </dgm:t>
    </dgm:pt>
    <dgm:pt modelId="{991F5026-ADC0-492F-B186-C2C89659F90C}" type="parTrans" cxnId="{7CB1F228-3481-43E7-A0D0-BA07AA484F98}">
      <dgm:prSet/>
      <dgm:spPr/>
      <dgm:t>
        <a:bodyPr/>
        <a:lstStyle/>
        <a:p>
          <a:endParaRPr lang="en-US"/>
        </a:p>
      </dgm:t>
    </dgm:pt>
    <dgm:pt modelId="{74A48E1F-11A4-4C91-BA59-3AF79B927957}" type="pres">
      <dgm:prSet presAssocID="{CA2BCDA3-DDAF-4C20-A7FE-1D854C9BF987}" presName="Name0" presStyleCnt="0">
        <dgm:presLayoutVars>
          <dgm:chMax val="7"/>
          <dgm:chPref val="7"/>
          <dgm:dir/>
        </dgm:presLayoutVars>
      </dgm:prSet>
      <dgm:spPr/>
    </dgm:pt>
    <dgm:pt modelId="{EFA50BF9-96EE-40AB-A3F1-EBB8B79F37E4}" type="pres">
      <dgm:prSet presAssocID="{CA2BCDA3-DDAF-4C20-A7FE-1D854C9BF987}" presName="Name1" presStyleCnt="0"/>
      <dgm:spPr/>
    </dgm:pt>
    <dgm:pt modelId="{219C908F-FDEA-40D2-AA34-AFFBD1D57D66}" type="pres">
      <dgm:prSet presAssocID="{EB7512F4-596C-4AAA-9354-BF66F088468D}" presName="picture_1" presStyleCnt="0"/>
      <dgm:spPr/>
    </dgm:pt>
    <dgm:pt modelId="{A0FBC338-A46B-40CA-A4D0-41689DBC73AF}" type="pres">
      <dgm:prSet presAssocID="{EB7512F4-596C-4AAA-9354-BF66F088468D}" presName="pictureRepeatNode" presStyleLbl="alignImgPlace1" presStyleIdx="0" presStyleCnt="1" custScaleX="179133" custScaleY="175504" custLinFactNeighborX="-10434" custLinFactNeighborY="15850"/>
      <dgm:spPr/>
      <dgm:t>
        <a:bodyPr/>
        <a:lstStyle/>
        <a:p>
          <a:endParaRPr lang="en-US"/>
        </a:p>
      </dgm:t>
    </dgm:pt>
    <dgm:pt modelId="{4038B375-9059-4F5B-8F6B-AD1D2E16564C}" type="pres">
      <dgm:prSet presAssocID="{C87DDC2B-4C46-4277-A76E-A24C4D163BB0}" presName="text_1" presStyleLbl="node1" presStyleIdx="0" presStyleCnt="0" custLinFactY="13738" custLinFactNeighborX="-21096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C6505-35BE-4C37-82EF-2F2B36DD606E}" type="presOf" srcId="{CA2BCDA3-DDAF-4C20-A7FE-1D854C9BF987}" destId="{74A48E1F-11A4-4C91-BA59-3AF79B927957}" srcOrd="0" destOrd="0" presId="urn:microsoft.com/office/officeart/2008/layout/CircularPictureCallout"/>
    <dgm:cxn modelId="{7CB1F228-3481-43E7-A0D0-BA07AA484F98}" srcId="{CA2BCDA3-DDAF-4C20-A7FE-1D854C9BF987}" destId="{C87DDC2B-4C46-4277-A76E-A24C4D163BB0}" srcOrd="0" destOrd="0" parTransId="{991F5026-ADC0-492F-B186-C2C89659F90C}" sibTransId="{EB7512F4-596C-4AAA-9354-BF66F088468D}"/>
    <dgm:cxn modelId="{4677E797-0F63-4A0E-A9D6-32F0B545DAD7}" type="presOf" srcId="{EB7512F4-596C-4AAA-9354-BF66F088468D}" destId="{A0FBC338-A46B-40CA-A4D0-41689DBC73AF}" srcOrd="0" destOrd="0" presId="urn:microsoft.com/office/officeart/2008/layout/CircularPictureCallout"/>
    <dgm:cxn modelId="{46FEB8D3-DDD8-4A48-92ED-B88980F30B5C}" type="presOf" srcId="{C87DDC2B-4C46-4277-A76E-A24C4D163BB0}" destId="{4038B375-9059-4F5B-8F6B-AD1D2E16564C}" srcOrd="0" destOrd="0" presId="urn:microsoft.com/office/officeart/2008/layout/CircularPictureCallout"/>
    <dgm:cxn modelId="{4C0F9A1D-EA59-4F08-BDE5-789889DB0F14}" type="presParOf" srcId="{74A48E1F-11A4-4C91-BA59-3AF79B927957}" destId="{EFA50BF9-96EE-40AB-A3F1-EBB8B79F37E4}" srcOrd="0" destOrd="0" presId="urn:microsoft.com/office/officeart/2008/layout/CircularPictureCallout"/>
    <dgm:cxn modelId="{26B665F0-B081-4BFA-8567-914A69198A35}" type="presParOf" srcId="{EFA50BF9-96EE-40AB-A3F1-EBB8B79F37E4}" destId="{219C908F-FDEA-40D2-AA34-AFFBD1D57D66}" srcOrd="0" destOrd="0" presId="urn:microsoft.com/office/officeart/2008/layout/CircularPictureCallout"/>
    <dgm:cxn modelId="{4CC41C5E-9A5F-4FF9-AC05-E8AE6AC1E190}" type="presParOf" srcId="{219C908F-FDEA-40D2-AA34-AFFBD1D57D66}" destId="{A0FBC338-A46B-40CA-A4D0-41689DBC73AF}" srcOrd="0" destOrd="0" presId="urn:microsoft.com/office/officeart/2008/layout/CircularPictureCallout"/>
    <dgm:cxn modelId="{3281DF4B-40A9-4FE3-B079-A1D425680081}" type="presParOf" srcId="{EFA50BF9-96EE-40AB-A3F1-EBB8B79F37E4}" destId="{4038B375-9059-4F5B-8F6B-AD1D2E16564C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2BCDA3-DDAF-4C20-A7FE-1D854C9BF987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C87DDC2B-4C46-4277-A76E-A24C4D163BB0}">
      <dgm:prSet phldrT="[Text]"/>
      <dgm:spPr/>
      <dgm:t>
        <a:bodyPr/>
        <a:lstStyle/>
        <a:p>
          <a:endParaRPr lang="en-US" dirty="0"/>
        </a:p>
      </dgm:t>
    </dgm:pt>
    <dgm:pt modelId="{EB7512F4-596C-4AAA-9354-BF66F088468D}" type="sibTrans" cxnId="{7CB1F228-3481-43E7-A0D0-BA07AA484F98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  <dgm:t>
        <a:bodyPr/>
        <a:lstStyle/>
        <a:p>
          <a:endParaRPr lang="en-US"/>
        </a:p>
      </dgm:t>
    </dgm:pt>
    <dgm:pt modelId="{991F5026-ADC0-492F-B186-C2C89659F90C}" type="parTrans" cxnId="{7CB1F228-3481-43E7-A0D0-BA07AA484F98}">
      <dgm:prSet/>
      <dgm:spPr/>
      <dgm:t>
        <a:bodyPr/>
        <a:lstStyle/>
        <a:p>
          <a:endParaRPr lang="en-US"/>
        </a:p>
      </dgm:t>
    </dgm:pt>
    <dgm:pt modelId="{74A48E1F-11A4-4C91-BA59-3AF79B927957}" type="pres">
      <dgm:prSet presAssocID="{CA2BCDA3-DDAF-4C20-A7FE-1D854C9BF987}" presName="Name0" presStyleCnt="0">
        <dgm:presLayoutVars>
          <dgm:chMax val="7"/>
          <dgm:chPref val="7"/>
          <dgm:dir/>
        </dgm:presLayoutVars>
      </dgm:prSet>
      <dgm:spPr/>
    </dgm:pt>
    <dgm:pt modelId="{EFA50BF9-96EE-40AB-A3F1-EBB8B79F37E4}" type="pres">
      <dgm:prSet presAssocID="{CA2BCDA3-DDAF-4C20-A7FE-1D854C9BF987}" presName="Name1" presStyleCnt="0"/>
      <dgm:spPr/>
    </dgm:pt>
    <dgm:pt modelId="{219C908F-FDEA-40D2-AA34-AFFBD1D57D66}" type="pres">
      <dgm:prSet presAssocID="{EB7512F4-596C-4AAA-9354-BF66F088468D}" presName="picture_1" presStyleCnt="0"/>
      <dgm:spPr/>
    </dgm:pt>
    <dgm:pt modelId="{A0FBC338-A46B-40CA-A4D0-41689DBC73AF}" type="pres">
      <dgm:prSet presAssocID="{EB7512F4-596C-4AAA-9354-BF66F088468D}" presName="pictureRepeatNode" presStyleLbl="alignImgPlace1" presStyleIdx="0" presStyleCnt="1" custScaleX="179133" custScaleY="175504" custLinFactNeighborX="-10434" custLinFactNeighborY="15850"/>
      <dgm:spPr/>
      <dgm:t>
        <a:bodyPr/>
        <a:lstStyle/>
        <a:p>
          <a:endParaRPr lang="en-US"/>
        </a:p>
      </dgm:t>
    </dgm:pt>
    <dgm:pt modelId="{4038B375-9059-4F5B-8F6B-AD1D2E16564C}" type="pres">
      <dgm:prSet presAssocID="{C87DDC2B-4C46-4277-A76E-A24C4D163BB0}" presName="text_1" presStyleLbl="node1" presStyleIdx="0" presStyleCnt="0" custLinFactY="13738" custLinFactNeighborX="-21096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C6505-35BE-4C37-82EF-2F2B36DD606E}" type="presOf" srcId="{CA2BCDA3-DDAF-4C20-A7FE-1D854C9BF987}" destId="{74A48E1F-11A4-4C91-BA59-3AF79B927957}" srcOrd="0" destOrd="0" presId="urn:microsoft.com/office/officeart/2008/layout/CircularPictureCallout"/>
    <dgm:cxn modelId="{7CB1F228-3481-43E7-A0D0-BA07AA484F98}" srcId="{CA2BCDA3-DDAF-4C20-A7FE-1D854C9BF987}" destId="{C87DDC2B-4C46-4277-A76E-A24C4D163BB0}" srcOrd="0" destOrd="0" parTransId="{991F5026-ADC0-492F-B186-C2C89659F90C}" sibTransId="{EB7512F4-596C-4AAA-9354-BF66F088468D}"/>
    <dgm:cxn modelId="{4677E797-0F63-4A0E-A9D6-32F0B545DAD7}" type="presOf" srcId="{EB7512F4-596C-4AAA-9354-BF66F088468D}" destId="{A0FBC338-A46B-40CA-A4D0-41689DBC73AF}" srcOrd="0" destOrd="0" presId="urn:microsoft.com/office/officeart/2008/layout/CircularPictureCallout"/>
    <dgm:cxn modelId="{46FEB8D3-DDD8-4A48-92ED-B88980F30B5C}" type="presOf" srcId="{C87DDC2B-4C46-4277-A76E-A24C4D163BB0}" destId="{4038B375-9059-4F5B-8F6B-AD1D2E16564C}" srcOrd="0" destOrd="0" presId="urn:microsoft.com/office/officeart/2008/layout/CircularPictureCallout"/>
    <dgm:cxn modelId="{4C0F9A1D-EA59-4F08-BDE5-789889DB0F14}" type="presParOf" srcId="{74A48E1F-11A4-4C91-BA59-3AF79B927957}" destId="{EFA50BF9-96EE-40AB-A3F1-EBB8B79F37E4}" srcOrd="0" destOrd="0" presId="urn:microsoft.com/office/officeart/2008/layout/CircularPictureCallout"/>
    <dgm:cxn modelId="{26B665F0-B081-4BFA-8567-914A69198A35}" type="presParOf" srcId="{EFA50BF9-96EE-40AB-A3F1-EBB8B79F37E4}" destId="{219C908F-FDEA-40D2-AA34-AFFBD1D57D66}" srcOrd="0" destOrd="0" presId="urn:microsoft.com/office/officeart/2008/layout/CircularPictureCallout"/>
    <dgm:cxn modelId="{4CC41C5E-9A5F-4FF9-AC05-E8AE6AC1E190}" type="presParOf" srcId="{219C908F-FDEA-40D2-AA34-AFFBD1D57D66}" destId="{A0FBC338-A46B-40CA-A4D0-41689DBC73AF}" srcOrd="0" destOrd="0" presId="urn:microsoft.com/office/officeart/2008/layout/CircularPictureCallout"/>
    <dgm:cxn modelId="{3281DF4B-40A9-4FE3-B079-A1D425680081}" type="presParOf" srcId="{EFA50BF9-96EE-40AB-A3F1-EBB8B79F37E4}" destId="{4038B375-9059-4F5B-8F6B-AD1D2E16564C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BC338-A46B-40CA-A4D0-41689DBC73AF}">
      <dsp:nvSpPr>
        <dsp:cNvPr id="0" name=""/>
        <dsp:cNvSpPr/>
      </dsp:nvSpPr>
      <dsp:spPr>
        <a:xfrm>
          <a:off x="0" y="525542"/>
          <a:ext cx="4415305" cy="4325856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8B375-9059-4F5B-8F6B-AD1D2E16564C}">
      <dsp:nvSpPr>
        <dsp:cNvPr id="0" name=""/>
        <dsp:cNvSpPr/>
      </dsp:nvSpPr>
      <dsp:spPr>
        <a:xfrm>
          <a:off x="1343291" y="3427242"/>
          <a:ext cx="1577484" cy="81339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1343291" y="3427242"/>
        <a:ext cx="1577484" cy="8133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52B5-2A54-4693-850B-8309F9BDFED8}">
      <dsp:nvSpPr>
        <dsp:cNvPr id="0" name=""/>
        <dsp:cNvSpPr/>
      </dsp:nvSpPr>
      <dsp:spPr>
        <a:xfrm>
          <a:off x="938258" y="0"/>
          <a:ext cx="5740850" cy="579650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788707-E241-47F4-9653-9C3804ACD07C}">
      <dsp:nvSpPr>
        <dsp:cNvPr id="0" name=""/>
        <dsp:cNvSpPr/>
      </dsp:nvSpPr>
      <dsp:spPr>
        <a:xfrm>
          <a:off x="5417700" y="4481910"/>
          <a:ext cx="2549506" cy="131458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5417700" y="4481910"/>
        <a:ext cx="2549506" cy="13145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BC338-A46B-40CA-A4D0-41689DBC73AF}">
      <dsp:nvSpPr>
        <dsp:cNvPr id="0" name=""/>
        <dsp:cNvSpPr/>
      </dsp:nvSpPr>
      <dsp:spPr>
        <a:xfrm>
          <a:off x="0" y="49547"/>
          <a:ext cx="5588175" cy="547496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8B375-9059-4F5B-8F6B-AD1D2E16564C}">
      <dsp:nvSpPr>
        <dsp:cNvPr id="0" name=""/>
        <dsp:cNvSpPr/>
      </dsp:nvSpPr>
      <dsp:spPr>
        <a:xfrm>
          <a:off x="1700119" y="4048694"/>
          <a:ext cx="1996523" cy="102945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700119" y="4048694"/>
        <a:ext cx="1996523" cy="10294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BC338-A46B-40CA-A4D0-41689DBC73AF}">
      <dsp:nvSpPr>
        <dsp:cNvPr id="0" name=""/>
        <dsp:cNvSpPr/>
      </dsp:nvSpPr>
      <dsp:spPr>
        <a:xfrm>
          <a:off x="0" y="10"/>
          <a:ext cx="5920659" cy="580071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8B375-9059-4F5B-8F6B-AD1D2E16564C}">
      <dsp:nvSpPr>
        <dsp:cNvPr id="0" name=""/>
        <dsp:cNvSpPr/>
      </dsp:nvSpPr>
      <dsp:spPr>
        <a:xfrm>
          <a:off x="1801272" y="4243372"/>
          <a:ext cx="2115312" cy="109070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801272" y="4243372"/>
        <a:ext cx="2115312" cy="10907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BC338-A46B-40CA-A4D0-41689DBC73AF}">
      <dsp:nvSpPr>
        <dsp:cNvPr id="0" name=""/>
        <dsp:cNvSpPr/>
      </dsp:nvSpPr>
      <dsp:spPr>
        <a:xfrm>
          <a:off x="0" y="10"/>
          <a:ext cx="5920659" cy="580071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8B375-9059-4F5B-8F6B-AD1D2E16564C}">
      <dsp:nvSpPr>
        <dsp:cNvPr id="0" name=""/>
        <dsp:cNvSpPr/>
      </dsp:nvSpPr>
      <dsp:spPr>
        <a:xfrm>
          <a:off x="1801272" y="4243372"/>
          <a:ext cx="2115312" cy="109070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801272" y="4243372"/>
        <a:ext cx="2115312" cy="1090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3314" cy="341297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95" y="2"/>
            <a:ext cx="4303314" cy="341297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r">
              <a:defRPr sz="1200"/>
            </a:lvl1pPr>
          </a:lstStyle>
          <a:p>
            <a:fld id="{B9BE73D2-2B36-4C3E-A4A7-19CE26945254}" type="datetimeFigureOut">
              <a:rPr lang="lv-LV" smtClean="0"/>
              <a:t>08.09.2025</a:t>
            </a:fld>
            <a:endParaRPr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380"/>
            <a:ext cx="4303314" cy="341297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95" y="6456380"/>
            <a:ext cx="4303314" cy="341297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r">
              <a:defRPr sz="1200"/>
            </a:lvl1pPr>
          </a:lstStyle>
          <a:p>
            <a:fld id="{1E5766B1-798B-411A-AE9C-51B551173471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253272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2231" cy="341063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700" y="1"/>
            <a:ext cx="4302231" cy="341063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r">
              <a:defRPr sz="1200"/>
            </a:lvl1pPr>
          </a:lstStyle>
          <a:p>
            <a:fld id="{0896E021-736A-4077-AF81-0BCA4A530843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8" rIns="91415" bIns="4570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5"/>
          </a:xfrm>
          <a:prstGeom prst="rect">
            <a:avLst/>
          </a:prstGeom>
        </p:spPr>
        <p:txBody>
          <a:bodyPr vert="horz" lIns="91415" tIns="45708" rIns="91415" bIns="457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2231" cy="341063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700" y="6456613"/>
            <a:ext cx="4302231" cy="341063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r">
              <a:defRPr sz="1200"/>
            </a:lvl1pPr>
          </a:lstStyle>
          <a:p>
            <a:fld id="{C2D07C9F-BBFF-4573-8EAD-E9BBFA3318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21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028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886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181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69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7559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133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972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089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2121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9018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7670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729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7992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3927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433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437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07C9F-BBFF-4573-8EAD-E9BBFA331889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747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56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358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50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66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390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281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815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96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610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987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1956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0" y="1178427"/>
            <a:ext cx="11157819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508000" y="455085"/>
            <a:ext cx="11157819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377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26798-A366-488B-8619-48ABF89508F1}" type="datetimeFigureOut">
              <a:rPr lang="en-GB" smtClean="0"/>
              <a:t>08/09/2025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E6310-D822-45B1-ADE1-035C6671D6B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18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88921" cy="6856268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9726581-843C-4961-B39C-0F0890F97B7A}"/>
              </a:ext>
            </a:extLst>
          </p:cNvPr>
          <p:cNvSpPr/>
          <p:nvPr/>
        </p:nvSpPr>
        <p:spPr>
          <a:xfrm>
            <a:off x="0" y="4584357"/>
            <a:ext cx="12192000" cy="2273642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5B9BD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F6AC8B-74D1-4070-9324-B9394F194D10}"/>
              </a:ext>
            </a:extLst>
          </p:cNvPr>
          <p:cNvSpPr/>
          <p:nvPr/>
        </p:nvSpPr>
        <p:spPr>
          <a:xfrm>
            <a:off x="1449237" y="5075709"/>
            <a:ext cx="8739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000" b="1" dirty="0">
                <a:solidFill>
                  <a:schemeClr val="bg1"/>
                </a:solidFill>
              </a:rPr>
              <a:t>DAUGAVPILS UNIVERSITY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E8A48D-28D0-4B0D-A5C4-648C72310134}"/>
              </a:ext>
            </a:extLst>
          </p:cNvPr>
          <p:cNvSpPr/>
          <p:nvPr/>
        </p:nvSpPr>
        <p:spPr>
          <a:xfrm>
            <a:off x="4890654" y="5783595"/>
            <a:ext cx="18569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dirty="0">
                <a:solidFill>
                  <a:schemeClr val="bg1"/>
                </a:solidFill>
              </a:rPr>
              <a:t>ANNO 1921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1E09A9D-28E9-45A3-9F6E-9D3F0FBA280F}"/>
              </a:ext>
            </a:extLst>
          </p:cNvPr>
          <p:cNvSpPr/>
          <p:nvPr/>
        </p:nvSpPr>
        <p:spPr>
          <a:xfrm>
            <a:off x="5006167" y="568103"/>
            <a:ext cx="1942804" cy="19724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15" y="381000"/>
            <a:ext cx="2505809" cy="250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5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Rectangle 495">
            <a:extLst>
              <a:ext uri="{FF2B5EF4-FFF2-40B4-BE49-F238E27FC236}">
                <a16:creationId xmlns:a16="http://schemas.microsoft.com/office/drawing/2014/main" id="{62EAB272-EC7D-447B-BEF2-1D077E9D4223}"/>
              </a:ext>
            </a:extLst>
          </p:cNvPr>
          <p:cNvSpPr/>
          <p:nvPr/>
        </p:nvSpPr>
        <p:spPr>
          <a:xfrm>
            <a:off x="8189398" y="3013701"/>
            <a:ext cx="1111247" cy="153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endParaRPr lang="en-US" sz="1000" b="1" cap="all" dirty="0">
              <a:solidFill>
                <a:schemeClr val="bg1"/>
              </a:solidFill>
            </a:endParaRPr>
          </a:p>
        </p:txBody>
      </p:sp>
      <p:sp>
        <p:nvSpPr>
          <p:cNvPr id="497" name="Text Placeholder 22">
            <a:extLst>
              <a:ext uri="{FF2B5EF4-FFF2-40B4-BE49-F238E27FC236}">
                <a16:creationId xmlns:a16="http://schemas.microsoft.com/office/drawing/2014/main" id="{AF912673-BADA-4634-9342-8B6DE186713C}"/>
              </a:ext>
            </a:extLst>
          </p:cNvPr>
          <p:cNvSpPr txBox="1">
            <a:spLocks/>
          </p:cNvSpPr>
          <p:nvPr/>
        </p:nvSpPr>
        <p:spPr>
          <a:xfrm>
            <a:off x="508001" y="1433384"/>
            <a:ext cx="3860790" cy="48924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s </a:t>
            </a: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one of the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Baltic </a:t>
            </a:r>
            <a:r>
              <a:rPr lang="lv-LV" sz="2000" b="1" dirty="0">
                <a:solidFill>
                  <a:schemeClr val="accent5">
                    <a:lumMod val="75000"/>
                  </a:schemeClr>
                </a:solidFill>
              </a:rPr>
              <a:t>States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of Northern Europe. </a:t>
            </a:r>
            <a:endParaRPr lang="lv-LV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Latvia covers an area of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64,589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km2</a:t>
            </a: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with a population of </a:t>
            </a: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nearly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1.</a:t>
            </a:r>
            <a:r>
              <a:rPr lang="lv-LV" sz="20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million. </a:t>
            </a:r>
            <a:endParaRPr lang="lv-LV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Its capital and largest city is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R</a:t>
            </a:r>
            <a:r>
              <a:rPr lang="lv-LV" sz="2000" b="1" dirty="0">
                <a:solidFill>
                  <a:schemeClr val="accent5">
                    <a:lumMod val="75000"/>
                  </a:schemeClr>
                </a:solidFill>
              </a:rPr>
              <a:t>ī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ga. </a:t>
            </a:r>
            <a:endParaRPr lang="lv-LV" sz="20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Latvians belong to the ethno-linguistic group of the Balts and speak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Latvian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, one of the only two</a:t>
            </a: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surviving Baltic languages.</a:t>
            </a:r>
            <a:endParaRPr lang="lv-LV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98" name="Title 21">
            <a:extLst>
              <a:ext uri="{FF2B5EF4-FFF2-40B4-BE49-F238E27FC236}">
                <a16:creationId xmlns:a16="http://schemas.microsoft.com/office/drawing/2014/main" id="{5C3DD8A1-713E-4F6A-AE3F-7129715CA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455085"/>
            <a:ext cx="3860790" cy="660511"/>
          </a:xfrm>
        </p:spPr>
        <p:txBody>
          <a:bodyPr>
            <a:normAutofit/>
          </a:bodyPr>
          <a:lstStyle/>
          <a:p>
            <a:r>
              <a:rPr lang="lv-LV" sz="3600" b="1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Latvia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6F334606-696A-4AF8-8002-2ACA70457EA1}"/>
              </a:ext>
            </a:extLst>
          </p:cNvPr>
          <p:cNvGrpSpPr/>
          <p:nvPr/>
        </p:nvGrpSpPr>
        <p:grpSpPr>
          <a:xfrm>
            <a:off x="2566736" y="360946"/>
            <a:ext cx="9625263" cy="5964895"/>
            <a:chOff x="2649970" y="1426823"/>
            <a:chExt cx="5876811" cy="3248290"/>
          </a:xfrm>
          <a:solidFill>
            <a:schemeClr val="bg1">
              <a:lumMod val="95000"/>
            </a:schemeClr>
          </a:solidFill>
        </p:grpSpPr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C8926687-38FA-4CE7-AEEA-7B417009C190}"/>
                </a:ext>
              </a:extLst>
            </p:cNvPr>
            <p:cNvGrpSpPr/>
            <p:nvPr/>
          </p:nvGrpSpPr>
          <p:grpSpPr>
            <a:xfrm>
              <a:off x="2649970" y="1426823"/>
              <a:ext cx="5876811" cy="3248290"/>
              <a:chOff x="2450648" y="473840"/>
              <a:chExt cx="6258220" cy="3459110"/>
            </a:xfrm>
            <a:grpFill/>
          </p:grpSpPr>
          <p:grpSp>
            <p:nvGrpSpPr>
              <p:cNvPr id="244" name="Group 243">
                <a:extLst>
                  <a:ext uri="{FF2B5EF4-FFF2-40B4-BE49-F238E27FC236}">
                    <a16:creationId xmlns:a16="http://schemas.microsoft.com/office/drawing/2014/main" id="{32ED25C5-6703-41CD-AD26-6A67F6F5D6DB}"/>
                  </a:ext>
                </a:extLst>
              </p:cNvPr>
              <p:cNvGrpSpPr/>
              <p:nvPr/>
            </p:nvGrpSpPr>
            <p:grpSpPr>
              <a:xfrm>
                <a:off x="3868362" y="473840"/>
                <a:ext cx="4840506" cy="3459110"/>
                <a:chOff x="3868364" y="473840"/>
                <a:chExt cx="4840510" cy="3459110"/>
              </a:xfrm>
              <a:grpFill/>
            </p:grpSpPr>
            <p:grpSp>
              <p:nvGrpSpPr>
                <p:cNvPr id="248" name="Group 247">
                  <a:extLst>
                    <a:ext uri="{FF2B5EF4-FFF2-40B4-BE49-F238E27FC236}">
                      <a16:creationId xmlns:a16="http://schemas.microsoft.com/office/drawing/2014/main" id="{34B98175-1427-4B8F-B634-7E4ED2A17762}"/>
                    </a:ext>
                  </a:extLst>
                </p:cNvPr>
                <p:cNvGrpSpPr/>
                <p:nvPr/>
              </p:nvGrpSpPr>
              <p:grpSpPr>
                <a:xfrm>
                  <a:off x="3868364" y="473840"/>
                  <a:ext cx="4840510" cy="3459110"/>
                  <a:chOff x="5451834" y="2183123"/>
                  <a:chExt cx="4805396" cy="3434020"/>
                </a:xfrm>
                <a:grpFill/>
              </p:grpSpPr>
              <p:sp>
                <p:nvSpPr>
                  <p:cNvPr id="250" name="Freeform 403">
                    <a:extLst>
                      <a:ext uri="{FF2B5EF4-FFF2-40B4-BE49-F238E27FC236}">
                        <a16:creationId xmlns:a16="http://schemas.microsoft.com/office/drawing/2014/main" id="{ABA4B9F6-49AF-46D8-BE4E-129AB7E199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31913" y="4779344"/>
                    <a:ext cx="952478" cy="711969"/>
                  </a:xfrm>
                  <a:custGeom>
                    <a:avLst/>
                    <a:gdLst>
                      <a:gd name="T0" fmla="*/ 96 w 204"/>
                      <a:gd name="T1" fmla="*/ 3 h 152"/>
                      <a:gd name="T2" fmla="*/ 97 w 204"/>
                      <a:gd name="T3" fmla="*/ 7 h 152"/>
                      <a:gd name="T4" fmla="*/ 86 w 204"/>
                      <a:gd name="T5" fmla="*/ 13 h 152"/>
                      <a:gd name="T6" fmla="*/ 76 w 204"/>
                      <a:gd name="T7" fmla="*/ 24 h 152"/>
                      <a:gd name="T8" fmla="*/ 71 w 204"/>
                      <a:gd name="T9" fmla="*/ 15 h 152"/>
                      <a:gd name="T10" fmla="*/ 65 w 204"/>
                      <a:gd name="T11" fmla="*/ 19 h 152"/>
                      <a:gd name="T12" fmla="*/ 62 w 204"/>
                      <a:gd name="T13" fmla="*/ 22 h 152"/>
                      <a:gd name="T14" fmla="*/ 59 w 204"/>
                      <a:gd name="T15" fmla="*/ 26 h 152"/>
                      <a:gd name="T16" fmla="*/ 55 w 204"/>
                      <a:gd name="T17" fmla="*/ 33 h 152"/>
                      <a:gd name="T18" fmla="*/ 51 w 204"/>
                      <a:gd name="T19" fmla="*/ 30 h 152"/>
                      <a:gd name="T20" fmla="*/ 47 w 204"/>
                      <a:gd name="T21" fmla="*/ 38 h 152"/>
                      <a:gd name="T22" fmla="*/ 24 w 204"/>
                      <a:gd name="T23" fmla="*/ 50 h 152"/>
                      <a:gd name="T24" fmla="*/ 7 w 204"/>
                      <a:gd name="T25" fmla="*/ 60 h 152"/>
                      <a:gd name="T26" fmla="*/ 3 w 204"/>
                      <a:gd name="T27" fmla="*/ 68 h 152"/>
                      <a:gd name="T28" fmla="*/ 4 w 204"/>
                      <a:gd name="T29" fmla="*/ 82 h 152"/>
                      <a:gd name="T30" fmla="*/ 7 w 204"/>
                      <a:gd name="T31" fmla="*/ 91 h 152"/>
                      <a:gd name="T32" fmla="*/ 13 w 204"/>
                      <a:gd name="T33" fmla="*/ 106 h 152"/>
                      <a:gd name="T34" fmla="*/ 11 w 204"/>
                      <a:gd name="T35" fmla="*/ 121 h 152"/>
                      <a:gd name="T36" fmla="*/ 30 w 204"/>
                      <a:gd name="T37" fmla="*/ 125 h 152"/>
                      <a:gd name="T38" fmla="*/ 54 w 204"/>
                      <a:gd name="T39" fmla="*/ 121 h 152"/>
                      <a:gd name="T40" fmla="*/ 73 w 204"/>
                      <a:gd name="T41" fmla="*/ 112 h 152"/>
                      <a:gd name="T42" fmla="*/ 96 w 204"/>
                      <a:gd name="T43" fmla="*/ 111 h 152"/>
                      <a:gd name="T44" fmla="*/ 111 w 204"/>
                      <a:gd name="T45" fmla="*/ 121 h 152"/>
                      <a:gd name="T46" fmla="*/ 116 w 204"/>
                      <a:gd name="T47" fmla="*/ 125 h 152"/>
                      <a:gd name="T48" fmla="*/ 125 w 204"/>
                      <a:gd name="T49" fmla="*/ 120 h 152"/>
                      <a:gd name="T50" fmla="*/ 122 w 204"/>
                      <a:gd name="T51" fmla="*/ 129 h 152"/>
                      <a:gd name="T52" fmla="*/ 131 w 204"/>
                      <a:gd name="T53" fmla="*/ 132 h 152"/>
                      <a:gd name="T54" fmla="*/ 145 w 204"/>
                      <a:gd name="T55" fmla="*/ 147 h 152"/>
                      <a:gd name="T56" fmla="*/ 161 w 204"/>
                      <a:gd name="T57" fmla="*/ 145 h 152"/>
                      <a:gd name="T58" fmla="*/ 165 w 204"/>
                      <a:gd name="T59" fmla="*/ 149 h 152"/>
                      <a:gd name="T60" fmla="*/ 174 w 204"/>
                      <a:gd name="T61" fmla="*/ 145 h 152"/>
                      <a:gd name="T62" fmla="*/ 194 w 204"/>
                      <a:gd name="T63" fmla="*/ 118 h 152"/>
                      <a:gd name="T64" fmla="*/ 200 w 204"/>
                      <a:gd name="T65" fmla="*/ 108 h 152"/>
                      <a:gd name="T66" fmla="*/ 202 w 204"/>
                      <a:gd name="T67" fmla="*/ 96 h 152"/>
                      <a:gd name="T68" fmla="*/ 201 w 204"/>
                      <a:gd name="T69" fmla="*/ 83 h 152"/>
                      <a:gd name="T70" fmla="*/ 196 w 204"/>
                      <a:gd name="T71" fmla="*/ 70 h 152"/>
                      <a:gd name="T72" fmla="*/ 184 w 204"/>
                      <a:gd name="T73" fmla="*/ 59 h 152"/>
                      <a:gd name="T74" fmla="*/ 180 w 204"/>
                      <a:gd name="T75" fmla="*/ 50 h 152"/>
                      <a:gd name="T76" fmla="*/ 166 w 204"/>
                      <a:gd name="T77" fmla="*/ 36 h 152"/>
                      <a:gd name="T78" fmla="*/ 161 w 204"/>
                      <a:gd name="T79" fmla="*/ 20 h 152"/>
                      <a:gd name="T80" fmla="*/ 152 w 204"/>
                      <a:gd name="T81" fmla="*/ 8 h 152"/>
                      <a:gd name="T82" fmla="*/ 145 w 204"/>
                      <a:gd name="T83" fmla="*/ 6 h 152"/>
                      <a:gd name="T84" fmla="*/ 143 w 204"/>
                      <a:gd name="T85" fmla="*/ 16 h 152"/>
                      <a:gd name="T86" fmla="*/ 130 w 204"/>
                      <a:gd name="T87" fmla="*/ 31 h 152"/>
                      <a:gd name="T88" fmla="*/ 115 w 204"/>
                      <a:gd name="T89" fmla="*/ 17 h 152"/>
                      <a:gd name="T90" fmla="*/ 118 w 204"/>
                      <a:gd name="T91" fmla="*/ 11 h 152"/>
                      <a:gd name="T92" fmla="*/ 117 w 204"/>
                      <a:gd name="T93" fmla="*/ 8 h 152"/>
                      <a:gd name="T94" fmla="*/ 109 w 204"/>
                      <a:gd name="T95" fmla="*/ 7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04" h="152">
                        <a:moveTo>
                          <a:pt x="101" y="4"/>
                        </a:moveTo>
                        <a:cubicBezTo>
                          <a:pt x="99" y="4"/>
                          <a:pt x="98" y="2"/>
                          <a:pt x="96" y="2"/>
                        </a:cubicBezTo>
                        <a:cubicBezTo>
                          <a:pt x="95" y="1"/>
                          <a:pt x="95" y="2"/>
                          <a:pt x="96" y="3"/>
                        </a:cubicBezTo>
                        <a:cubicBezTo>
                          <a:pt x="96" y="4"/>
                          <a:pt x="98" y="3"/>
                          <a:pt x="98" y="3"/>
                        </a:cubicBezTo>
                        <a:cubicBezTo>
                          <a:pt x="99" y="4"/>
                          <a:pt x="98" y="6"/>
                          <a:pt x="99" y="6"/>
                        </a:cubicBezTo>
                        <a:cubicBezTo>
                          <a:pt x="99" y="7"/>
                          <a:pt x="98" y="7"/>
                          <a:pt x="97" y="7"/>
                        </a:cubicBezTo>
                        <a:cubicBezTo>
                          <a:pt x="96" y="8"/>
                          <a:pt x="95" y="8"/>
                          <a:pt x="94" y="8"/>
                        </a:cubicBezTo>
                        <a:cubicBezTo>
                          <a:pt x="92" y="7"/>
                          <a:pt x="92" y="8"/>
                          <a:pt x="90" y="8"/>
                        </a:cubicBezTo>
                        <a:cubicBezTo>
                          <a:pt x="87" y="9"/>
                          <a:pt x="88" y="12"/>
                          <a:pt x="86" y="13"/>
                        </a:cubicBezTo>
                        <a:cubicBezTo>
                          <a:pt x="84" y="15"/>
                          <a:pt x="83" y="18"/>
                          <a:pt x="84" y="20"/>
                        </a:cubicBezTo>
                        <a:cubicBezTo>
                          <a:pt x="86" y="23"/>
                          <a:pt x="81" y="21"/>
                          <a:pt x="80" y="21"/>
                        </a:cubicBezTo>
                        <a:cubicBezTo>
                          <a:pt x="79" y="21"/>
                          <a:pt x="76" y="24"/>
                          <a:pt x="76" y="24"/>
                        </a:cubicBezTo>
                        <a:cubicBezTo>
                          <a:pt x="76" y="24"/>
                          <a:pt x="75" y="19"/>
                          <a:pt x="74" y="18"/>
                        </a:cubicBezTo>
                        <a:cubicBezTo>
                          <a:pt x="74" y="17"/>
                          <a:pt x="73" y="17"/>
                          <a:pt x="72" y="17"/>
                        </a:cubicBezTo>
                        <a:cubicBezTo>
                          <a:pt x="71" y="16"/>
                          <a:pt x="71" y="16"/>
                          <a:pt x="71" y="15"/>
                        </a:cubicBezTo>
                        <a:cubicBezTo>
                          <a:pt x="70" y="14"/>
                          <a:pt x="70" y="16"/>
                          <a:pt x="70" y="17"/>
                        </a:cubicBezTo>
                        <a:cubicBezTo>
                          <a:pt x="69" y="17"/>
                          <a:pt x="68" y="17"/>
                          <a:pt x="68" y="16"/>
                        </a:cubicBezTo>
                        <a:cubicBezTo>
                          <a:pt x="66" y="16"/>
                          <a:pt x="67" y="20"/>
                          <a:pt x="65" y="19"/>
                        </a:cubicBezTo>
                        <a:cubicBezTo>
                          <a:pt x="65" y="19"/>
                          <a:pt x="64" y="18"/>
                          <a:pt x="64" y="18"/>
                        </a:cubicBezTo>
                        <a:cubicBezTo>
                          <a:pt x="63" y="19"/>
                          <a:pt x="63" y="19"/>
                          <a:pt x="63" y="19"/>
                        </a:cubicBezTo>
                        <a:cubicBezTo>
                          <a:pt x="60" y="18"/>
                          <a:pt x="62" y="22"/>
                          <a:pt x="62" y="22"/>
                        </a:cubicBezTo>
                        <a:cubicBezTo>
                          <a:pt x="62" y="22"/>
                          <a:pt x="60" y="22"/>
                          <a:pt x="60" y="22"/>
                        </a:cubicBezTo>
                        <a:cubicBezTo>
                          <a:pt x="60" y="23"/>
                          <a:pt x="61" y="23"/>
                          <a:pt x="61" y="23"/>
                        </a:cubicBezTo>
                        <a:cubicBezTo>
                          <a:pt x="60" y="25"/>
                          <a:pt x="59" y="23"/>
                          <a:pt x="59" y="26"/>
                        </a:cubicBezTo>
                        <a:cubicBezTo>
                          <a:pt x="59" y="27"/>
                          <a:pt x="60" y="27"/>
                          <a:pt x="60" y="28"/>
                        </a:cubicBezTo>
                        <a:cubicBezTo>
                          <a:pt x="60" y="30"/>
                          <a:pt x="53" y="26"/>
                          <a:pt x="53" y="29"/>
                        </a:cubicBezTo>
                        <a:cubicBezTo>
                          <a:pt x="53" y="30"/>
                          <a:pt x="57" y="32"/>
                          <a:pt x="55" y="33"/>
                        </a:cubicBezTo>
                        <a:cubicBezTo>
                          <a:pt x="54" y="33"/>
                          <a:pt x="54" y="32"/>
                          <a:pt x="54" y="33"/>
                        </a:cubicBezTo>
                        <a:cubicBezTo>
                          <a:pt x="53" y="34"/>
                          <a:pt x="53" y="34"/>
                          <a:pt x="52" y="33"/>
                        </a:cubicBezTo>
                        <a:cubicBezTo>
                          <a:pt x="51" y="33"/>
                          <a:pt x="52" y="31"/>
                          <a:pt x="51" y="30"/>
                        </a:cubicBezTo>
                        <a:cubicBezTo>
                          <a:pt x="50" y="28"/>
                          <a:pt x="48" y="32"/>
                          <a:pt x="47" y="33"/>
                        </a:cubicBezTo>
                        <a:cubicBezTo>
                          <a:pt x="47" y="34"/>
                          <a:pt x="46" y="35"/>
                          <a:pt x="46" y="36"/>
                        </a:cubicBezTo>
                        <a:cubicBezTo>
                          <a:pt x="46" y="36"/>
                          <a:pt x="47" y="37"/>
                          <a:pt x="47" y="38"/>
                        </a:cubicBezTo>
                        <a:cubicBezTo>
                          <a:pt x="47" y="38"/>
                          <a:pt x="45" y="40"/>
                          <a:pt x="44" y="41"/>
                        </a:cubicBezTo>
                        <a:cubicBezTo>
                          <a:pt x="41" y="44"/>
                          <a:pt x="38" y="46"/>
                          <a:pt x="34" y="47"/>
                        </a:cubicBezTo>
                        <a:cubicBezTo>
                          <a:pt x="31" y="47"/>
                          <a:pt x="28" y="49"/>
                          <a:pt x="24" y="50"/>
                        </a:cubicBezTo>
                        <a:cubicBezTo>
                          <a:pt x="21" y="51"/>
                          <a:pt x="18" y="51"/>
                          <a:pt x="15" y="53"/>
                        </a:cubicBezTo>
                        <a:cubicBezTo>
                          <a:pt x="13" y="55"/>
                          <a:pt x="12" y="55"/>
                          <a:pt x="10" y="56"/>
                        </a:cubicBezTo>
                        <a:cubicBezTo>
                          <a:pt x="9" y="57"/>
                          <a:pt x="7" y="60"/>
                          <a:pt x="7" y="60"/>
                        </a:cubicBezTo>
                        <a:cubicBezTo>
                          <a:pt x="6" y="60"/>
                          <a:pt x="7" y="57"/>
                          <a:pt x="7" y="56"/>
                        </a:cubicBezTo>
                        <a:cubicBezTo>
                          <a:pt x="5" y="56"/>
                          <a:pt x="4" y="61"/>
                          <a:pt x="4" y="61"/>
                        </a:cubicBezTo>
                        <a:cubicBezTo>
                          <a:pt x="5" y="64"/>
                          <a:pt x="3" y="65"/>
                          <a:pt x="3" y="68"/>
                        </a:cubicBezTo>
                        <a:cubicBezTo>
                          <a:pt x="3" y="69"/>
                          <a:pt x="8" y="80"/>
                          <a:pt x="6" y="81"/>
                        </a:cubicBezTo>
                        <a:cubicBezTo>
                          <a:pt x="6" y="81"/>
                          <a:pt x="3" y="77"/>
                          <a:pt x="3" y="77"/>
                        </a:cubicBezTo>
                        <a:cubicBezTo>
                          <a:pt x="3" y="78"/>
                          <a:pt x="6" y="81"/>
                          <a:pt x="4" y="82"/>
                        </a:cubicBezTo>
                        <a:cubicBezTo>
                          <a:pt x="2" y="82"/>
                          <a:pt x="2" y="77"/>
                          <a:pt x="0" y="77"/>
                        </a:cubicBezTo>
                        <a:cubicBezTo>
                          <a:pt x="0" y="77"/>
                          <a:pt x="6" y="85"/>
                          <a:pt x="6" y="86"/>
                        </a:cubicBezTo>
                        <a:cubicBezTo>
                          <a:pt x="7" y="87"/>
                          <a:pt x="6" y="89"/>
                          <a:pt x="7" y="91"/>
                        </a:cubicBezTo>
                        <a:cubicBezTo>
                          <a:pt x="8" y="93"/>
                          <a:pt x="9" y="94"/>
                          <a:pt x="10" y="96"/>
                        </a:cubicBezTo>
                        <a:cubicBezTo>
                          <a:pt x="11" y="97"/>
                          <a:pt x="11" y="100"/>
                          <a:pt x="11" y="101"/>
                        </a:cubicBezTo>
                        <a:cubicBezTo>
                          <a:pt x="11" y="103"/>
                          <a:pt x="12" y="105"/>
                          <a:pt x="13" y="106"/>
                        </a:cubicBezTo>
                        <a:cubicBezTo>
                          <a:pt x="14" y="109"/>
                          <a:pt x="14" y="110"/>
                          <a:pt x="14" y="113"/>
                        </a:cubicBezTo>
                        <a:cubicBezTo>
                          <a:pt x="14" y="114"/>
                          <a:pt x="14" y="119"/>
                          <a:pt x="14" y="119"/>
                        </a:cubicBezTo>
                        <a:cubicBezTo>
                          <a:pt x="13" y="120"/>
                          <a:pt x="12" y="120"/>
                          <a:pt x="11" y="121"/>
                        </a:cubicBezTo>
                        <a:cubicBezTo>
                          <a:pt x="10" y="124"/>
                          <a:pt x="12" y="124"/>
                          <a:pt x="13" y="125"/>
                        </a:cubicBezTo>
                        <a:cubicBezTo>
                          <a:pt x="17" y="127"/>
                          <a:pt x="20" y="129"/>
                          <a:pt x="25" y="128"/>
                        </a:cubicBezTo>
                        <a:cubicBezTo>
                          <a:pt x="27" y="127"/>
                          <a:pt x="29" y="126"/>
                          <a:pt x="30" y="125"/>
                        </a:cubicBezTo>
                        <a:cubicBezTo>
                          <a:pt x="33" y="124"/>
                          <a:pt x="32" y="125"/>
                          <a:pt x="33" y="123"/>
                        </a:cubicBezTo>
                        <a:cubicBezTo>
                          <a:pt x="35" y="121"/>
                          <a:pt x="42" y="121"/>
                          <a:pt x="44" y="122"/>
                        </a:cubicBezTo>
                        <a:cubicBezTo>
                          <a:pt x="47" y="122"/>
                          <a:pt x="52" y="124"/>
                          <a:pt x="54" y="121"/>
                        </a:cubicBezTo>
                        <a:cubicBezTo>
                          <a:pt x="55" y="120"/>
                          <a:pt x="55" y="118"/>
                          <a:pt x="57" y="117"/>
                        </a:cubicBezTo>
                        <a:cubicBezTo>
                          <a:pt x="59" y="116"/>
                          <a:pt x="61" y="115"/>
                          <a:pt x="63" y="114"/>
                        </a:cubicBezTo>
                        <a:cubicBezTo>
                          <a:pt x="66" y="112"/>
                          <a:pt x="70" y="114"/>
                          <a:pt x="73" y="112"/>
                        </a:cubicBezTo>
                        <a:cubicBezTo>
                          <a:pt x="78" y="110"/>
                          <a:pt x="82" y="110"/>
                          <a:pt x="88" y="109"/>
                        </a:cubicBezTo>
                        <a:cubicBezTo>
                          <a:pt x="89" y="109"/>
                          <a:pt x="90" y="108"/>
                          <a:pt x="92" y="108"/>
                        </a:cubicBezTo>
                        <a:cubicBezTo>
                          <a:pt x="93" y="109"/>
                          <a:pt x="95" y="110"/>
                          <a:pt x="96" y="111"/>
                        </a:cubicBezTo>
                        <a:cubicBezTo>
                          <a:pt x="97" y="111"/>
                          <a:pt x="107" y="113"/>
                          <a:pt x="107" y="114"/>
                        </a:cubicBezTo>
                        <a:cubicBezTo>
                          <a:pt x="106" y="115"/>
                          <a:pt x="105" y="118"/>
                          <a:pt x="107" y="117"/>
                        </a:cubicBezTo>
                        <a:cubicBezTo>
                          <a:pt x="108" y="117"/>
                          <a:pt x="110" y="120"/>
                          <a:pt x="111" y="121"/>
                        </a:cubicBezTo>
                        <a:cubicBezTo>
                          <a:pt x="112" y="122"/>
                          <a:pt x="112" y="123"/>
                          <a:pt x="112" y="125"/>
                        </a:cubicBezTo>
                        <a:cubicBezTo>
                          <a:pt x="113" y="126"/>
                          <a:pt x="115" y="128"/>
                          <a:pt x="115" y="128"/>
                        </a:cubicBezTo>
                        <a:cubicBezTo>
                          <a:pt x="115" y="127"/>
                          <a:pt x="114" y="126"/>
                          <a:pt x="116" y="125"/>
                        </a:cubicBezTo>
                        <a:cubicBezTo>
                          <a:pt x="117" y="124"/>
                          <a:pt x="118" y="123"/>
                          <a:pt x="120" y="122"/>
                        </a:cubicBezTo>
                        <a:cubicBezTo>
                          <a:pt x="121" y="121"/>
                          <a:pt x="126" y="116"/>
                          <a:pt x="125" y="115"/>
                        </a:cubicBezTo>
                        <a:cubicBezTo>
                          <a:pt x="126" y="117"/>
                          <a:pt x="125" y="118"/>
                          <a:pt x="125" y="120"/>
                        </a:cubicBezTo>
                        <a:cubicBezTo>
                          <a:pt x="126" y="121"/>
                          <a:pt x="124" y="122"/>
                          <a:pt x="124" y="122"/>
                        </a:cubicBezTo>
                        <a:cubicBezTo>
                          <a:pt x="123" y="124"/>
                          <a:pt x="123" y="125"/>
                          <a:pt x="123" y="126"/>
                        </a:cubicBezTo>
                        <a:cubicBezTo>
                          <a:pt x="123" y="128"/>
                          <a:pt x="119" y="129"/>
                          <a:pt x="122" y="129"/>
                        </a:cubicBezTo>
                        <a:cubicBezTo>
                          <a:pt x="126" y="129"/>
                          <a:pt x="124" y="125"/>
                          <a:pt x="125" y="123"/>
                        </a:cubicBezTo>
                        <a:cubicBezTo>
                          <a:pt x="125" y="123"/>
                          <a:pt x="129" y="127"/>
                          <a:pt x="128" y="129"/>
                        </a:cubicBezTo>
                        <a:cubicBezTo>
                          <a:pt x="125" y="133"/>
                          <a:pt x="129" y="130"/>
                          <a:pt x="131" y="132"/>
                        </a:cubicBezTo>
                        <a:cubicBezTo>
                          <a:pt x="134" y="135"/>
                          <a:pt x="134" y="136"/>
                          <a:pt x="134" y="139"/>
                        </a:cubicBezTo>
                        <a:cubicBezTo>
                          <a:pt x="133" y="142"/>
                          <a:pt x="137" y="145"/>
                          <a:pt x="139" y="145"/>
                        </a:cubicBezTo>
                        <a:cubicBezTo>
                          <a:pt x="141" y="146"/>
                          <a:pt x="143" y="147"/>
                          <a:pt x="145" y="147"/>
                        </a:cubicBezTo>
                        <a:cubicBezTo>
                          <a:pt x="147" y="147"/>
                          <a:pt x="151" y="152"/>
                          <a:pt x="153" y="151"/>
                        </a:cubicBezTo>
                        <a:cubicBezTo>
                          <a:pt x="155" y="150"/>
                          <a:pt x="157" y="149"/>
                          <a:pt x="158" y="147"/>
                        </a:cubicBezTo>
                        <a:cubicBezTo>
                          <a:pt x="158" y="147"/>
                          <a:pt x="160" y="144"/>
                          <a:pt x="161" y="145"/>
                        </a:cubicBezTo>
                        <a:cubicBezTo>
                          <a:pt x="161" y="146"/>
                          <a:pt x="159" y="147"/>
                          <a:pt x="160" y="148"/>
                        </a:cubicBezTo>
                        <a:cubicBezTo>
                          <a:pt x="161" y="149"/>
                          <a:pt x="161" y="146"/>
                          <a:pt x="162" y="146"/>
                        </a:cubicBezTo>
                        <a:cubicBezTo>
                          <a:pt x="162" y="146"/>
                          <a:pt x="164" y="149"/>
                          <a:pt x="165" y="149"/>
                        </a:cubicBezTo>
                        <a:cubicBezTo>
                          <a:pt x="165" y="150"/>
                          <a:pt x="167" y="152"/>
                          <a:pt x="168" y="152"/>
                        </a:cubicBezTo>
                        <a:cubicBezTo>
                          <a:pt x="167" y="152"/>
                          <a:pt x="170" y="149"/>
                          <a:pt x="170" y="149"/>
                        </a:cubicBezTo>
                        <a:cubicBezTo>
                          <a:pt x="172" y="148"/>
                          <a:pt x="173" y="146"/>
                          <a:pt x="174" y="145"/>
                        </a:cubicBezTo>
                        <a:cubicBezTo>
                          <a:pt x="177" y="144"/>
                          <a:pt x="185" y="146"/>
                          <a:pt x="185" y="142"/>
                        </a:cubicBezTo>
                        <a:cubicBezTo>
                          <a:pt x="186" y="137"/>
                          <a:pt x="187" y="134"/>
                          <a:pt x="188" y="130"/>
                        </a:cubicBezTo>
                        <a:cubicBezTo>
                          <a:pt x="190" y="126"/>
                          <a:pt x="191" y="122"/>
                          <a:pt x="194" y="118"/>
                        </a:cubicBezTo>
                        <a:cubicBezTo>
                          <a:pt x="195" y="117"/>
                          <a:pt x="197" y="116"/>
                          <a:pt x="198" y="114"/>
                        </a:cubicBezTo>
                        <a:cubicBezTo>
                          <a:pt x="198" y="113"/>
                          <a:pt x="198" y="113"/>
                          <a:pt x="198" y="112"/>
                        </a:cubicBezTo>
                        <a:cubicBezTo>
                          <a:pt x="199" y="111"/>
                          <a:pt x="200" y="110"/>
                          <a:pt x="200" y="108"/>
                        </a:cubicBezTo>
                        <a:cubicBezTo>
                          <a:pt x="201" y="106"/>
                          <a:pt x="200" y="104"/>
                          <a:pt x="201" y="102"/>
                        </a:cubicBezTo>
                        <a:cubicBezTo>
                          <a:pt x="201" y="101"/>
                          <a:pt x="202" y="100"/>
                          <a:pt x="202" y="99"/>
                        </a:cubicBezTo>
                        <a:cubicBezTo>
                          <a:pt x="203" y="98"/>
                          <a:pt x="201" y="97"/>
                          <a:pt x="202" y="96"/>
                        </a:cubicBezTo>
                        <a:cubicBezTo>
                          <a:pt x="203" y="95"/>
                          <a:pt x="204" y="92"/>
                          <a:pt x="203" y="91"/>
                        </a:cubicBezTo>
                        <a:cubicBezTo>
                          <a:pt x="203" y="89"/>
                          <a:pt x="202" y="88"/>
                          <a:pt x="202" y="87"/>
                        </a:cubicBezTo>
                        <a:cubicBezTo>
                          <a:pt x="201" y="86"/>
                          <a:pt x="201" y="84"/>
                          <a:pt x="201" y="83"/>
                        </a:cubicBezTo>
                        <a:cubicBezTo>
                          <a:pt x="200" y="79"/>
                          <a:pt x="203" y="77"/>
                          <a:pt x="202" y="73"/>
                        </a:cubicBezTo>
                        <a:cubicBezTo>
                          <a:pt x="202" y="74"/>
                          <a:pt x="201" y="76"/>
                          <a:pt x="200" y="76"/>
                        </a:cubicBezTo>
                        <a:cubicBezTo>
                          <a:pt x="198" y="76"/>
                          <a:pt x="197" y="72"/>
                          <a:pt x="196" y="70"/>
                        </a:cubicBezTo>
                        <a:cubicBezTo>
                          <a:pt x="194" y="67"/>
                          <a:pt x="190" y="67"/>
                          <a:pt x="190" y="62"/>
                        </a:cubicBezTo>
                        <a:cubicBezTo>
                          <a:pt x="189" y="60"/>
                          <a:pt x="188" y="60"/>
                          <a:pt x="187" y="59"/>
                        </a:cubicBezTo>
                        <a:cubicBezTo>
                          <a:pt x="185" y="58"/>
                          <a:pt x="185" y="61"/>
                          <a:pt x="184" y="59"/>
                        </a:cubicBezTo>
                        <a:cubicBezTo>
                          <a:pt x="184" y="56"/>
                          <a:pt x="183" y="55"/>
                          <a:pt x="181" y="53"/>
                        </a:cubicBezTo>
                        <a:cubicBezTo>
                          <a:pt x="181" y="53"/>
                          <a:pt x="180" y="52"/>
                          <a:pt x="180" y="51"/>
                        </a:cubicBezTo>
                        <a:cubicBezTo>
                          <a:pt x="179" y="51"/>
                          <a:pt x="180" y="49"/>
                          <a:pt x="180" y="50"/>
                        </a:cubicBezTo>
                        <a:cubicBezTo>
                          <a:pt x="178" y="48"/>
                          <a:pt x="176" y="47"/>
                          <a:pt x="174" y="46"/>
                        </a:cubicBezTo>
                        <a:cubicBezTo>
                          <a:pt x="172" y="44"/>
                          <a:pt x="169" y="45"/>
                          <a:pt x="168" y="43"/>
                        </a:cubicBezTo>
                        <a:cubicBezTo>
                          <a:pt x="166" y="41"/>
                          <a:pt x="167" y="37"/>
                          <a:pt x="166" y="36"/>
                        </a:cubicBezTo>
                        <a:cubicBezTo>
                          <a:pt x="166" y="34"/>
                          <a:pt x="166" y="32"/>
                          <a:pt x="165" y="31"/>
                        </a:cubicBezTo>
                        <a:cubicBezTo>
                          <a:pt x="164" y="30"/>
                          <a:pt x="163" y="30"/>
                          <a:pt x="163" y="28"/>
                        </a:cubicBezTo>
                        <a:cubicBezTo>
                          <a:pt x="163" y="26"/>
                          <a:pt x="163" y="23"/>
                          <a:pt x="161" y="20"/>
                        </a:cubicBezTo>
                        <a:cubicBezTo>
                          <a:pt x="160" y="20"/>
                          <a:pt x="158" y="17"/>
                          <a:pt x="158" y="18"/>
                        </a:cubicBezTo>
                        <a:cubicBezTo>
                          <a:pt x="156" y="18"/>
                          <a:pt x="156" y="19"/>
                          <a:pt x="155" y="17"/>
                        </a:cubicBezTo>
                        <a:cubicBezTo>
                          <a:pt x="153" y="15"/>
                          <a:pt x="154" y="11"/>
                          <a:pt x="152" y="8"/>
                        </a:cubicBezTo>
                        <a:cubicBezTo>
                          <a:pt x="152" y="7"/>
                          <a:pt x="148" y="0"/>
                          <a:pt x="148" y="0"/>
                        </a:cubicBezTo>
                        <a:cubicBezTo>
                          <a:pt x="147" y="0"/>
                          <a:pt x="147" y="2"/>
                          <a:pt x="147" y="3"/>
                        </a:cubicBezTo>
                        <a:cubicBezTo>
                          <a:pt x="147" y="4"/>
                          <a:pt x="146" y="5"/>
                          <a:pt x="145" y="6"/>
                        </a:cubicBezTo>
                        <a:cubicBezTo>
                          <a:pt x="145" y="6"/>
                          <a:pt x="143" y="8"/>
                          <a:pt x="144" y="9"/>
                        </a:cubicBezTo>
                        <a:cubicBezTo>
                          <a:pt x="144" y="9"/>
                          <a:pt x="146" y="9"/>
                          <a:pt x="145" y="10"/>
                        </a:cubicBezTo>
                        <a:cubicBezTo>
                          <a:pt x="144" y="10"/>
                          <a:pt x="143" y="15"/>
                          <a:pt x="143" y="16"/>
                        </a:cubicBezTo>
                        <a:cubicBezTo>
                          <a:pt x="144" y="18"/>
                          <a:pt x="144" y="20"/>
                          <a:pt x="144" y="22"/>
                        </a:cubicBezTo>
                        <a:cubicBezTo>
                          <a:pt x="143" y="26"/>
                          <a:pt x="143" y="36"/>
                          <a:pt x="137" y="36"/>
                        </a:cubicBezTo>
                        <a:cubicBezTo>
                          <a:pt x="133" y="36"/>
                          <a:pt x="133" y="32"/>
                          <a:pt x="130" y="31"/>
                        </a:cubicBezTo>
                        <a:cubicBezTo>
                          <a:pt x="128" y="30"/>
                          <a:pt x="126" y="30"/>
                          <a:pt x="124" y="28"/>
                        </a:cubicBezTo>
                        <a:cubicBezTo>
                          <a:pt x="123" y="27"/>
                          <a:pt x="112" y="21"/>
                          <a:pt x="113" y="20"/>
                        </a:cubicBezTo>
                        <a:cubicBezTo>
                          <a:pt x="113" y="19"/>
                          <a:pt x="114" y="18"/>
                          <a:pt x="115" y="17"/>
                        </a:cubicBezTo>
                        <a:cubicBezTo>
                          <a:pt x="115" y="16"/>
                          <a:pt x="117" y="16"/>
                          <a:pt x="117" y="15"/>
                        </a:cubicBezTo>
                        <a:cubicBezTo>
                          <a:pt x="117" y="15"/>
                          <a:pt x="116" y="14"/>
                          <a:pt x="116" y="13"/>
                        </a:cubicBezTo>
                        <a:cubicBezTo>
                          <a:pt x="117" y="12"/>
                          <a:pt x="117" y="12"/>
                          <a:pt x="118" y="11"/>
                        </a:cubicBezTo>
                        <a:cubicBezTo>
                          <a:pt x="118" y="10"/>
                          <a:pt x="120" y="9"/>
                          <a:pt x="121" y="8"/>
                        </a:cubicBezTo>
                        <a:cubicBezTo>
                          <a:pt x="121" y="7"/>
                          <a:pt x="119" y="5"/>
                          <a:pt x="118" y="6"/>
                        </a:cubicBezTo>
                        <a:cubicBezTo>
                          <a:pt x="118" y="6"/>
                          <a:pt x="117" y="8"/>
                          <a:pt x="117" y="8"/>
                        </a:cubicBezTo>
                        <a:cubicBezTo>
                          <a:pt x="116" y="7"/>
                          <a:pt x="116" y="7"/>
                          <a:pt x="115" y="6"/>
                        </a:cubicBezTo>
                        <a:cubicBezTo>
                          <a:pt x="115" y="5"/>
                          <a:pt x="113" y="7"/>
                          <a:pt x="112" y="7"/>
                        </a:cubicBezTo>
                        <a:cubicBezTo>
                          <a:pt x="111" y="8"/>
                          <a:pt x="110" y="7"/>
                          <a:pt x="109" y="7"/>
                        </a:cubicBezTo>
                        <a:cubicBezTo>
                          <a:pt x="107" y="6"/>
                          <a:pt x="104" y="5"/>
                          <a:pt x="101" y="4"/>
                        </a:cubicBezTo>
                        <a:cubicBezTo>
                          <a:pt x="99" y="4"/>
                          <a:pt x="103" y="5"/>
                          <a:pt x="101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1" name="Freeform 404">
                    <a:extLst>
                      <a:ext uri="{FF2B5EF4-FFF2-40B4-BE49-F238E27FC236}">
                        <a16:creationId xmlns:a16="http://schemas.microsoft.com/office/drawing/2014/main" id="{BC4E4AE0-5F1A-403B-B7A4-ABB14F6EBC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9864" y="2963582"/>
                    <a:ext cx="186353" cy="281920"/>
                  </a:xfrm>
                  <a:custGeom>
                    <a:avLst/>
                    <a:gdLst>
                      <a:gd name="T0" fmla="*/ 7 w 40"/>
                      <a:gd name="T1" fmla="*/ 0 h 60"/>
                      <a:gd name="T2" fmla="*/ 4 w 40"/>
                      <a:gd name="T3" fmla="*/ 3 h 60"/>
                      <a:gd name="T4" fmla="*/ 2 w 40"/>
                      <a:gd name="T5" fmla="*/ 8 h 60"/>
                      <a:gd name="T6" fmla="*/ 5 w 40"/>
                      <a:gd name="T7" fmla="*/ 14 h 60"/>
                      <a:gd name="T8" fmla="*/ 3 w 40"/>
                      <a:gd name="T9" fmla="*/ 18 h 60"/>
                      <a:gd name="T10" fmla="*/ 3 w 40"/>
                      <a:gd name="T11" fmla="*/ 19 h 60"/>
                      <a:gd name="T12" fmla="*/ 2 w 40"/>
                      <a:gd name="T13" fmla="*/ 23 h 60"/>
                      <a:gd name="T14" fmla="*/ 5 w 40"/>
                      <a:gd name="T15" fmla="*/ 23 h 60"/>
                      <a:gd name="T16" fmla="*/ 7 w 40"/>
                      <a:gd name="T17" fmla="*/ 19 h 60"/>
                      <a:gd name="T18" fmla="*/ 7 w 40"/>
                      <a:gd name="T19" fmla="*/ 23 h 60"/>
                      <a:gd name="T20" fmla="*/ 11 w 40"/>
                      <a:gd name="T21" fmla="*/ 27 h 60"/>
                      <a:gd name="T22" fmla="*/ 14 w 40"/>
                      <a:gd name="T23" fmla="*/ 30 h 60"/>
                      <a:gd name="T24" fmla="*/ 16 w 40"/>
                      <a:gd name="T25" fmla="*/ 36 h 60"/>
                      <a:gd name="T26" fmla="*/ 8 w 40"/>
                      <a:gd name="T27" fmla="*/ 39 h 60"/>
                      <a:gd name="T28" fmla="*/ 9 w 40"/>
                      <a:gd name="T29" fmla="*/ 42 h 60"/>
                      <a:gd name="T30" fmla="*/ 5 w 40"/>
                      <a:gd name="T31" fmla="*/ 47 h 60"/>
                      <a:gd name="T32" fmla="*/ 9 w 40"/>
                      <a:gd name="T33" fmla="*/ 48 h 60"/>
                      <a:gd name="T34" fmla="*/ 18 w 40"/>
                      <a:gd name="T35" fmla="*/ 48 h 60"/>
                      <a:gd name="T36" fmla="*/ 10 w 40"/>
                      <a:gd name="T37" fmla="*/ 52 h 60"/>
                      <a:gd name="T38" fmla="*/ 7 w 40"/>
                      <a:gd name="T39" fmla="*/ 55 h 60"/>
                      <a:gd name="T40" fmla="*/ 3 w 40"/>
                      <a:gd name="T41" fmla="*/ 59 h 60"/>
                      <a:gd name="T42" fmla="*/ 5 w 40"/>
                      <a:gd name="T43" fmla="*/ 60 h 60"/>
                      <a:gd name="T44" fmla="*/ 12 w 40"/>
                      <a:gd name="T45" fmla="*/ 57 h 60"/>
                      <a:gd name="T46" fmla="*/ 19 w 40"/>
                      <a:gd name="T47" fmla="*/ 55 h 60"/>
                      <a:gd name="T48" fmla="*/ 27 w 40"/>
                      <a:gd name="T49" fmla="*/ 54 h 60"/>
                      <a:gd name="T50" fmla="*/ 38 w 40"/>
                      <a:gd name="T51" fmla="*/ 51 h 60"/>
                      <a:gd name="T52" fmla="*/ 38 w 40"/>
                      <a:gd name="T53" fmla="*/ 46 h 60"/>
                      <a:gd name="T54" fmla="*/ 32 w 40"/>
                      <a:gd name="T55" fmla="*/ 41 h 60"/>
                      <a:gd name="T56" fmla="*/ 31 w 40"/>
                      <a:gd name="T57" fmla="*/ 36 h 60"/>
                      <a:gd name="T58" fmla="*/ 30 w 40"/>
                      <a:gd name="T59" fmla="*/ 34 h 60"/>
                      <a:gd name="T60" fmla="*/ 23 w 40"/>
                      <a:gd name="T61" fmla="*/ 25 h 60"/>
                      <a:gd name="T62" fmla="*/ 12 w 40"/>
                      <a:gd name="T63" fmla="*/ 18 h 60"/>
                      <a:gd name="T64" fmla="*/ 14 w 40"/>
                      <a:gd name="T65" fmla="*/ 16 h 60"/>
                      <a:gd name="T66" fmla="*/ 21 w 40"/>
                      <a:gd name="T67" fmla="*/ 8 h 60"/>
                      <a:gd name="T68" fmla="*/ 9 w 40"/>
                      <a:gd name="T69" fmla="*/ 7 h 60"/>
                      <a:gd name="T70" fmla="*/ 9 w 40"/>
                      <a:gd name="T71" fmla="*/ 6 h 60"/>
                      <a:gd name="T72" fmla="*/ 15 w 40"/>
                      <a:gd name="T73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0" h="60">
                        <a:moveTo>
                          <a:pt x="15" y="0"/>
                        </a:moveTo>
                        <a:cubicBezTo>
                          <a:pt x="12" y="0"/>
                          <a:pt x="10" y="1"/>
                          <a:pt x="7" y="0"/>
                        </a:cubicBezTo>
                        <a:cubicBezTo>
                          <a:pt x="6" y="0"/>
                          <a:pt x="5" y="0"/>
                          <a:pt x="5" y="1"/>
                        </a:cubicBezTo>
                        <a:cubicBezTo>
                          <a:pt x="6" y="3"/>
                          <a:pt x="5" y="2"/>
                          <a:pt x="4" y="3"/>
                        </a:cubicBezTo>
                        <a:cubicBezTo>
                          <a:pt x="5" y="2"/>
                          <a:pt x="5" y="4"/>
                          <a:pt x="5" y="4"/>
                        </a:cubicBezTo>
                        <a:cubicBezTo>
                          <a:pt x="4" y="6"/>
                          <a:pt x="1" y="5"/>
                          <a:pt x="2" y="8"/>
                        </a:cubicBezTo>
                        <a:cubicBezTo>
                          <a:pt x="4" y="10"/>
                          <a:pt x="3" y="11"/>
                          <a:pt x="2" y="13"/>
                        </a:cubicBezTo>
                        <a:cubicBezTo>
                          <a:pt x="2" y="15"/>
                          <a:pt x="4" y="15"/>
                          <a:pt x="5" y="14"/>
                        </a:cubicBezTo>
                        <a:cubicBezTo>
                          <a:pt x="4" y="15"/>
                          <a:pt x="5" y="15"/>
                          <a:pt x="5" y="16"/>
                        </a:cubicBezTo>
                        <a:cubicBezTo>
                          <a:pt x="5" y="15"/>
                          <a:pt x="3" y="18"/>
                          <a:pt x="3" y="18"/>
                        </a:cubicBezTo>
                        <a:cubicBezTo>
                          <a:pt x="2" y="18"/>
                          <a:pt x="0" y="18"/>
                          <a:pt x="0" y="20"/>
                        </a:cubicBezTo>
                        <a:cubicBezTo>
                          <a:pt x="1" y="20"/>
                          <a:pt x="2" y="18"/>
                          <a:pt x="3" y="19"/>
                        </a:cubicBezTo>
                        <a:cubicBezTo>
                          <a:pt x="3" y="20"/>
                          <a:pt x="3" y="21"/>
                          <a:pt x="3" y="21"/>
                        </a:cubicBezTo>
                        <a:cubicBezTo>
                          <a:pt x="2" y="22"/>
                          <a:pt x="2" y="23"/>
                          <a:pt x="2" y="23"/>
                        </a:cubicBezTo>
                        <a:cubicBezTo>
                          <a:pt x="2" y="24"/>
                          <a:pt x="3" y="22"/>
                          <a:pt x="4" y="22"/>
                        </a:cubicBezTo>
                        <a:cubicBezTo>
                          <a:pt x="4" y="21"/>
                          <a:pt x="5" y="23"/>
                          <a:pt x="5" y="23"/>
                        </a:cubicBezTo>
                        <a:cubicBezTo>
                          <a:pt x="6" y="23"/>
                          <a:pt x="5" y="19"/>
                          <a:pt x="4" y="19"/>
                        </a:cubicBezTo>
                        <a:cubicBezTo>
                          <a:pt x="5" y="19"/>
                          <a:pt x="7" y="20"/>
                          <a:pt x="7" y="19"/>
                        </a:cubicBezTo>
                        <a:cubicBezTo>
                          <a:pt x="7" y="19"/>
                          <a:pt x="6" y="20"/>
                          <a:pt x="6" y="20"/>
                        </a:cubicBezTo>
                        <a:cubicBezTo>
                          <a:pt x="6" y="21"/>
                          <a:pt x="7" y="22"/>
                          <a:pt x="7" y="23"/>
                        </a:cubicBezTo>
                        <a:cubicBezTo>
                          <a:pt x="7" y="24"/>
                          <a:pt x="4" y="27"/>
                          <a:pt x="7" y="27"/>
                        </a:cubicBezTo>
                        <a:cubicBezTo>
                          <a:pt x="7" y="27"/>
                          <a:pt x="10" y="27"/>
                          <a:pt x="11" y="27"/>
                        </a:cubicBezTo>
                        <a:cubicBezTo>
                          <a:pt x="12" y="26"/>
                          <a:pt x="15" y="26"/>
                          <a:pt x="15" y="26"/>
                        </a:cubicBezTo>
                        <a:cubicBezTo>
                          <a:pt x="14" y="28"/>
                          <a:pt x="13" y="28"/>
                          <a:pt x="14" y="30"/>
                        </a:cubicBezTo>
                        <a:cubicBezTo>
                          <a:pt x="15" y="33"/>
                          <a:pt x="15" y="31"/>
                          <a:pt x="16" y="32"/>
                        </a:cubicBezTo>
                        <a:cubicBezTo>
                          <a:pt x="16" y="33"/>
                          <a:pt x="15" y="35"/>
                          <a:pt x="16" y="36"/>
                        </a:cubicBezTo>
                        <a:cubicBezTo>
                          <a:pt x="17" y="38"/>
                          <a:pt x="14" y="38"/>
                          <a:pt x="13" y="38"/>
                        </a:cubicBezTo>
                        <a:cubicBezTo>
                          <a:pt x="11" y="39"/>
                          <a:pt x="10" y="37"/>
                          <a:pt x="8" y="39"/>
                        </a:cubicBezTo>
                        <a:cubicBezTo>
                          <a:pt x="7" y="41"/>
                          <a:pt x="12" y="40"/>
                          <a:pt x="11" y="41"/>
                        </a:cubicBezTo>
                        <a:cubicBezTo>
                          <a:pt x="11" y="41"/>
                          <a:pt x="9" y="42"/>
                          <a:pt x="9" y="42"/>
                        </a:cubicBezTo>
                        <a:cubicBezTo>
                          <a:pt x="9" y="43"/>
                          <a:pt x="10" y="43"/>
                          <a:pt x="9" y="44"/>
                        </a:cubicBezTo>
                        <a:cubicBezTo>
                          <a:pt x="8" y="45"/>
                          <a:pt x="7" y="46"/>
                          <a:pt x="5" y="47"/>
                        </a:cubicBezTo>
                        <a:cubicBezTo>
                          <a:pt x="4" y="48"/>
                          <a:pt x="6" y="49"/>
                          <a:pt x="6" y="49"/>
                        </a:cubicBezTo>
                        <a:cubicBezTo>
                          <a:pt x="7" y="49"/>
                          <a:pt x="9" y="48"/>
                          <a:pt x="9" y="48"/>
                        </a:cubicBezTo>
                        <a:cubicBezTo>
                          <a:pt x="9" y="49"/>
                          <a:pt x="12" y="49"/>
                          <a:pt x="13" y="50"/>
                        </a:cubicBezTo>
                        <a:cubicBezTo>
                          <a:pt x="15" y="50"/>
                          <a:pt x="17" y="48"/>
                          <a:pt x="18" y="48"/>
                        </a:cubicBezTo>
                        <a:cubicBezTo>
                          <a:pt x="18" y="48"/>
                          <a:pt x="16" y="53"/>
                          <a:pt x="13" y="52"/>
                        </a:cubicBezTo>
                        <a:cubicBezTo>
                          <a:pt x="12" y="51"/>
                          <a:pt x="11" y="52"/>
                          <a:pt x="10" y="52"/>
                        </a:cubicBezTo>
                        <a:cubicBezTo>
                          <a:pt x="8" y="52"/>
                          <a:pt x="9" y="51"/>
                          <a:pt x="8" y="51"/>
                        </a:cubicBezTo>
                        <a:cubicBezTo>
                          <a:pt x="8" y="51"/>
                          <a:pt x="8" y="54"/>
                          <a:pt x="7" y="55"/>
                        </a:cubicBezTo>
                        <a:cubicBezTo>
                          <a:pt x="7" y="55"/>
                          <a:pt x="6" y="56"/>
                          <a:pt x="5" y="57"/>
                        </a:cubicBezTo>
                        <a:cubicBezTo>
                          <a:pt x="5" y="57"/>
                          <a:pt x="3" y="58"/>
                          <a:pt x="3" y="59"/>
                        </a:cubicBezTo>
                        <a:cubicBezTo>
                          <a:pt x="3" y="59"/>
                          <a:pt x="5" y="59"/>
                          <a:pt x="5" y="59"/>
                        </a:cubicBezTo>
                        <a:cubicBezTo>
                          <a:pt x="5" y="59"/>
                          <a:pt x="4" y="59"/>
                          <a:pt x="5" y="60"/>
                        </a:cubicBezTo>
                        <a:cubicBezTo>
                          <a:pt x="5" y="60"/>
                          <a:pt x="7" y="57"/>
                          <a:pt x="8" y="57"/>
                        </a:cubicBezTo>
                        <a:cubicBezTo>
                          <a:pt x="9" y="57"/>
                          <a:pt x="11" y="58"/>
                          <a:pt x="12" y="57"/>
                        </a:cubicBezTo>
                        <a:cubicBezTo>
                          <a:pt x="14" y="57"/>
                          <a:pt x="13" y="55"/>
                          <a:pt x="15" y="55"/>
                        </a:cubicBezTo>
                        <a:cubicBezTo>
                          <a:pt x="16" y="54"/>
                          <a:pt x="17" y="55"/>
                          <a:pt x="19" y="55"/>
                        </a:cubicBezTo>
                        <a:cubicBezTo>
                          <a:pt x="20" y="56"/>
                          <a:pt x="21" y="54"/>
                          <a:pt x="23" y="55"/>
                        </a:cubicBezTo>
                        <a:cubicBezTo>
                          <a:pt x="24" y="56"/>
                          <a:pt x="26" y="55"/>
                          <a:pt x="27" y="54"/>
                        </a:cubicBezTo>
                        <a:cubicBezTo>
                          <a:pt x="29" y="54"/>
                          <a:pt x="32" y="54"/>
                          <a:pt x="34" y="54"/>
                        </a:cubicBezTo>
                        <a:cubicBezTo>
                          <a:pt x="34" y="54"/>
                          <a:pt x="38" y="51"/>
                          <a:pt x="38" y="51"/>
                        </a:cubicBezTo>
                        <a:cubicBezTo>
                          <a:pt x="37" y="50"/>
                          <a:pt x="33" y="51"/>
                          <a:pt x="33" y="50"/>
                        </a:cubicBezTo>
                        <a:cubicBezTo>
                          <a:pt x="33" y="49"/>
                          <a:pt x="37" y="46"/>
                          <a:pt x="38" y="46"/>
                        </a:cubicBezTo>
                        <a:cubicBezTo>
                          <a:pt x="39" y="44"/>
                          <a:pt x="40" y="40"/>
                          <a:pt x="36" y="40"/>
                        </a:cubicBezTo>
                        <a:cubicBezTo>
                          <a:pt x="35" y="40"/>
                          <a:pt x="33" y="41"/>
                          <a:pt x="32" y="41"/>
                        </a:cubicBezTo>
                        <a:cubicBezTo>
                          <a:pt x="30" y="40"/>
                          <a:pt x="32" y="40"/>
                          <a:pt x="32" y="39"/>
                        </a:cubicBezTo>
                        <a:cubicBezTo>
                          <a:pt x="32" y="38"/>
                          <a:pt x="32" y="37"/>
                          <a:pt x="31" y="36"/>
                        </a:cubicBezTo>
                        <a:cubicBezTo>
                          <a:pt x="31" y="36"/>
                          <a:pt x="27" y="35"/>
                          <a:pt x="28" y="34"/>
                        </a:cubicBezTo>
                        <a:cubicBezTo>
                          <a:pt x="28" y="34"/>
                          <a:pt x="30" y="35"/>
                          <a:pt x="30" y="34"/>
                        </a:cubicBezTo>
                        <a:cubicBezTo>
                          <a:pt x="31" y="33"/>
                          <a:pt x="30" y="32"/>
                          <a:pt x="29" y="31"/>
                        </a:cubicBezTo>
                        <a:cubicBezTo>
                          <a:pt x="26" y="29"/>
                          <a:pt x="25" y="29"/>
                          <a:pt x="23" y="25"/>
                        </a:cubicBezTo>
                        <a:cubicBezTo>
                          <a:pt x="22" y="23"/>
                          <a:pt x="21" y="21"/>
                          <a:pt x="18" y="19"/>
                        </a:cubicBezTo>
                        <a:cubicBezTo>
                          <a:pt x="17" y="18"/>
                          <a:pt x="13" y="20"/>
                          <a:pt x="12" y="18"/>
                        </a:cubicBezTo>
                        <a:cubicBezTo>
                          <a:pt x="12" y="18"/>
                          <a:pt x="18" y="17"/>
                          <a:pt x="17" y="16"/>
                        </a:cubicBezTo>
                        <a:cubicBezTo>
                          <a:pt x="17" y="16"/>
                          <a:pt x="15" y="17"/>
                          <a:pt x="14" y="16"/>
                        </a:cubicBezTo>
                        <a:cubicBezTo>
                          <a:pt x="14" y="16"/>
                          <a:pt x="18" y="15"/>
                          <a:pt x="18" y="15"/>
                        </a:cubicBezTo>
                        <a:cubicBezTo>
                          <a:pt x="19" y="14"/>
                          <a:pt x="22" y="9"/>
                          <a:pt x="21" y="8"/>
                        </a:cubicBezTo>
                        <a:cubicBezTo>
                          <a:pt x="20" y="6"/>
                          <a:pt x="17" y="6"/>
                          <a:pt x="15" y="6"/>
                        </a:cubicBezTo>
                        <a:cubicBezTo>
                          <a:pt x="14" y="7"/>
                          <a:pt x="9" y="7"/>
                          <a:pt x="9" y="7"/>
                        </a:cubicBezTo>
                        <a:cubicBezTo>
                          <a:pt x="9" y="7"/>
                          <a:pt x="11" y="6"/>
                          <a:pt x="11" y="6"/>
                        </a:cubicBezTo>
                        <a:cubicBezTo>
                          <a:pt x="11" y="6"/>
                          <a:pt x="9" y="5"/>
                          <a:pt x="9" y="6"/>
                        </a:cubicBezTo>
                        <a:cubicBezTo>
                          <a:pt x="9" y="5"/>
                          <a:pt x="18" y="1"/>
                          <a:pt x="15" y="0"/>
                        </a:cubicBezTo>
                        <a:cubicBezTo>
                          <a:pt x="14" y="0"/>
                          <a:pt x="17" y="1"/>
                          <a:pt x="15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2" name="Freeform 521">
                    <a:extLst>
                      <a:ext uri="{FF2B5EF4-FFF2-40B4-BE49-F238E27FC236}">
                        <a16:creationId xmlns:a16="http://schemas.microsoft.com/office/drawing/2014/main" id="{895C4D76-BFA7-4A53-8432-ED6F9F6C21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25245" y="2538312"/>
                    <a:ext cx="50968" cy="28669"/>
                  </a:xfrm>
                  <a:custGeom>
                    <a:avLst/>
                    <a:gdLst>
                      <a:gd name="T0" fmla="*/ 3 w 11"/>
                      <a:gd name="T1" fmla="*/ 4 h 6"/>
                      <a:gd name="T2" fmla="*/ 1 w 11"/>
                      <a:gd name="T3" fmla="*/ 1 h 6"/>
                      <a:gd name="T4" fmla="*/ 6 w 11"/>
                      <a:gd name="T5" fmla="*/ 1 h 6"/>
                      <a:gd name="T6" fmla="*/ 3 w 11"/>
                      <a:gd name="T7" fmla="*/ 4 h 6"/>
                      <a:gd name="T8" fmla="*/ 3 w 11"/>
                      <a:gd name="T9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6">
                        <a:moveTo>
                          <a:pt x="3" y="4"/>
                        </a:moveTo>
                        <a:cubicBezTo>
                          <a:pt x="1" y="3"/>
                          <a:pt x="0" y="3"/>
                          <a:pt x="1" y="1"/>
                        </a:cubicBezTo>
                        <a:cubicBezTo>
                          <a:pt x="2" y="0"/>
                          <a:pt x="4" y="1"/>
                          <a:pt x="6" y="1"/>
                        </a:cubicBezTo>
                        <a:cubicBezTo>
                          <a:pt x="11" y="2"/>
                          <a:pt x="6" y="6"/>
                          <a:pt x="3" y="4"/>
                        </a:cubicBezTo>
                        <a:cubicBezTo>
                          <a:pt x="2" y="3"/>
                          <a:pt x="4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3" name="Freeform 522">
                    <a:extLst>
                      <a:ext uri="{FF2B5EF4-FFF2-40B4-BE49-F238E27FC236}">
                        <a16:creationId xmlns:a16="http://schemas.microsoft.com/office/drawing/2014/main" id="{81F3F440-97B7-4411-A50F-2478D764A5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26492" y="2949248"/>
                    <a:ext cx="28669" cy="23893"/>
                  </a:xfrm>
                  <a:custGeom>
                    <a:avLst/>
                    <a:gdLst>
                      <a:gd name="T0" fmla="*/ 5 w 6"/>
                      <a:gd name="T1" fmla="*/ 2 h 5"/>
                      <a:gd name="T2" fmla="*/ 5 w 6"/>
                      <a:gd name="T3" fmla="*/ 1 h 5"/>
                      <a:gd name="T4" fmla="*/ 2 w 6"/>
                      <a:gd name="T5" fmla="*/ 1 h 5"/>
                      <a:gd name="T6" fmla="*/ 1 w 6"/>
                      <a:gd name="T7" fmla="*/ 3 h 5"/>
                      <a:gd name="T8" fmla="*/ 0 w 6"/>
                      <a:gd name="T9" fmla="*/ 4 h 5"/>
                      <a:gd name="T10" fmla="*/ 5 w 6"/>
                      <a:gd name="T11" fmla="*/ 2 h 5"/>
                      <a:gd name="T12" fmla="*/ 5 w 6"/>
                      <a:gd name="T13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5">
                        <a:moveTo>
                          <a:pt x="5" y="2"/>
                        </a:moveTo>
                        <a:cubicBezTo>
                          <a:pt x="6" y="2"/>
                          <a:pt x="5" y="1"/>
                          <a:pt x="5" y="1"/>
                        </a:cubicBezTo>
                        <a:cubicBezTo>
                          <a:pt x="4" y="0"/>
                          <a:pt x="3" y="1"/>
                          <a:pt x="2" y="1"/>
                        </a:cubicBezTo>
                        <a:cubicBezTo>
                          <a:pt x="1" y="1"/>
                          <a:pt x="0" y="2"/>
                          <a:pt x="1" y="3"/>
                        </a:cubicBezTo>
                        <a:cubicBezTo>
                          <a:pt x="1" y="3"/>
                          <a:pt x="0" y="5"/>
                          <a:pt x="0" y="4"/>
                        </a:cubicBezTo>
                        <a:cubicBezTo>
                          <a:pt x="0" y="4"/>
                          <a:pt x="5" y="2"/>
                          <a:pt x="5" y="2"/>
                        </a:cubicBezTo>
                        <a:cubicBezTo>
                          <a:pt x="6" y="2"/>
                          <a:pt x="3" y="3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4" name="Freeform 523">
                    <a:extLst>
                      <a:ext uri="{FF2B5EF4-FFF2-40B4-BE49-F238E27FC236}">
                        <a16:creationId xmlns:a16="http://schemas.microsoft.com/office/drawing/2014/main" id="{32B46A22-A438-4C5E-893D-FBF18D28A5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05311" y="3086227"/>
                    <a:ext cx="23891" cy="12742"/>
                  </a:xfrm>
                  <a:custGeom>
                    <a:avLst/>
                    <a:gdLst>
                      <a:gd name="T0" fmla="*/ 3 w 5"/>
                      <a:gd name="T1" fmla="*/ 3 h 3"/>
                      <a:gd name="T2" fmla="*/ 3 w 5"/>
                      <a:gd name="T3" fmla="*/ 0 h 3"/>
                      <a:gd name="T4" fmla="*/ 3 w 5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3">
                        <a:moveTo>
                          <a:pt x="3" y="3"/>
                        </a:moveTo>
                        <a:cubicBezTo>
                          <a:pt x="1" y="3"/>
                          <a:pt x="0" y="1"/>
                          <a:pt x="3" y="0"/>
                        </a:cubicBezTo>
                        <a:cubicBezTo>
                          <a:pt x="5" y="0"/>
                          <a:pt x="4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5" name="Freeform 524">
                    <a:extLst>
                      <a:ext uri="{FF2B5EF4-FFF2-40B4-BE49-F238E27FC236}">
                        <a16:creationId xmlns:a16="http://schemas.microsoft.com/office/drawing/2014/main" id="{A5121693-BCF7-44D0-B038-2D91E01478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25803" y="3226390"/>
                    <a:ext cx="23891" cy="22299"/>
                  </a:xfrm>
                  <a:custGeom>
                    <a:avLst/>
                    <a:gdLst>
                      <a:gd name="T0" fmla="*/ 5 w 5"/>
                      <a:gd name="T1" fmla="*/ 1 h 5"/>
                      <a:gd name="T2" fmla="*/ 1 w 5"/>
                      <a:gd name="T3" fmla="*/ 5 h 5"/>
                      <a:gd name="T4" fmla="*/ 4 w 5"/>
                      <a:gd name="T5" fmla="*/ 3 h 5"/>
                      <a:gd name="T6" fmla="*/ 5 w 5"/>
                      <a:gd name="T7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5" y="1"/>
                        </a:moveTo>
                        <a:cubicBezTo>
                          <a:pt x="5" y="1"/>
                          <a:pt x="0" y="5"/>
                          <a:pt x="1" y="5"/>
                        </a:cubicBezTo>
                        <a:cubicBezTo>
                          <a:pt x="2" y="5"/>
                          <a:pt x="4" y="3"/>
                          <a:pt x="4" y="3"/>
                        </a:cubicBezTo>
                        <a:cubicBezTo>
                          <a:pt x="5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6" name="Freeform 525">
                    <a:extLst>
                      <a:ext uri="{FF2B5EF4-FFF2-40B4-BE49-F238E27FC236}">
                        <a16:creationId xmlns:a16="http://schemas.microsoft.com/office/drawing/2014/main" id="{0D1BD0B1-E4D2-44BC-83B9-FD3203EB57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11468" y="3263023"/>
                    <a:ext cx="9557" cy="4778"/>
                  </a:xfrm>
                  <a:custGeom>
                    <a:avLst/>
                    <a:gdLst>
                      <a:gd name="T0" fmla="*/ 1 w 2"/>
                      <a:gd name="T1" fmla="*/ 0 h 1"/>
                      <a:gd name="T2" fmla="*/ 1 w 2"/>
                      <a:gd name="T3" fmla="*/ 1 h 1"/>
                      <a:gd name="T4" fmla="*/ 1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1" y="1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7" name="Freeform 526">
                    <a:extLst>
                      <a:ext uri="{FF2B5EF4-FFF2-40B4-BE49-F238E27FC236}">
                        <a16:creationId xmlns:a16="http://schemas.microsoft.com/office/drawing/2014/main" id="{3CF97C57-2C65-4ABE-9DA9-3430B47742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46165" y="3337884"/>
                    <a:ext cx="14335" cy="4778"/>
                  </a:xfrm>
                  <a:custGeom>
                    <a:avLst/>
                    <a:gdLst>
                      <a:gd name="T0" fmla="*/ 2 w 3"/>
                      <a:gd name="T1" fmla="*/ 0 h 1"/>
                      <a:gd name="T2" fmla="*/ 1 w 3"/>
                      <a:gd name="T3" fmla="*/ 1 h 1"/>
                      <a:gd name="T4" fmla="*/ 2 w 3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1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1" y="1"/>
                        </a:cubicBezTo>
                        <a:cubicBezTo>
                          <a:pt x="1" y="1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8" name="Freeform 527">
                    <a:extLst>
                      <a:ext uri="{FF2B5EF4-FFF2-40B4-BE49-F238E27FC236}">
                        <a16:creationId xmlns:a16="http://schemas.microsoft.com/office/drawing/2014/main" id="{92384CC1-7635-4DB9-B77C-4A6E00FFAE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90417" y="3361775"/>
                    <a:ext cx="33448" cy="19114"/>
                  </a:xfrm>
                  <a:custGeom>
                    <a:avLst/>
                    <a:gdLst>
                      <a:gd name="T0" fmla="*/ 6 w 7"/>
                      <a:gd name="T1" fmla="*/ 0 h 4"/>
                      <a:gd name="T2" fmla="*/ 1 w 7"/>
                      <a:gd name="T3" fmla="*/ 3 h 4"/>
                      <a:gd name="T4" fmla="*/ 6 w 7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4">
                        <a:moveTo>
                          <a:pt x="6" y="0"/>
                        </a:moveTo>
                        <a:cubicBezTo>
                          <a:pt x="5" y="0"/>
                          <a:pt x="0" y="2"/>
                          <a:pt x="1" y="3"/>
                        </a:cubicBezTo>
                        <a:cubicBezTo>
                          <a:pt x="2" y="4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59" name="Freeform 528">
                    <a:extLst>
                      <a:ext uri="{FF2B5EF4-FFF2-40B4-BE49-F238E27FC236}">
                        <a16:creationId xmlns:a16="http://schemas.microsoft.com/office/drawing/2014/main" id="{9E3FA058-C80A-46AE-B5DA-02514FC4EA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53784" y="3380889"/>
                    <a:ext cx="27077" cy="17521"/>
                  </a:xfrm>
                  <a:custGeom>
                    <a:avLst/>
                    <a:gdLst>
                      <a:gd name="T0" fmla="*/ 5 w 6"/>
                      <a:gd name="T1" fmla="*/ 0 h 4"/>
                      <a:gd name="T2" fmla="*/ 1 w 6"/>
                      <a:gd name="T3" fmla="*/ 3 h 4"/>
                      <a:gd name="T4" fmla="*/ 5 w 6"/>
                      <a:gd name="T5" fmla="*/ 0 h 4"/>
                      <a:gd name="T6" fmla="*/ 5 w 6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5" y="0"/>
                        </a:moveTo>
                        <a:cubicBezTo>
                          <a:pt x="5" y="0"/>
                          <a:pt x="0" y="2"/>
                          <a:pt x="1" y="3"/>
                        </a:cubicBezTo>
                        <a:cubicBezTo>
                          <a:pt x="2" y="4"/>
                          <a:pt x="5" y="0"/>
                          <a:pt x="5" y="0"/>
                        </a:cubicBezTo>
                        <a:cubicBezTo>
                          <a:pt x="5" y="0"/>
                          <a:pt x="6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60" name="Freeform 529">
                    <a:extLst>
                      <a:ext uri="{FF2B5EF4-FFF2-40B4-BE49-F238E27FC236}">
                        <a16:creationId xmlns:a16="http://schemas.microsoft.com/office/drawing/2014/main" id="{46239EBA-AB1B-4F54-90D7-E7F4B9A78E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29892" y="3395224"/>
                    <a:ext cx="23891" cy="22299"/>
                  </a:xfrm>
                  <a:custGeom>
                    <a:avLst/>
                    <a:gdLst>
                      <a:gd name="T0" fmla="*/ 4 w 5"/>
                      <a:gd name="T1" fmla="*/ 0 h 5"/>
                      <a:gd name="T2" fmla="*/ 0 w 5"/>
                      <a:gd name="T3" fmla="*/ 4 h 5"/>
                      <a:gd name="T4" fmla="*/ 4 w 5"/>
                      <a:gd name="T5" fmla="*/ 0 h 5"/>
                      <a:gd name="T6" fmla="*/ 4 w 5"/>
                      <a:gd name="T7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4" y="0"/>
                        </a:moveTo>
                        <a:cubicBezTo>
                          <a:pt x="4" y="0"/>
                          <a:pt x="0" y="4"/>
                          <a:pt x="0" y="4"/>
                        </a:cubicBezTo>
                        <a:cubicBezTo>
                          <a:pt x="2" y="5"/>
                          <a:pt x="4" y="0"/>
                          <a:pt x="4" y="0"/>
                        </a:cubicBezTo>
                        <a:cubicBezTo>
                          <a:pt x="4" y="0"/>
                          <a:pt x="5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61" name="Freeform 530">
                    <a:extLst>
                      <a:ext uri="{FF2B5EF4-FFF2-40B4-BE49-F238E27FC236}">
                        <a16:creationId xmlns:a16="http://schemas.microsoft.com/office/drawing/2014/main" id="{5B5D0A38-0826-4190-861D-8C9B57AED9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25113" y="3427079"/>
                    <a:ext cx="4778" cy="4778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1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62" name="Freeform 531">
                    <a:extLst>
                      <a:ext uri="{FF2B5EF4-FFF2-40B4-BE49-F238E27FC236}">
                        <a16:creationId xmlns:a16="http://schemas.microsoft.com/office/drawing/2014/main" id="{1DFDA463-255D-4AA4-AE3F-94B538ED62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01222" y="3407966"/>
                    <a:ext cx="23891" cy="19114"/>
                  </a:xfrm>
                  <a:custGeom>
                    <a:avLst/>
                    <a:gdLst>
                      <a:gd name="T0" fmla="*/ 4 w 5"/>
                      <a:gd name="T1" fmla="*/ 1 h 4"/>
                      <a:gd name="T2" fmla="*/ 0 w 5"/>
                      <a:gd name="T3" fmla="*/ 4 h 4"/>
                      <a:gd name="T4" fmla="*/ 4 w 5"/>
                      <a:gd name="T5" fmla="*/ 1 h 4"/>
                      <a:gd name="T6" fmla="*/ 4 w 5"/>
                      <a:gd name="T7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4" y="1"/>
                        </a:moveTo>
                        <a:cubicBezTo>
                          <a:pt x="2" y="2"/>
                          <a:pt x="0" y="3"/>
                          <a:pt x="0" y="4"/>
                        </a:cubicBezTo>
                        <a:cubicBezTo>
                          <a:pt x="0" y="4"/>
                          <a:pt x="4" y="1"/>
                          <a:pt x="4" y="1"/>
                        </a:cubicBezTo>
                        <a:cubicBezTo>
                          <a:pt x="3" y="1"/>
                          <a:pt x="5" y="0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63" name="Freeform 532">
                    <a:extLst>
                      <a:ext uri="{FF2B5EF4-FFF2-40B4-BE49-F238E27FC236}">
                        <a16:creationId xmlns:a16="http://schemas.microsoft.com/office/drawing/2014/main" id="{B5E0BA36-29C9-40F6-887D-6FBE2301E8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29202" y="3581578"/>
                    <a:ext cx="9557" cy="14335"/>
                  </a:xfrm>
                  <a:custGeom>
                    <a:avLst/>
                    <a:gdLst>
                      <a:gd name="T0" fmla="*/ 1 w 2"/>
                      <a:gd name="T1" fmla="*/ 0 h 3"/>
                      <a:gd name="T2" fmla="*/ 1 w 2"/>
                      <a:gd name="T3" fmla="*/ 3 h 3"/>
                      <a:gd name="T4" fmla="*/ 1 w 2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1" y="0"/>
                        </a:moveTo>
                        <a:cubicBezTo>
                          <a:pt x="1" y="0"/>
                          <a:pt x="0" y="3"/>
                          <a:pt x="1" y="3"/>
                        </a:cubicBezTo>
                        <a:cubicBezTo>
                          <a:pt x="2" y="3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grpSp>
                <p:nvGrpSpPr>
                  <p:cNvPr id="264" name="Group 263">
                    <a:extLst>
                      <a:ext uri="{FF2B5EF4-FFF2-40B4-BE49-F238E27FC236}">
                        <a16:creationId xmlns:a16="http://schemas.microsoft.com/office/drawing/2014/main" id="{8A1C0F29-3F2D-401B-B5A4-5E36AC211425}"/>
                      </a:ext>
                    </a:extLst>
                  </p:cNvPr>
                  <p:cNvGrpSpPr/>
                  <p:nvPr/>
                </p:nvGrpSpPr>
                <p:grpSpPr>
                  <a:xfrm>
                    <a:off x="8857184" y="3380889"/>
                    <a:ext cx="348815" cy="331297"/>
                    <a:chOff x="5961121" y="2686387"/>
                    <a:chExt cx="288233" cy="273757"/>
                  </a:xfrm>
                  <a:grpFill/>
                </p:grpSpPr>
                <p:sp>
                  <p:nvSpPr>
                    <p:cNvPr id="470" name="Freeform 430">
                      <a:extLst>
                        <a:ext uri="{FF2B5EF4-FFF2-40B4-BE49-F238E27FC236}">
                          <a16:creationId xmlns:a16="http://schemas.microsoft.com/office/drawing/2014/main" id="{F8A667FC-1ED5-4E84-8D6E-56F4F4121A0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30902" y="2686387"/>
                      <a:ext cx="118452" cy="100026"/>
                    </a:xfrm>
                    <a:custGeom>
                      <a:avLst/>
                      <a:gdLst>
                        <a:gd name="T0" fmla="*/ 28 w 31"/>
                        <a:gd name="T1" fmla="*/ 10 h 26"/>
                        <a:gd name="T2" fmla="*/ 29 w 31"/>
                        <a:gd name="T3" fmla="*/ 7 h 26"/>
                        <a:gd name="T4" fmla="*/ 27 w 31"/>
                        <a:gd name="T5" fmla="*/ 10 h 26"/>
                        <a:gd name="T6" fmla="*/ 20 w 31"/>
                        <a:gd name="T7" fmla="*/ 8 h 26"/>
                        <a:gd name="T8" fmla="*/ 11 w 31"/>
                        <a:gd name="T9" fmla="*/ 1 h 26"/>
                        <a:gd name="T10" fmla="*/ 11 w 31"/>
                        <a:gd name="T11" fmla="*/ 5 h 26"/>
                        <a:gd name="T12" fmla="*/ 9 w 31"/>
                        <a:gd name="T13" fmla="*/ 11 h 26"/>
                        <a:gd name="T14" fmla="*/ 7 w 31"/>
                        <a:gd name="T15" fmla="*/ 14 h 26"/>
                        <a:gd name="T16" fmla="*/ 4 w 31"/>
                        <a:gd name="T17" fmla="*/ 14 h 26"/>
                        <a:gd name="T18" fmla="*/ 5 w 31"/>
                        <a:gd name="T19" fmla="*/ 16 h 26"/>
                        <a:gd name="T20" fmla="*/ 1 w 31"/>
                        <a:gd name="T21" fmla="*/ 18 h 26"/>
                        <a:gd name="T22" fmla="*/ 2 w 31"/>
                        <a:gd name="T23" fmla="*/ 23 h 26"/>
                        <a:gd name="T24" fmla="*/ 4 w 31"/>
                        <a:gd name="T25" fmla="*/ 25 h 26"/>
                        <a:gd name="T26" fmla="*/ 6 w 31"/>
                        <a:gd name="T27" fmla="*/ 23 h 26"/>
                        <a:gd name="T28" fmla="*/ 7 w 31"/>
                        <a:gd name="T29" fmla="*/ 23 h 26"/>
                        <a:gd name="T30" fmla="*/ 4 w 31"/>
                        <a:gd name="T31" fmla="*/ 20 h 26"/>
                        <a:gd name="T32" fmla="*/ 7 w 31"/>
                        <a:gd name="T33" fmla="*/ 19 h 26"/>
                        <a:gd name="T34" fmla="*/ 12 w 31"/>
                        <a:gd name="T35" fmla="*/ 18 h 26"/>
                        <a:gd name="T36" fmla="*/ 17 w 31"/>
                        <a:gd name="T37" fmla="*/ 21 h 26"/>
                        <a:gd name="T38" fmla="*/ 21 w 31"/>
                        <a:gd name="T39" fmla="*/ 16 h 26"/>
                        <a:gd name="T40" fmla="*/ 31 w 31"/>
                        <a:gd name="T41" fmla="*/ 14 h 26"/>
                        <a:gd name="T42" fmla="*/ 29 w 31"/>
                        <a:gd name="T43" fmla="*/ 12 h 26"/>
                        <a:gd name="T44" fmla="*/ 28 w 31"/>
                        <a:gd name="T45" fmla="*/ 10 h 26"/>
                        <a:gd name="T46" fmla="*/ 28 w 31"/>
                        <a:gd name="T47" fmla="*/ 10 h 2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31" h="26">
                          <a:moveTo>
                            <a:pt x="28" y="10"/>
                          </a:moveTo>
                          <a:cubicBezTo>
                            <a:pt x="28" y="10"/>
                            <a:pt x="29" y="8"/>
                            <a:pt x="29" y="7"/>
                          </a:cubicBezTo>
                          <a:cubicBezTo>
                            <a:pt x="29" y="8"/>
                            <a:pt x="27" y="10"/>
                            <a:pt x="27" y="10"/>
                          </a:cubicBezTo>
                          <a:cubicBezTo>
                            <a:pt x="25" y="10"/>
                            <a:pt x="21" y="9"/>
                            <a:pt x="20" y="8"/>
                          </a:cubicBezTo>
                          <a:cubicBezTo>
                            <a:pt x="17" y="7"/>
                            <a:pt x="15" y="2"/>
                            <a:pt x="11" y="1"/>
                          </a:cubicBezTo>
                          <a:cubicBezTo>
                            <a:pt x="9" y="0"/>
                            <a:pt x="10" y="4"/>
                            <a:pt x="11" y="5"/>
                          </a:cubicBezTo>
                          <a:cubicBezTo>
                            <a:pt x="11" y="7"/>
                            <a:pt x="10" y="9"/>
                            <a:pt x="9" y="11"/>
                          </a:cubicBezTo>
                          <a:cubicBezTo>
                            <a:pt x="8" y="12"/>
                            <a:pt x="10" y="15"/>
                            <a:pt x="7" y="14"/>
                          </a:cubicBezTo>
                          <a:cubicBezTo>
                            <a:pt x="7" y="14"/>
                            <a:pt x="5" y="13"/>
                            <a:pt x="4" y="14"/>
                          </a:cubicBezTo>
                          <a:cubicBezTo>
                            <a:pt x="4" y="15"/>
                            <a:pt x="5" y="16"/>
                            <a:pt x="5" y="16"/>
                          </a:cubicBezTo>
                          <a:cubicBezTo>
                            <a:pt x="5" y="16"/>
                            <a:pt x="2" y="18"/>
                            <a:pt x="1" y="18"/>
                          </a:cubicBezTo>
                          <a:cubicBezTo>
                            <a:pt x="0" y="20"/>
                            <a:pt x="3" y="21"/>
                            <a:pt x="2" y="23"/>
                          </a:cubicBezTo>
                          <a:cubicBezTo>
                            <a:pt x="1" y="24"/>
                            <a:pt x="3" y="26"/>
                            <a:pt x="4" y="25"/>
                          </a:cubicBezTo>
                          <a:cubicBezTo>
                            <a:pt x="5" y="24"/>
                            <a:pt x="5" y="23"/>
                            <a:pt x="6" y="23"/>
                          </a:cubicBezTo>
                          <a:cubicBezTo>
                            <a:pt x="6" y="23"/>
                            <a:pt x="7" y="24"/>
                            <a:pt x="7" y="23"/>
                          </a:cubicBezTo>
                          <a:cubicBezTo>
                            <a:pt x="7" y="22"/>
                            <a:pt x="5" y="21"/>
                            <a:pt x="4" y="20"/>
                          </a:cubicBezTo>
                          <a:cubicBezTo>
                            <a:pt x="3" y="18"/>
                            <a:pt x="7" y="19"/>
                            <a:pt x="7" y="19"/>
                          </a:cubicBezTo>
                          <a:cubicBezTo>
                            <a:pt x="9" y="19"/>
                            <a:pt x="10" y="17"/>
                            <a:pt x="12" y="18"/>
                          </a:cubicBezTo>
                          <a:cubicBezTo>
                            <a:pt x="14" y="19"/>
                            <a:pt x="15" y="20"/>
                            <a:pt x="17" y="21"/>
                          </a:cubicBezTo>
                          <a:cubicBezTo>
                            <a:pt x="20" y="23"/>
                            <a:pt x="19" y="17"/>
                            <a:pt x="21" y="16"/>
                          </a:cubicBezTo>
                          <a:cubicBezTo>
                            <a:pt x="21" y="16"/>
                            <a:pt x="31" y="16"/>
                            <a:pt x="31" y="14"/>
                          </a:cubicBezTo>
                          <a:cubicBezTo>
                            <a:pt x="30" y="13"/>
                            <a:pt x="27" y="15"/>
                            <a:pt x="29" y="12"/>
                          </a:cubicBezTo>
                          <a:cubicBezTo>
                            <a:pt x="30" y="11"/>
                            <a:pt x="27" y="12"/>
                            <a:pt x="28" y="10"/>
                          </a:cubicBezTo>
                          <a:cubicBezTo>
                            <a:pt x="29" y="7"/>
                            <a:pt x="28" y="11"/>
                            <a:pt x="28" y="10"/>
                          </a:cubicBezTo>
                          <a:close/>
                        </a:path>
                      </a:pathLst>
                    </a:custGeom>
                    <a:grpFill/>
                    <a:ln w="0" cap="flat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/>
                      <a:endParaRPr lang="id-ID" sz="1350" dirty="0"/>
                    </a:p>
                  </p:txBody>
                </p:sp>
                <p:sp>
                  <p:nvSpPr>
                    <p:cNvPr id="471" name="Freeform 431">
                      <a:extLst>
                        <a:ext uri="{FF2B5EF4-FFF2-40B4-BE49-F238E27FC236}">
                          <a16:creationId xmlns:a16="http://schemas.microsoft.com/office/drawing/2014/main" id="{601752EE-02DC-4033-A21A-B5593593583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61121" y="2778517"/>
                      <a:ext cx="215847" cy="181627"/>
                    </a:xfrm>
                    <a:custGeom>
                      <a:avLst/>
                      <a:gdLst>
                        <a:gd name="T0" fmla="*/ 52 w 56"/>
                        <a:gd name="T1" fmla="*/ 1 h 47"/>
                        <a:gd name="T2" fmla="*/ 51 w 56"/>
                        <a:gd name="T3" fmla="*/ 1 h 47"/>
                        <a:gd name="T4" fmla="*/ 52 w 56"/>
                        <a:gd name="T5" fmla="*/ 3 h 47"/>
                        <a:gd name="T6" fmla="*/ 49 w 56"/>
                        <a:gd name="T7" fmla="*/ 3 h 47"/>
                        <a:gd name="T8" fmla="*/ 47 w 56"/>
                        <a:gd name="T9" fmla="*/ 5 h 47"/>
                        <a:gd name="T10" fmla="*/ 45 w 56"/>
                        <a:gd name="T11" fmla="*/ 6 h 47"/>
                        <a:gd name="T12" fmla="*/ 46 w 56"/>
                        <a:gd name="T13" fmla="*/ 7 h 47"/>
                        <a:gd name="T14" fmla="*/ 46 w 56"/>
                        <a:gd name="T15" fmla="*/ 10 h 47"/>
                        <a:gd name="T16" fmla="*/ 46 w 56"/>
                        <a:gd name="T17" fmla="*/ 13 h 47"/>
                        <a:gd name="T18" fmla="*/ 41 w 56"/>
                        <a:gd name="T19" fmla="*/ 22 h 47"/>
                        <a:gd name="T20" fmla="*/ 36 w 56"/>
                        <a:gd name="T21" fmla="*/ 27 h 47"/>
                        <a:gd name="T22" fmla="*/ 31 w 56"/>
                        <a:gd name="T23" fmla="*/ 27 h 47"/>
                        <a:gd name="T24" fmla="*/ 32 w 56"/>
                        <a:gd name="T25" fmla="*/ 24 h 47"/>
                        <a:gd name="T26" fmla="*/ 30 w 56"/>
                        <a:gd name="T27" fmla="*/ 25 h 47"/>
                        <a:gd name="T28" fmla="*/ 29 w 56"/>
                        <a:gd name="T29" fmla="*/ 27 h 47"/>
                        <a:gd name="T30" fmla="*/ 25 w 56"/>
                        <a:gd name="T31" fmla="*/ 33 h 47"/>
                        <a:gd name="T32" fmla="*/ 25 w 56"/>
                        <a:gd name="T33" fmla="*/ 34 h 47"/>
                        <a:gd name="T34" fmla="*/ 23 w 56"/>
                        <a:gd name="T35" fmla="*/ 36 h 47"/>
                        <a:gd name="T36" fmla="*/ 21 w 56"/>
                        <a:gd name="T37" fmla="*/ 35 h 47"/>
                        <a:gd name="T38" fmla="*/ 17 w 56"/>
                        <a:gd name="T39" fmla="*/ 35 h 47"/>
                        <a:gd name="T40" fmla="*/ 9 w 56"/>
                        <a:gd name="T41" fmla="*/ 36 h 47"/>
                        <a:gd name="T42" fmla="*/ 2 w 56"/>
                        <a:gd name="T43" fmla="*/ 42 h 47"/>
                        <a:gd name="T44" fmla="*/ 1 w 56"/>
                        <a:gd name="T45" fmla="*/ 44 h 47"/>
                        <a:gd name="T46" fmla="*/ 3 w 56"/>
                        <a:gd name="T47" fmla="*/ 43 h 47"/>
                        <a:gd name="T48" fmla="*/ 5 w 56"/>
                        <a:gd name="T49" fmla="*/ 44 h 47"/>
                        <a:gd name="T50" fmla="*/ 22 w 56"/>
                        <a:gd name="T51" fmla="*/ 40 h 47"/>
                        <a:gd name="T52" fmla="*/ 21 w 56"/>
                        <a:gd name="T53" fmla="*/ 43 h 47"/>
                        <a:gd name="T54" fmla="*/ 24 w 56"/>
                        <a:gd name="T55" fmla="*/ 47 h 47"/>
                        <a:gd name="T56" fmla="*/ 27 w 56"/>
                        <a:gd name="T57" fmla="*/ 44 h 47"/>
                        <a:gd name="T58" fmla="*/ 30 w 56"/>
                        <a:gd name="T59" fmla="*/ 43 h 47"/>
                        <a:gd name="T60" fmla="*/ 31 w 56"/>
                        <a:gd name="T61" fmla="*/ 40 h 47"/>
                        <a:gd name="T62" fmla="*/ 38 w 56"/>
                        <a:gd name="T63" fmla="*/ 39 h 47"/>
                        <a:gd name="T64" fmla="*/ 41 w 56"/>
                        <a:gd name="T65" fmla="*/ 40 h 47"/>
                        <a:gd name="T66" fmla="*/ 43 w 56"/>
                        <a:gd name="T67" fmla="*/ 37 h 47"/>
                        <a:gd name="T68" fmla="*/ 45 w 56"/>
                        <a:gd name="T69" fmla="*/ 35 h 47"/>
                        <a:gd name="T70" fmla="*/ 46 w 56"/>
                        <a:gd name="T71" fmla="*/ 38 h 47"/>
                        <a:gd name="T72" fmla="*/ 48 w 56"/>
                        <a:gd name="T73" fmla="*/ 37 h 47"/>
                        <a:gd name="T74" fmla="*/ 49 w 56"/>
                        <a:gd name="T75" fmla="*/ 35 h 47"/>
                        <a:gd name="T76" fmla="*/ 49 w 56"/>
                        <a:gd name="T77" fmla="*/ 32 h 47"/>
                        <a:gd name="T78" fmla="*/ 51 w 56"/>
                        <a:gd name="T79" fmla="*/ 26 h 47"/>
                        <a:gd name="T80" fmla="*/ 51 w 56"/>
                        <a:gd name="T81" fmla="*/ 19 h 47"/>
                        <a:gd name="T82" fmla="*/ 53 w 56"/>
                        <a:gd name="T83" fmla="*/ 19 h 47"/>
                        <a:gd name="T84" fmla="*/ 55 w 56"/>
                        <a:gd name="T85" fmla="*/ 17 h 47"/>
                        <a:gd name="T86" fmla="*/ 55 w 56"/>
                        <a:gd name="T87" fmla="*/ 9 h 47"/>
                        <a:gd name="T88" fmla="*/ 52 w 56"/>
                        <a:gd name="T89" fmla="*/ 1 h 47"/>
                        <a:gd name="T90" fmla="*/ 52 w 56"/>
                        <a:gd name="T91" fmla="*/ 1 h 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</a:cxnLst>
                      <a:rect l="0" t="0" r="r" b="b"/>
                      <a:pathLst>
                        <a:path w="56" h="47">
                          <a:moveTo>
                            <a:pt x="52" y="1"/>
                          </a:moveTo>
                          <a:cubicBezTo>
                            <a:pt x="51" y="1"/>
                            <a:pt x="51" y="0"/>
                            <a:pt x="51" y="1"/>
                          </a:cubicBezTo>
                          <a:cubicBezTo>
                            <a:pt x="49" y="2"/>
                            <a:pt x="51" y="2"/>
                            <a:pt x="52" y="3"/>
                          </a:cubicBezTo>
                          <a:cubicBezTo>
                            <a:pt x="53" y="4"/>
                            <a:pt x="50" y="5"/>
                            <a:pt x="49" y="3"/>
                          </a:cubicBezTo>
                          <a:cubicBezTo>
                            <a:pt x="48" y="1"/>
                            <a:pt x="47" y="4"/>
                            <a:pt x="47" y="5"/>
                          </a:cubicBezTo>
                          <a:cubicBezTo>
                            <a:pt x="46" y="5"/>
                            <a:pt x="45" y="6"/>
                            <a:pt x="45" y="6"/>
                          </a:cubicBezTo>
                          <a:cubicBezTo>
                            <a:pt x="45" y="8"/>
                            <a:pt x="46" y="7"/>
                            <a:pt x="46" y="7"/>
                          </a:cubicBezTo>
                          <a:cubicBezTo>
                            <a:pt x="46" y="8"/>
                            <a:pt x="46" y="9"/>
                            <a:pt x="46" y="10"/>
                          </a:cubicBezTo>
                          <a:cubicBezTo>
                            <a:pt x="46" y="11"/>
                            <a:pt x="47" y="11"/>
                            <a:pt x="46" y="13"/>
                          </a:cubicBezTo>
                          <a:cubicBezTo>
                            <a:pt x="44" y="16"/>
                            <a:pt x="43" y="19"/>
                            <a:pt x="41" y="22"/>
                          </a:cubicBezTo>
                          <a:cubicBezTo>
                            <a:pt x="40" y="23"/>
                            <a:pt x="37" y="27"/>
                            <a:pt x="36" y="27"/>
                          </a:cubicBezTo>
                          <a:cubicBezTo>
                            <a:pt x="34" y="27"/>
                            <a:pt x="32" y="28"/>
                            <a:pt x="31" y="27"/>
                          </a:cubicBezTo>
                          <a:cubicBezTo>
                            <a:pt x="30" y="26"/>
                            <a:pt x="32" y="25"/>
                            <a:pt x="32" y="24"/>
                          </a:cubicBezTo>
                          <a:cubicBezTo>
                            <a:pt x="33" y="23"/>
                            <a:pt x="30" y="25"/>
                            <a:pt x="30" y="25"/>
                          </a:cubicBezTo>
                          <a:cubicBezTo>
                            <a:pt x="29" y="26"/>
                            <a:pt x="29" y="26"/>
                            <a:pt x="29" y="27"/>
                          </a:cubicBezTo>
                          <a:cubicBezTo>
                            <a:pt x="29" y="30"/>
                            <a:pt x="26" y="31"/>
                            <a:pt x="25" y="33"/>
                          </a:cubicBezTo>
                          <a:cubicBezTo>
                            <a:pt x="25" y="33"/>
                            <a:pt x="25" y="34"/>
                            <a:pt x="25" y="34"/>
                          </a:cubicBezTo>
                          <a:cubicBezTo>
                            <a:pt x="25" y="35"/>
                            <a:pt x="23" y="36"/>
                            <a:pt x="23" y="36"/>
                          </a:cubicBezTo>
                          <a:cubicBezTo>
                            <a:pt x="22" y="36"/>
                            <a:pt x="23" y="35"/>
                            <a:pt x="21" y="35"/>
                          </a:cubicBezTo>
                          <a:cubicBezTo>
                            <a:pt x="20" y="35"/>
                            <a:pt x="19" y="35"/>
                            <a:pt x="17" y="35"/>
                          </a:cubicBezTo>
                          <a:cubicBezTo>
                            <a:pt x="14" y="36"/>
                            <a:pt x="12" y="35"/>
                            <a:pt x="9" y="36"/>
                          </a:cubicBezTo>
                          <a:cubicBezTo>
                            <a:pt x="7" y="38"/>
                            <a:pt x="4" y="40"/>
                            <a:pt x="2" y="42"/>
                          </a:cubicBezTo>
                          <a:cubicBezTo>
                            <a:pt x="0" y="42"/>
                            <a:pt x="0" y="45"/>
                            <a:pt x="1" y="44"/>
                          </a:cubicBezTo>
                          <a:cubicBezTo>
                            <a:pt x="2" y="44"/>
                            <a:pt x="2" y="43"/>
                            <a:pt x="3" y="43"/>
                          </a:cubicBezTo>
                          <a:cubicBezTo>
                            <a:pt x="4" y="44"/>
                            <a:pt x="5" y="45"/>
                            <a:pt x="5" y="44"/>
                          </a:cubicBezTo>
                          <a:cubicBezTo>
                            <a:pt x="10" y="43"/>
                            <a:pt x="17" y="39"/>
                            <a:pt x="22" y="40"/>
                          </a:cubicBezTo>
                          <a:cubicBezTo>
                            <a:pt x="23" y="41"/>
                            <a:pt x="21" y="43"/>
                            <a:pt x="21" y="43"/>
                          </a:cubicBezTo>
                          <a:cubicBezTo>
                            <a:pt x="22" y="44"/>
                            <a:pt x="23" y="47"/>
                            <a:pt x="24" y="47"/>
                          </a:cubicBezTo>
                          <a:cubicBezTo>
                            <a:pt x="25" y="46"/>
                            <a:pt x="26" y="45"/>
                            <a:pt x="27" y="44"/>
                          </a:cubicBezTo>
                          <a:cubicBezTo>
                            <a:pt x="28" y="42"/>
                            <a:pt x="28" y="43"/>
                            <a:pt x="30" y="43"/>
                          </a:cubicBezTo>
                          <a:cubicBezTo>
                            <a:pt x="29" y="43"/>
                            <a:pt x="28" y="35"/>
                            <a:pt x="31" y="40"/>
                          </a:cubicBezTo>
                          <a:cubicBezTo>
                            <a:pt x="32" y="42"/>
                            <a:pt x="37" y="40"/>
                            <a:pt x="38" y="39"/>
                          </a:cubicBezTo>
                          <a:cubicBezTo>
                            <a:pt x="40" y="36"/>
                            <a:pt x="40" y="42"/>
                            <a:pt x="41" y="40"/>
                          </a:cubicBezTo>
                          <a:cubicBezTo>
                            <a:pt x="41" y="39"/>
                            <a:pt x="42" y="37"/>
                            <a:pt x="43" y="37"/>
                          </a:cubicBezTo>
                          <a:cubicBezTo>
                            <a:pt x="44" y="36"/>
                            <a:pt x="44" y="37"/>
                            <a:pt x="45" y="35"/>
                          </a:cubicBezTo>
                          <a:cubicBezTo>
                            <a:pt x="45" y="35"/>
                            <a:pt x="45" y="39"/>
                            <a:pt x="46" y="38"/>
                          </a:cubicBezTo>
                          <a:cubicBezTo>
                            <a:pt x="46" y="38"/>
                            <a:pt x="47" y="38"/>
                            <a:pt x="48" y="37"/>
                          </a:cubicBezTo>
                          <a:cubicBezTo>
                            <a:pt x="49" y="37"/>
                            <a:pt x="48" y="36"/>
                            <a:pt x="49" y="35"/>
                          </a:cubicBezTo>
                          <a:cubicBezTo>
                            <a:pt x="51" y="34"/>
                            <a:pt x="51" y="34"/>
                            <a:pt x="49" y="32"/>
                          </a:cubicBezTo>
                          <a:cubicBezTo>
                            <a:pt x="48" y="31"/>
                            <a:pt x="51" y="28"/>
                            <a:pt x="51" y="26"/>
                          </a:cubicBezTo>
                          <a:cubicBezTo>
                            <a:pt x="52" y="24"/>
                            <a:pt x="50" y="21"/>
                            <a:pt x="51" y="19"/>
                          </a:cubicBezTo>
                          <a:cubicBezTo>
                            <a:pt x="52" y="18"/>
                            <a:pt x="52" y="19"/>
                            <a:pt x="53" y="19"/>
                          </a:cubicBezTo>
                          <a:cubicBezTo>
                            <a:pt x="54" y="19"/>
                            <a:pt x="55" y="17"/>
                            <a:pt x="55" y="17"/>
                          </a:cubicBezTo>
                          <a:cubicBezTo>
                            <a:pt x="56" y="14"/>
                            <a:pt x="56" y="11"/>
                            <a:pt x="55" y="9"/>
                          </a:cubicBezTo>
                          <a:cubicBezTo>
                            <a:pt x="55" y="8"/>
                            <a:pt x="52" y="1"/>
                            <a:pt x="52" y="1"/>
                          </a:cubicBezTo>
                          <a:cubicBezTo>
                            <a:pt x="52" y="1"/>
                            <a:pt x="52" y="1"/>
                            <a:pt x="52" y="1"/>
                          </a:cubicBezTo>
                          <a:close/>
                        </a:path>
                      </a:pathLst>
                    </a:custGeom>
                    <a:grpFill/>
                    <a:ln w="0" cap="flat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0" tIns="0" rIns="0" bIns="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/>
                      <a:endParaRPr lang="id-ID" sz="1350" dirty="0"/>
                    </a:p>
                  </p:txBody>
                </p:sp>
              </p:grpSp>
              <p:sp>
                <p:nvSpPr>
                  <p:cNvPr id="265" name="Freeform 432">
                    <a:extLst>
                      <a:ext uri="{FF2B5EF4-FFF2-40B4-BE49-F238E27FC236}">
                        <a16:creationId xmlns:a16="http://schemas.microsoft.com/office/drawing/2014/main" id="{9725DF9B-4B8E-4496-81FE-B2E5BF0628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44785" y="3685108"/>
                    <a:ext cx="9557" cy="12742"/>
                  </a:xfrm>
                  <a:custGeom>
                    <a:avLst/>
                    <a:gdLst>
                      <a:gd name="T0" fmla="*/ 2 w 2"/>
                      <a:gd name="T1" fmla="*/ 0 h 3"/>
                      <a:gd name="T2" fmla="*/ 0 w 2"/>
                      <a:gd name="T3" fmla="*/ 1 h 3"/>
                      <a:gd name="T4" fmla="*/ 2 w 2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0" y="1"/>
                        </a:cubicBezTo>
                        <a:cubicBezTo>
                          <a:pt x="1" y="3"/>
                          <a:pt x="2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66" name="Freeform 433">
                    <a:extLst>
                      <a:ext uri="{FF2B5EF4-FFF2-40B4-BE49-F238E27FC236}">
                        <a16:creationId xmlns:a16="http://schemas.microsoft.com/office/drawing/2014/main" id="{16BFF1E2-EA44-4B4E-8A21-93756FA516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89037" y="3685108"/>
                    <a:ext cx="60525" cy="46190"/>
                  </a:xfrm>
                  <a:custGeom>
                    <a:avLst/>
                    <a:gdLst>
                      <a:gd name="T0" fmla="*/ 11 w 13"/>
                      <a:gd name="T1" fmla="*/ 2 h 10"/>
                      <a:gd name="T2" fmla="*/ 7 w 13"/>
                      <a:gd name="T3" fmla="*/ 2 h 10"/>
                      <a:gd name="T4" fmla="*/ 5 w 13"/>
                      <a:gd name="T5" fmla="*/ 3 h 10"/>
                      <a:gd name="T6" fmla="*/ 3 w 13"/>
                      <a:gd name="T7" fmla="*/ 4 h 10"/>
                      <a:gd name="T8" fmla="*/ 0 w 13"/>
                      <a:gd name="T9" fmla="*/ 6 h 10"/>
                      <a:gd name="T10" fmla="*/ 3 w 13"/>
                      <a:gd name="T11" fmla="*/ 9 h 10"/>
                      <a:gd name="T12" fmla="*/ 6 w 13"/>
                      <a:gd name="T13" fmla="*/ 6 h 10"/>
                      <a:gd name="T14" fmla="*/ 10 w 13"/>
                      <a:gd name="T15" fmla="*/ 6 h 10"/>
                      <a:gd name="T16" fmla="*/ 11 w 13"/>
                      <a:gd name="T17" fmla="*/ 2 h 10"/>
                      <a:gd name="T18" fmla="*/ 11 w 13"/>
                      <a:gd name="T19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" h="10">
                        <a:moveTo>
                          <a:pt x="11" y="2"/>
                        </a:moveTo>
                        <a:cubicBezTo>
                          <a:pt x="9" y="2"/>
                          <a:pt x="9" y="0"/>
                          <a:pt x="7" y="2"/>
                        </a:cubicBezTo>
                        <a:cubicBezTo>
                          <a:pt x="6" y="2"/>
                          <a:pt x="5" y="4"/>
                          <a:pt x="5" y="3"/>
                        </a:cubicBezTo>
                        <a:cubicBezTo>
                          <a:pt x="4" y="2"/>
                          <a:pt x="3" y="4"/>
                          <a:pt x="3" y="4"/>
                        </a:cubicBezTo>
                        <a:cubicBezTo>
                          <a:pt x="2" y="6"/>
                          <a:pt x="1" y="5"/>
                          <a:pt x="0" y="6"/>
                        </a:cubicBezTo>
                        <a:cubicBezTo>
                          <a:pt x="0" y="5"/>
                          <a:pt x="2" y="9"/>
                          <a:pt x="3" y="9"/>
                        </a:cubicBezTo>
                        <a:cubicBezTo>
                          <a:pt x="3" y="10"/>
                          <a:pt x="5" y="6"/>
                          <a:pt x="6" y="6"/>
                        </a:cubicBezTo>
                        <a:cubicBezTo>
                          <a:pt x="7" y="6"/>
                          <a:pt x="9" y="7"/>
                          <a:pt x="10" y="6"/>
                        </a:cubicBezTo>
                        <a:cubicBezTo>
                          <a:pt x="11" y="6"/>
                          <a:pt x="13" y="3"/>
                          <a:pt x="11" y="2"/>
                        </a:cubicBezTo>
                        <a:cubicBezTo>
                          <a:pt x="10" y="2"/>
                          <a:pt x="11" y="2"/>
                          <a:pt x="11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67" name="Freeform 434">
                    <a:extLst>
                      <a:ext uri="{FF2B5EF4-FFF2-40B4-BE49-F238E27FC236}">
                        <a16:creationId xmlns:a16="http://schemas.microsoft.com/office/drawing/2014/main" id="{65B8FE63-E5A2-4ECE-997B-5F2324AF09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28513" y="3702629"/>
                    <a:ext cx="50968" cy="74861"/>
                  </a:xfrm>
                  <a:custGeom>
                    <a:avLst/>
                    <a:gdLst>
                      <a:gd name="T0" fmla="*/ 7 w 11"/>
                      <a:gd name="T1" fmla="*/ 0 h 16"/>
                      <a:gd name="T2" fmla="*/ 2 w 11"/>
                      <a:gd name="T3" fmla="*/ 2 h 16"/>
                      <a:gd name="T4" fmla="*/ 0 w 11"/>
                      <a:gd name="T5" fmla="*/ 6 h 16"/>
                      <a:gd name="T6" fmla="*/ 2 w 11"/>
                      <a:gd name="T7" fmla="*/ 6 h 16"/>
                      <a:gd name="T8" fmla="*/ 3 w 11"/>
                      <a:gd name="T9" fmla="*/ 4 h 16"/>
                      <a:gd name="T10" fmla="*/ 4 w 11"/>
                      <a:gd name="T11" fmla="*/ 5 h 16"/>
                      <a:gd name="T12" fmla="*/ 3 w 11"/>
                      <a:gd name="T13" fmla="*/ 10 h 16"/>
                      <a:gd name="T14" fmla="*/ 3 w 11"/>
                      <a:gd name="T15" fmla="*/ 11 h 16"/>
                      <a:gd name="T16" fmla="*/ 3 w 11"/>
                      <a:gd name="T17" fmla="*/ 13 h 16"/>
                      <a:gd name="T18" fmla="*/ 5 w 11"/>
                      <a:gd name="T19" fmla="*/ 12 h 16"/>
                      <a:gd name="T20" fmla="*/ 6 w 11"/>
                      <a:gd name="T21" fmla="*/ 15 h 16"/>
                      <a:gd name="T22" fmla="*/ 8 w 11"/>
                      <a:gd name="T23" fmla="*/ 12 h 16"/>
                      <a:gd name="T24" fmla="*/ 11 w 11"/>
                      <a:gd name="T25" fmla="*/ 7 h 16"/>
                      <a:gd name="T26" fmla="*/ 10 w 11"/>
                      <a:gd name="T27" fmla="*/ 2 h 16"/>
                      <a:gd name="T28" fmla="*/ 7 w 11"/>
                      <a:gd name="T29" fmla="*/ 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1" h="16">
                        <a:moveTo>
                          <a:pt x="7" y="0"/>
                        </a:moveTo>
                        <a:cubicBezTo>
                          <a:pt x="5" y="0"/>
                          <a:pt x="3" y="1"/>
                          <a:pt x="2" y="2"/>
                        </a:cubicBezTo>
                        <a:cubicBezTo>
                          <a:pt x="0" y="3"/>
                          <a:pt x="0" y="4"/>
                          <a:pt x="0" y="6"/>
                        </a:cubicBezTo>
                        <a:cubicBezTo>
                          <a:pt x="0" y="5"/>
                          <a:pt x="3" y="5"/>
                          <a:pt x="2" y="6"/>
                        </a:cubicBezTo>
                        <a:cubicBezTo>
                          <a:pt x="3" y="5"/>
                          <a:pt x="2" y="4"/>
                          <a:pt x="3" y="4"/>
                        </a:cubicBezTo>
                        <a:cubicBezTo>
                          <a:pt x="3" y="4"/>
                          <a:pt x="4" y="4"/>
                          <a:pt x="4" y="5"/>
                        </a:cubicBezTo>
                        <a:cubicBezTo>
                          <a:pt x="4" y="7"/>
                          <a:pt x="4" y="8"/>
                          <a:pt x="3" y="10"/>
                        </a:cubicBezTo>
                        <a:cubicBezTo>
                          <a:pt x="2" y="11"/>
                          <a:pt x="3" y="11"/>
                          <a:pt x="3" y="11"/>
                        </a:cubicBezTo>
                        <a:cubicBezTo>
                          <a:pt x="3" y="12"/>
                          <a:pt x="3" y="13"/>
                          <a:pt x="3" y="13"/>
                        </a:cubicBezTo>
                        <a:cubicBezTo>
                          <a:pt x="3" y="16"/>
                          <a:pt x="5" y="12"/>
                          <a:pt x="5" y="12"/>
                        </a:cubicBezTo>
                        <a:cubicBezTo>
                          <a:pt x="5" y="12"/>
                          <a:pt x="5" y="15"/>
                          <a:pt x="6" y="15"/>
                        </a:cubicBezTo>
                        <a:cubicBezTo>
                          <a:pt x="6" y="16"/>
                          <a:pt x="8" y="13"/>
                          <a:pt x="8" y="12"/>
                        </a:cubicBezTo>
                        <a:cubicBezTo>
                          <a:pt x="10" y="10"/>
                          <a:pt x="10" y="8"/>
                          <a:pt x="11" y="7"/>
                        </a:cubicBezTo>
                        <a:cubicBezTo>
                          <a:pt x="11" y="5"/>
                          <a:pt x="10" y="4"/>
                          <a:pt x="10" y="2"/>
                        </a:cubicBezTo>
                        <a:cubicBezTo>
                          <a:pt x="10" y="0"/>
                          <a:pt x="7" y="2"/>
                          <a:pt x="7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68" name="Freeform 435">
                    <a:extLst>
                      <a:ext uri="{FF2B5EF4-FFF2-40B4-BE49-F238E27FC236}">
                        <a16:creationId xmlns:a16="http://schemas.microsoft.com/office/drawing/2014/main" id="{6E872170-311D-4E62-A35F-7375663DC2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77545" y="3885799"/>
                    <a:ext cx="17521" cy="14335"/>
                  </a:xfrm>
                  <a:custGeom>
                    <a:avLst/>
                    <a:gdLst>
                      <a:gd name="T0" fmla="*/ 4 w 4"/>
                      <a:gd name="T1" fmla="*/ 0 h 3"/>
                      <a:gd name="T2" fmla="*/ 1 w 4"/>
                      <a:gd name="T3" fmla="*/ 3 h 3"/>
                      <a:gd name="T4" fmla="*/ 4 w 4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4" y="0"/>
                        </a:moveTo>
                        <a:cubicBezTo>
                          <a:pt x="3" y="0"/>
                          <a:pt x="0" y="1"/>
                          <a:pt x="1" y="3"/>
                        </a:cubicBezTo>
                        <a:cubicBezTo>
                          <a:pt x="1" y="3"/>
                          <a:pt x="4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69" name="Freeform 436">
                    <a:extLst>
                      <a:ext uri="{FF2B5EF4-FFF2-40B4-BE49-F238E27FC236}">
                        <a16:creationId xmlns:a16="http://schemas.microsoft.com/office/drawing/2014/main" id="{AA69F748-4241-46AA-87D5-3C6C422FD7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18956" y="3839608"/>
                    <a:ext cx="9557" cy="7964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1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0" name="Freeform 437">
                    <a:extLst>
                      <a:ext uri="{FF2B5EF4-FFF2-40B4-BE49-F238E27FC236}">
                        <a16:creationId xmlns:a16="http://schemas.microsoft.com/office/drawing/2014/main" id="{77593F43-2700-4871-BB82-586E8AD67F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93127" y="3936767"/>
                    <a:ext cx="9557" cy="4778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1" name="Freeform 438">
                    <a:extLst>
                      <a:ext uri="{FF2B5EF4-FFF2-40B4-BE49-F238E27FC236}">
                        <a16:creationId xmlns:a16="http://schemas.microsoft.com/office/drawing/2014/main" id="{FE7311D0-8A62-486F-8FE7-4387F00229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03933" y="3919246"/>
                    <a:ext cx="55747" cy="78046"/>
                  </a:xfrm>
                  <a:custGeom>
                    <a:avLst/>
                    <a:gdLst>
                      <a:gd name="T0" fmla="*/ 8 w 12"/>
                      <a:gd name="T1" fmla="*/ 1 h 17"/>
                      <a:gd name="T2" fmla="*/ 0 w 12"/>
                      <a:gd name="T3" fmla="*/ 8 h 17"/>
                      <a:gd name="T4" fmla="*/ 1 w 12"/>
                      <a:gd name="T5" fmla="*/ 14 h 17"/>
                      <a:gd name="T6" fmla="*/ 3 w 12"/>
                      <a:gd name="T7" fmla="*/ 17 h 17"/>
                      <a:gd name="T8" fmla="*/ 8 w 12"/>
                      <a:gd name="T9" fmla="*/ 1 h 17"/>
                      <a:gd name="T10" fmla="*/ 8 w 12"/>
                      <a:gd name="T11" fmla="*/ 1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17">
                        <a:moveTo>
                          <a:pt x="8" y="1"/>
                        </a:moveTo>
                        <a:cubicBezTo>
                          <a:pt x="5" y="0"/>
                          <a:pt x="1" y="6"/>
                          <a:pt x="0" y="8"/>
                        </a:cubicBezTo>
                        <a:cubicBezTo>
                          <a:pt x="0" y="10"/>
                          <a:pt x="0" y="12"/>
                          <a:pt x="1" y="14"/>
                        </a:cubicBezTo>
                        <a:cubicBezTo>
                          <a:pt x="1" y="14"/>
                          <a:pt x="3" y="17"/>
                          <a:pt x="3" y="17"/>
                        </a:cubicBezTo>
                        <a:cubicBezTo>
                          <a:pt x="4" y="15"/>
                          <a:pt x="12" y="2"/>
                          <a:pt x="8" y="1"/>
                        </a:cubicBezTo>
                        <a:cubicBezTo>
                          <a:pt x="7" y="1"/>
                          <a:pt x="9" y="1"/>
                          <a:pt x="8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2" name="Freeform 439">
                    <a:extLst>
                      <a:ext uri="{FF2B5EF4-FFF2-40B4-BE49-F238E27FC236}">
                        <a16:creationId xmlns:a16="http://schemas.microsoft.com/office/drawing/2014/main" id="{B8828066-E532-4009-A61B-5BCB87004C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28383" y="4049854"/>
                    <a:ext cx="65304" cy="46190"/>
                  </a:xfrm>
                  <a:custGeom>
                    <a:avLst/>
                    <a:gdLst>
                      <a:gd name="T0" fmla="*/ 13 w 14"/>
                      <a:gd name="T1" fmla="*/ 1 h 10"/>
                      <a:gd name="T2" fmla="*/ 9 w 14"/>
                      <a:gd name="T3" fmla="*/ 0 h 10"/>
                      <a:gd name="T4" fmla="*/ 4 w 14"/>
                      <a:gd name="T5" fmla="*/ 2 h 10"/>
                      <a:gd name="T6" fmla="*/ 4 w 14"/>
                      <a:gd name="T7" fmla="*/ 9 h 10"/>
                      <a:gd name="T8" fmla="*/ 11 w 14"/>
                      <a:gd name="T9" fmla="*/ 6 h 10"/>
                      <a:gd name="T10" fmla="*/ 13 w 14"/>
                      <a:gd name="T11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" h="10">
                        <a:moveTo>
                          <a:pt x="13" y="1"/>
                        </a:moveTo>
                        <a:cubicBezTo>
                          <a:pt x="12" y="1"/>
                          <a:pt x="11" y="0"/>
                          <a:pt x="9" y="0"/>
                        </a:cubicBezTo>
                        <a:cubicBezTo>
                          <a:pt x="7" y="0"/>
                          <a:pt x="6" y="1"/>
                          <a:pt x="4" y="2"/>
                        </a:cubicBezTo>
                        <a:cubicBezTo>
                          <a:pt x="2" y="4"/>
                          <a:pt x="0" y="7"/>
                          <a:pt x="4" y="9"/>
                        </a:cubicBezTo>
                        <a:cubicBezTo>
                          <a:pt x="6" y="10"/>
                          <a:pt x="10" y="8"/>
                          <a:pt x="11" y="6"/>
                        </a:cubicBezTo>
                        <a:cubicBezTo>
                          <a:pt x="11" y="5"/>
                          <a:pt x="14" y="1"/>
                          <a:pt x="13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3" name="Freeform 440">
                    <a:extLst>
                      <a:ext uri="{FF2B5EF4-FFF2-40B4-BE49-F238E27FC236}">
                        <a16:creationId xmlns:a16="http://schemas.microsoft.com/office/drawing/2014/main" id="{89A334E8-E94A-4B94-99AE-A030CE8D2D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4376" y="4081710"/>
                    <a:ext cx="93973" cy="132200"/>
                  </a:xfrm>
                  <a:custGeom>
                    <a:avLst/>
                    <a:gdLst>
                      <a:gd name="T0" fmla="*/ 12 w 20"/>
                      <a:gd name="T1" fmla="*/ 2 h 28"/>
                      <a:gd name="T2" fmla="*/ 9 w 20"/>
                      <a:gd name="T3" fmla="*/ 2 h 28"/>
                      <a:gd name="T4" fmla="*/ 4 w 20"/>
                      <a:gd name="T5" fmla="*/ 3 h 28"/>
                      <a:gd name="T6" fmla="*/ 3 w 20"/>
                      <a:gd name="T7" fmla="*/ 11 h 28"/>
                      <a:gd name="T8" fmla="*/ 3 w 20"/>
                      <a:gd name="T9" fmla="*/ 13 h 28"/>
                      <a:gd name="T10" fmla="*/ 0 w 20"/>
                      <a:gd name="T11" fmla="*/ 13 h 28"/>
                      <a:gd name="T12" fmla="*/ 3 w 20"/>
                      <a:gd name="T13" fmla="*/ 22 h 28"/>
                      <a:gd name="T14" fmla="*/ 5 w 20"/>
                      <a:gd name="T15" fmla="*/ 20 h 28"/>
                      <a:gd name="T16" fmla="*/ 7 w 20"/>
                      <a:gd name="T17" fmla="*/ 22 h 28"/>
                      <a:gd name="T18" fmla="*/ 4 w 20"/>
                      <a:gd name="T19" fmla="*/ 23 h 28"/>
                      <a:gd name="T20" fmla="*/ 8 w 20"/>
                      <a:gd name="T21" fmla="*/ 26 h 28"/>
                      <a:gd name="T22" fmla="*/ 11 w 20"/>
                      <a:gd name="T23" fmla="*/ 25 h 28"/>
                      <a:gd name="T24" fmla="*/ 15 w 20"/>
                      <a:gd name="T25" fmla="*/ 28 h 28"/>
                      <a:gd name="T26" fmla="*/ 14 w 20"/>
                      <a:gd name="T27" fmla="*/ 25 h 28"/>
                      <a:gd name="T28" fmla="*/ 17 w 20"/>
                      <a:gd name="T29" fmla="*/ 24 h 28"/>
                      <a:gd name="T30" fmla="*/ 10 w 20"/>
                      <a:gd name="T31" fmla="*/ 22 h 28"/>
                      <a:gd name="T32" fmla="*/ 9 w 20"/>
                      <a:gd name="T33" fmla="*/ 16 h 28"/>
                      <a:gd name="T34" fmla="*/ 12 w 20"/>
                      <a:gd name="T35" fmla="*/ 12 h 28"/>
                      <a:gd name="T36" fmla="*/ 13 w 20"/>
                      <a:gd name="T37" fmla="*/ 7 h 28"/>
                      <a:gd name="T38" fmla="*/ 12 w 20"/>
                      <a:gd name="T39" fmla="*/ 2 h 28"/>
                      <a:gd name="T40" fmla="*/ 12 w 20"/>
                      <a:gd name="T41" fmla="*/ 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0" h="28">
                        <a:moveTo>
                          <a:pt x="12" y="2"/>
                        </a:moveTo>
                        <a:cubicBezTo>
                          <a:pt x="10" y="1"/>
                          <a:pt x="11" y="5"/>
                          <a:pt x="9" y="2"/>
                        </a:cubicBezTo>
                        <a:cubicBezTo>
                          <a:pt x="8" y="0"/>
                          <a:pt x="4" y="1"/>
                          <a:pt x="4" y="3"/>
                        </a:cubicBezTo>
                        <a:cubicBezTo>
                          <a:pt x="3" y="6"/>
                          <a:pt x="4" y="8"/>
                          <a:pt x="3" y="11"/>
                        </a:cubicBezTo>
                        <a:cubicBezTo>
                          <a:pt x="3" y="12"/>
                          <a:pt x="3" y="13"/>
                          <a:pt x="3" y="13"/>
                        </a:cubicBezTo>
                        <a:cubicBezTo>
                          <a:pt x="2" y="14"/>
                          <a:pt x="0" y="13"/>
                          <a:pt x="0" y="13"/>
                        </a:cubicBezTo>
                        <a:cubicBezTo>
                          <a:pt x="0" y="13"/>
                          <a:pt x="2" y="22"/>
                          <a:pt x="3" y="22"/>
                        </a:cubicBezTo>
                        <a:cubicBezTo>
                          <a:pt x="3" y="22"/>
                          <a:pt x="4" y="19"/>
                          <a:pt x="5" y="20"/>
                        </a:cubicBezTo>
                        <a:cubicBezTo>
                          <a:pt x="5" y="20"/>
                          <a:pt x="7" y="21"/>
                          <a:pt x="7" y="22"/>
                        </a:cubicBezTo>
                        <a:cubicBezTo>
                          <a:pt x="7" y="23"/>
                          <a:pt x="4" y="21"/>
                          <a:pt x="4" y="23"/>
                        </a:cubicBezTo>
                        <a:cubicBezTo>
                          <a:pt x="4" y="25"/>
                          <a:pt x="6" y="27"/>
                          <a:pt x="8" y="26"/>
                        </a:cubicBezTo>
                        <a:cubicBezTo>
                          <a:pt x="9" y="26"/>
                          <a:pt x="10" y="24"/>
                          <a:pt x="11" y="25"/>
                        </a:cubicBezTo>
                        <a:cubicBezTo>
                          <a:pt x="11" y="25"/>
                          <a:pt x="15" y="28"/>
                          <a:pt x="15" y="28"/>
                        </a:cubicBezTo>
                        <a:cubicBezTo>
                          <a:pt x="16" y="27"/>
                          <a:pt x="13" y="26"/>
                          <a:pt x="14" y="25"/>
                        </a:cubicBezTo>
                        <a:cubicBezTo>
                          <a:pt x="13" y="26"/>
                          <a:pt x="20" y="28"/>
                          <a:pt x="17" y="24"/>
                        </a:cubicBezTo>
                        <a:cubicBezTo>
                          <a:pt x="15" y="22"/>
                          <a:pt x="11" y="25"/>
                          <a:pt x="10" y="22"/>
                        </a:cubicBezTo>
                        <a:cubicBezTo>
                          <a:pt x="9" y="20"/>
                          <a:pt x="9" y="19"/>
                          <a:pt x="9" y="16"/>
                        </a:cubicBezTo>
                        <a:cubicBezTo>
                          <a:pt x="9" y="14"/>
                          <a:pt x="11" y="14"/>
                          <a:pt x="12" y="12"/>
                        </a:cubicBezTo>
                        <a:cubicBezTo>
                          <a:pt x="14" y="10"/>
                          <a:pt x="14" y="9"/>
                          <a:pt x="13" y="7"/>
                        </a:cubicBezTo>
                        <a:cubicBezTo>
                          <a:pt x="13" y="7"/>
                          <a:pt x="13" y="2"/>
                          <a:pt x="12" y="2"/>
                        </a:cubicBezTo>
                        <a:cubicBezTo>
                          <a:pt x="11" y="2"/>
                          <a:pt x="13" y="2"/>
                          <a:pt x="12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4" name="Freeform 441">
                    <a:extLst>
                      <a:ext uri="{FF2B5EF4-FFF2-40B4-BE49-F238E27FC236}">
                        <a16:creationId xmlns:a16="http://schemas.microsoft.com/office/drawing/2014/main" id="{D29EC5CD-220A-4A4D-8F50-72FD1832A0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4015" y="4194796"/>
                    <a:ext cx="28669" cy="36635"/>
                  </a:xfrm>
                  <a:custGeom>
                    <a:avLst/>
                    <a:gdLst>
                      <a:gd name="T0" fmla="*/ 3 w 6"/>
                      <a:gd name="T1" fmla="*/ 1 h 8"/>
                      <a:gd name="T2" fmla="*/ 1 w 6"/>
                      <a:gd name="T3" fmla="*/ 1 h 8"/>
                      <a:gd name="T4" fmla="*/ 0 w 6"/>
                      <a:gd name="T5" fmla="*/ 3 h 8"/>
                      <a:gd name="T6" fmla="*/ 2 w 6"/>
                      <a:gd name="T7" fmla="*/ 6 h 8"/>
                      <a:gd name="T8" fmla="*/ 5 w 6"/>
                      <a:gd name="T9" fmla="*/ 7 h 8"/>
                      <a:gd name="T10" fmla="*/ 4 w 6"/>
                      <a:gd name="T11" fmla="*/ 4 h 8"/>
                      <a:gd name="T12" fmla="*/ 3 w 6"/>
                      <a:gd name="T13" fmla="*/ 1 h 8"/>
                      <a:gd name="T14" fmla="*/ 3 w 6"/>
                      <a:gd name="T15" fmla="*/ 1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8">
                        <a:moveTo>
                          <a:pt x="3" y="1"/>
                        </a:moveTo>
                        <a:cubicBezTo>
                          <a:pt x="3" y="1"/>
                          <a:pt x="2" y="0"/>
                          <a:pt x="1" y="1"/>
                        </a:cubicBezTo>
                        <a:cubicBezTo>
                          <a:pt x="1" y="2"/>
                          <a:pt x="0" y="2"/>
                          <a:pt x="0" y="3"/>
                        </a:cubicBezTo>
                        <a:cubicBezTo>
                          <a:pt x="1" y="4"/>
                          <a:pt x="0" y="5"/>
                          <a:pt x="2" y="6"/>
                        </a:cubicBezTo>
                        <a:cubicBezTo>
                          <a:pt x="2" y="6"/>
                          <a:pt x="6" y="8"/>
                          <a:pt x="5" y="7"/>
                        </a:cubicBezTo>
                        <a:cubicBezTo>
                          <a:pt x="5" y="6"/>
                          <a:pt x="5" y="5"/>
                          <a:pt x="4" y="4"/>
                        </a:cubicBezTo>
                        <a:cubicBezTo>
                          <a:pt x="2" y="4"/>
                          <a:pt x="2" y="1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5" name="Freeform 443">
                    <a:extLst>
                      <a:ext uri="{FF2B5EF4-FFF2-40B4-BE49-F238E27FC236}">
                        <a16:creationId xmlns:a16="http://schemas.microsoft.com/office/drawing/2014/main" id="{69F947E5-C608-4062-8319-F2B53A41D8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08710" y="4199575"/>
                    <a:ext cx="28669" cy="36635"/>
                  </a:xfrm>
                  <a:custGeom>
                    <a:avLst/>
                    <a:gdLst>
                      <a:gd name="T0" fmla="*/ 6 w 6"/>
                      <a:gd name="T1" fmla="*/ 5 h 8"/>
                      <a:gd name="T2" fmla="*/ 0 w 6"/>
                      <a:gd name="T3" fmla="*/ 2 h 8"/>
                      <a:gd name="T4" fmla="*/ 3 w 6"/>
                      <a:gd name="T5" fmla="*/ 6 h 8"/>
                      <a:gd name="T6" fmla="*/ 6 w 6"/>
                      <a:gd name="T7" fmla="*/ 5 h 8"/>
                      <a:gd name="T8" fmla="*/ 6 w 6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8">
                        <a:moveTo>
                          <a:pt x="6" y="5"/>
                        </a:moveTo>
                        <a:cubicBezTo>
                          <a:pt x="5" y="4"/>
                          <a:pt x="3" y="0"/>
                          <a:pt x="0" y="2"/>
                        </a:cubicBezTo>
                        <a:cubicBezTo>
                          <a:pt x="0" y="2"/>
                          <a:pt x="3" y="5"/>
                          <a:pt x="3" y="6"/>
                        </a:cubicBezTo>
                        <a:cubicBezTo>
                          <a:pt x="3" y="8"/>
                          <a:pt x="6" y="8"/>
                          <a:pt x="6" y="5"/>
                        </a:cubicBezTo>
                        <a:cubicBezTo>
                          <a:pt x="6" y="5"/>
                          <a:pt x="6" y="6"/>
                          <a:pt x="6" y="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6" name="Freeform 444">
                    <a:extLst>
                      <a:ext uri="{FF2B5EF4-FFF2-40B4-BE49-F238E27FC236}">
                        <a16:creationId xmlns:a16="http://schemas.microsoft.com/office/drawing/2014/main" id="{D1444DF1-C5BE-4D9E-9BC9-1C85152AC7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42159" y="4236208"/>
                    <a:ext cx="41412" cy="47783"/>
                  </a:xfrm>
                  <a:custGeom>
                    <a:avLst/>
                    <a:gdLst>
                      <a:gd name="T0" fmla="*/ 3 w 9"/>
                      <a:gd name="T1" fmla="*/ 2 h 10"/>
                      <a:gd name="T2" fmla="*/ 0 w 9"/>
                      <a:gd name="T3" fmla="*/ 2 h 10"/>
                      <a:gd name="T4" fmla="*/ 2 w 9"/>
                      <a:gd name="T5" fmla="*/ 4 h 10"/>
                      <a:gd name="T6" fmla="*/ 1 w 9"/>
                      <a:gd name="T7" fmla="*/ 9 h 10"/>
                      <a:gd name="T8" fmla="*/ 6 w 9"/>
                      <a:gd name="T9" fmla="*/ 6 h 10"/>
                      <a:gd name="T10" fmla="*/ 3 w 9"/>
                      <a:gd name="T11" fmla="*/ 2 h 10"/>
                      <a:gd name="T12" fmla="*/ 3 w 9"/>
                      <a:gd name="T13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0">
                        <a:moveTo>
                          <a:pt x="3" y="2"/>
                        </a:moveTo>
                        <a:cubicBezTo>
                          <a:pt x="2" y="1"/>
                          <a:pt x="1" y="1"/>
                          <a:pt x="0" y="2"/>
                        </a:cubicBezTo>
                        <a:cubicBezTo>
                          <a:pt x="0" y="3"/>
                          <a:pt x="2" y="3"/>
                          <a:pt x="2" y="4"/>
                        </a:cubicBezTo>
                        <a:cubicBezTo>
                          <a:pt x="3" y="5"/>
                          <a:pt x="0" y="8"/>
                          <a:pt x="1" y="9"/>
                        </a:cubicBezTo>
                        <a:cubicBezTo>
                          <a:pt x="1" y="10"/>
                          <a:pt x="5" y="6"/>
                          <a:pt x="6" y="6"/>
                        </a:cubicBezTo>
                        <a:cubicBezTo>
                          <a:pt x="9" y="6"/>
                          <a:pt x="3" y="2"/>
                          <a:pt x="3" y="2"/>
                        </a:cubicBezTo>
                        <a:cubicBezTo>
                          <a:pt x="1" y="0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7" name="Freeform 445">
                    <a:extLst>
                      <a:ext uri="{FF2B5EF4-FFF2-40B4-BE49-F238E27FC236}">
                        <a16:creationId xmlns:a16="http://schemas.microsoft.com/office/drawing/2014/main" id="{1306AFF0-D600-4210-9ED2-EA0A69660E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51716" y="4264878"/>
                    <a:ext cx="31856" cy="50968"/>
                  </a:xfrm>
                  <a:custGeom>
                    <a:avLst/>
                    <a:gdLst>
                      <a:gd name="T0" fmla="*/ 6 w 7"/>
                      <a:gd name="T1" fmla="*/ 1 h 11"/>
                      <a:gd name="T2" fmla="*/ 3 w 7"/>
                      <a:gd name="T3" fmla="*/ 5 h 11"/>
                      <a:gd name="T4" fmla="*/ 3 w 7"/>
                      <a:gd name="T5" fmla="*/ 9 h 11"/>
                      <a:gd name="T6" fmla="*/ 5 w 7"/>
                      <a:gd name="T7" fmla="*/ 6 h 11"/>
                      <a:gd name="T8" fmla="*/ 6 w 7"/>
                      <a:gd name="T9" fmla="*/ 1 h 11"/>
                      <a:gd name="T10" fmla="*/ 6 w 7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11">
                        <a:moveTo>
                          <a:pt x="6" y="1"/>
                        </a:moveTo>
                        <a:cubicBezTo>
                          <a:pt x="3" y="1"/>
                          <a:pt x="4" y="4"/>
                          <a:pt x="3" y="5"/>
                        </a:cubicBezTo>
                        <a:cubicBezTo>
                          <a:pt x="0" y="7"/>
                          <a:pt x="1" y="7"/>
                          <a:pt x="3" y="9"/>
                        </a:cubicBezTo>
                        <a:cubicBezTo>
                          <a:pt x="6" y="11"/>
                          <a:pt x="4" y="8"/>
                          <a:pt x="5" y="6"/>
                        </a:cubicBezTo>
                        <a:cubicBezTo>
                          <a:pt x="5" y="6"/>
                          <a:pt x="7" y="0"/>
                          <a:pt x="6" y="1"/>
                        </a:cubicBezTo>
                        <a:cubicBezTo>
                          <a:pt x="5" y="1"/>
                          <a:pt x="6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8" name="Freeform 446">
                    <a:extLst>
                      <a:ext uri="{FF2B5EF4-FFF2-40B4-BE49-F238E27FC236}">
                        <a16:creationId xmlns:a16="http://schemas.microsoft.com/office/drawing/2014/main" id="{93357CA9-C620-43BE-B0C4-6C18D979FB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8791" y="4260100"/>
                    <a:ext cx="19114" cy="36635"/>
                  </a:xfrm>
                  <a:custGeom>
                    <a:avLst/>
                    <a:gdLst>
                      <a:gd name="T0" fmla="*/ 3 w 4"/>
                      <a:gd name="T1" fmla="*/ 1 h 8"/>
                      <a:gd name="T2" fmla="*/ 0 w 4"/>
                      <a:gd name="T3" fmla="*/ 8 h 8"/>
                      <a:gd name="T4" fmla="*/ 3 w 4"/>
                      <a:gd name="T5" fmla="*/ 5 h 8"/>
                      <a:gd name="T6" fmla="*/ 3 w 4"/>
                      <a:gd name="T7" fmla="*/ 1 h 8"/>
                      <a:gd name="T8" fmla="*/ 3 w 4"/>
                      <a:gd name="T9" fmla="*/ 1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8">
                        <a:moveTo>
                          <a:pt x="3" y="1"/>
                        </a:moveTo>
                        <a:cubicBezTo>
                          <a:pt x="2" y="1"/>
                          <a:pt x="0" y="7"/>
                          <a:pt x="0" y="8"/>
                        </a:cubicBezTo>
                        <a:cubicBezTo>
                          <a:pt x="0" y="8"/>
                          <a:pt x="2" y="6"/>
                          <a:pt x="3" y="5"/>
                        </a:cubicBezTo>
                        <a:cubicBezTo>
                          <a:pt x="3" y="5"/>
                          <a:pt x="4" y="0"/>
                          <a:pt x="3" y="1"/>
                        </a:cubicBezTo>
                        <a:cubicBezTo>
                          <a:pt x="2" y="1"/>
                          <a:pt x="3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79" name="Freeform 447">
                    <a:extLst>
                      <a:ext uri="{FF2B5EF4-FFF2-40B4-BE49-F238E27FC236}">
                        <a16:creationId xmlns:a16="http://schemas.microsoft.com/office/drawing/2014/main" id="{3A1FC23B-DDA7-48E3-AA65-7355D41A9D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88349" y="4283991"/>
                    <a:ext cx="28669" cy="17521"/>
                  </a:xfrm>
                  <a:custGeom>
                    <a:avLst/>
                    <a:gdLst>
                      <a:gd name="T0" fmla="*/ 1 w 6"/>
                      <a:gd name="T1" fmla="*/ 1 h 4"/>
                      <a:gd name="T2" fmla="*/ 3 w 6"/>
                      <a:gd name="T3" fmla="*/ 3 h 4"/>
                      <a:gd name="T4" fmla="*/ 1 w 6"/>
                      <a:gd name="T5" fmla="*/ 1 h 4"/>
                      <a:gd name="T6" fmla="*/ 1 w 6"/>
                      <a:gd name="T7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1" y="1"/>
                        </a:moveTo>
                        <a:cubicBezTo>
                          <a:pt x="0" y="3"/>
                          <a:pt x="1" y="4"/>
                          <a:pt x="3" y="3"/>
                        </a:cubicBezTo>
                        <a:cubicBezTo>
                          <a:pt x="6" y="3"/>
                          <a:pt x="2" y="0"/>
                          <a:pt x="1" y="1"/>
                        </a:cubicBezTo>
                        <a:cubicBezTo>
                          <a:pt x="1" y="2"/>
                          <a:pt x="2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0" name="Freeform 450">
                    <a:extLst>
                      <a:ext uri="{FF2B5EF4-FFF2-40B4-BE49-F238E27FC236}">
                        <a16:creationId xmlns:a16="http://schemas.microsoft.com/office/drawing/2014/main" id="{32969DE5-7110-45BC-8736-6DAC860B1A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33850" y="4269657"/>
                    <a:ext cx="55747" cy="55747"/>
                  </a:xfrm>
                  <a:custGeom>
                    <a:avLst/>
                    <a:gdLst>
                      <a:gd name="T0" fmla="*/ 11 w 12"/>
                      <a:gd name="T1" fmla="*/ 0 h 12"/>
                      <a:gd name="T2" fmla="*/ 6 w 12"/>
                      <a:gd name="T3" fmla="*/ 6 h 12"/>
                      <a:gd name="T4" fmla="*/ 0 w 12"/>
                      <a:gd name="T5" fmla="*/ 12 h 12"/>
                      <a:gd name="T6" fmla="*/ 4 w 12"/>
                      <a:gd name="T7" fmla="*/ 10 h 12"/>
                      <a:gd name="T8" fmla="*/ 8 w 12"/>
                      <a:gd name="T9" fmla="*/ 7 h 12"/>
                      <a:gd name="T10" fmla="*/ 10 w 12"/>
                      <a:gd name="T11" fmla="*/ 3 h 12"/>
                      <a:gd name="T12" fmla="*/ 11 w 12"/>
                      <a:gd name="T13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" h="12">
                        <a:moveTo>
                          <a:pt x="11" y="0"/>
                        </a:moveTo>
                        <a:cubicBezTo>
                          <a:pt x="9" y="1"/>
                          <a:pt x="7" y="4"/>
                          <a:pt x="6" y="6"/>
                        </a:cubicBezTo>
                        <a:cubicBezTo>
                          <a:pt x="5" y="7"/>
                          <a:pt x="0" y="10"/>
                          <a:pt x="0" y="12"/>
                        </a:cubicBezTo>
                        <a:cubicBezTo>
                          <a:pt x="0" y="12"/>
                          <a:pt x="3" y="11"/>
                          <a:pt x="4" y="10"/>
                        </a:cubicBezTo>
                        <a:cubicBezTo>
                          <a:pt x="5" y="10"/>
                          <a:pt x="7" y="8"/>
                          <a:pt x="8" y="7"/>
                        </a:cubicBezTo>
                        <a:cubicBezTo>
                          <a:pt x="8" y="5"/>
                          <a:pt x="9" y="4"/>
                          <a:pt x="10" y="3"/>
                        </a:cubicBezTo>
                        <a:cubicBezTo>
                          <a:pt x="11" y="3"/>
                          <a:pt x="12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1" name="Freeform 451">
                    <a:extLst>
                      <a:ext uri="{FF2B5EF4-FFF2-40B4-BE49-F238E27FC236}">
                        <a16:creationId xmlns:a16="http://schemas.microsoft.com/office/drawing/2014/main" id="{BD47FBD6-E276-49CD-927B-645FB4E590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97906" y="4199575"/>
                    <a:ext cx="9557" cy="4778"/>
                  </a:xfrm>
                  <a:custGeom>
                    <a:avLst/>
                    <a:gdLst>
                      <a:gd name="T0" fmla="*/ 0 w 2"/>
                      <a:gd name="T1" fmla="*/ 1 h 1"/>
                      <a:gd name="T2" fmla="*/ 1 w 2"/>
                      <a:gd name="T3" fmla="*/ 0 h 1"/>
                      <a:gd name="T4" fmla="*/ 0 w 2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1"/>
                        </a:moveTo>
                        <a:cubicBezTo>
                          <a:pt x="1" y="1"/>
                          <a:pt x="2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2" name="Freeform 452">
                    <a:extLst>
                      <a:ext uri="{FF2B5EF4-FFF2-40B4-BE49-F238E27FC236}">
                        <a16:creationId xmlns:a16="http://schemas.microsoft.com/office/drawing/2014/main" id="{CC974532-1EA0-4B7F-A336-57E1778647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20977" y="4390707"/>
                    <a:ext cx="261215" cy="272364"/>
                  </a:xfrm>
                  <a:custGeom>
                    <a:avLst/>
                    <a:gdLst>
                      <a:gd name="T0" fmla="*/ 12 w 56"/>
                      <a:gd name="T1" fmla="*/ 3 h 58"/>
                      <a:gd name="T2" fmla="*/ 4 w 56"/>
                      <a:gd name="T3" fmla="*/ 2 h 58"/>
                      <a:gd name="T4" fmla="*/ 2 w 56"/>
                      <a:gd name="T5" fmla="*/ 3 h 58"/>
                      <a:gd name="T6" fmla="*/ 6 w 56"/>
                      <a:gd name="T7" fmla="*/ 9 h 58"/>
                      <a:gd name="T8" fmla="*/ 11 w 56"/>
                      <a:gd name="T9" fmla="*/ 13 h 58"/>
                      <a:gd name="T10" fmla="*/ 13 w 56"/>
                      <a:gd name="T11" fmla="*/ 17 h 58"/>
                      <a:gd name="T12" fmla="*/ 17 w 56"/>
                      <a:gd name="T13" fmla="*/ 19 h 58"/>
                      <a:gd name="T14" fmla="*/ 20 w 56"/>
                      <a:gd name="T15" fmla="*/ 26 h 58"/>
                      <a:gd name="T16" fmla="*/ 22 w 56"/>
                      <a:gd name="T17" fmla="*/ 28 h 58"/>
                      <a:gd name="T18" fmla="*/ 26 w 56"/>
                      <a:gd name="T19" fmla="*/ 33 h 58"/>
                      <a:gd name="T20" fmla="*/ 30 w 56"/>
                      <a:gd name="T21" fmla="*/ 42 h 58"/>
                      <a:gd name="T22" fmla="*/ 41 w 56"/>
                      <a:gd name="T23" fmla="*/ 52 h 58"/>
                      <a:gd name="T24" fmla="*/ 46 w 56"/>
                      <a:gd name="T25" fmla="*/ 57 h 58"/>
                      <a:gd name="T26" fmla="*/ 54 w 56"/>
                      <a:gd name="T27" fmla="*/ 57 h 58"/>
                      <a:gd name="T28" fmla="*/ 54 w 56"/>
                      <a:gd name="T29" fmla="*/ 46 h 58"/>
                      <a:gd name="T30" fmla="*/ 55 w 56"/>
                      <a:gd name="T31" fmla="*/ 44 h 58"/>
                      <a:gd name="T32" fmla="*/ 52 w 56"/>
                      <a:gd name="T33" fmla="*/ 41 h 58"/>
                      <a:gd name="T34" fmla="*/ 50 w 56"/>
                      <a:gd name="T35" fmla="*/ 40 h 58"/>
                      <a:gd name="T36" fmla="*/ 48 w 56"/>
                      <a:gd name="T37" fmla="*/ 42 h 58"/>
                      <a:gd name="T38" fmla="*/ 48 w 56"/>
                      <a:gd name="T39" fmla="*/ 38 h 58"/>
                      <a:gd name="T40" fmla="*/ 47 w 56"/>
                      <a:gd name="T41" fmla="*/ 36 h 58"/>
                      <a:gd name="T42" fmla="*/ 44 w 56"/>
                      <a:gd name="T43" fmla="*/ 34 h 58"/>
                      <a:gd name="T44" fmla="*/ 42 w 56"/>
                      <a:gd name="T45" fmla="*/ 30 h 58"/>
                      <a:gd name="T46" fmla="*/ 42 w 56"/>
                      <a:gd name="T47" fmla="*/ 29 h 58"/>
                      <a:gd name="T48" fmla="*/ 43 w 56"/>
                      <a:gd name="T49" fmla="*/ 28 h 58"/>
                      <a:gd name="T50" fmla="*/ 38 w 56"/>
                      <a:gd name="T51" fmla="*/ 27 h 58"/>
                      <a:gd name="T52" fmla="*/ 38 w 56"/>
                      <a:gd name="T53" fmla="*/ 25 h 58"/>
                      <a:gd name="T54" fmla="*/ 36 w 56"/>
                      <a:gd name="T55" fmla="*/ 24 h 58"/>
                      <a:gd name="T56" fmla="*/ 37 w 56"/>
                      <a:gd name="T57" fmla="*/ 23 h 58"/>
                      <a:gd name="T58" fmla="*/ 35 w 56"/>
                      <a:gd name="T59" fmla="*/ 22 h 58"/>
                      <a:gd name="T60" fmla="*/ 34 w 56"/>
                      <a:gd name="T61" fmla="*/ 21 h 58"/>
                      <a:gd name="T62" fmla="*/ 31 w 56"/>
                      <a:gd name="T63" fmla="*/ 19 h 58"/>
                      <a:gd name="T64" fmla="*/ 30 w 56"/>
                      <a:gd name="T65" fmla="*/ 19 h 58"/>
                      <a:gd name="T66" fmla="*/ 25 w 56"/>
                      <a:gd name="T67" fmla="*/ 16 h 58"/>
                      <a:gd name="T68" fmla="*/ 21 w 56"/>
                      <a:gd name="T69" fmla="*/ 11 h 58"/>
                      <a:gd name="T70" fmla="*/ 16 w 56"/>
                      <a:gd name="T71" fmla="*/ 7 h 58"/>
                      <a:gd name="T72" fmla="*/ 12 w 56"/>
                      <a:gd name="T73" fmla="*/ 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56" h="58">
                        <a:moveTo>
                          <a:pt x="12" y="3"/>
                        </a:moveTo>
                        <a:cubicBezTo>
                          <a:pt x="9" y="3"/>
                          <a:pt x="7" y="3"/>
                          <a:pt x="4" y="2"/>
                        </a:cubicBezTo>
                        <a:cubicBezTo>
                          <a:pt x="2" y="1"/>
                          <a:pt x="0" y="0"/>
                          <a:pt x="2" y="3"/>
                        </a:cubicBezTo>
                        <a:cubicBezTo>
                          <a:pt x="3" y="5"/>
                          <a:pt x="4" y="8"/>
                          <a:pt x="6" y="9"/>
                        </a:cubicBezTo>
                        <a:cubicBezTo>
                          <a:pt x="8" y="10"/>
                          <a:pt x="10" y="11"/>
                          <a:pt x="11" y="13"/>
                        </a:cubicBezTo>
                        <a:cubicBezTo>
                          <a:pt x="12" y="14"/>
                          <a:pt x="12" y="16"/>
                          <a:pt x="13" y="17"/>
                        </a:cubicBezTo>
                        <a:cubicBezTo>
                          <a:pt x="15" y="18"/>
                          <a:pt x="16" y="18"/>
                          <a:pt x="17" y="19"/>
                        </a:cubicBezTo>
                        <a:cubicBezTo>
                          <a:pt x="19" y="21"/>
                          <a:pt x="19" y="24"/>
                          <a:pt x="20" y="26"/>
                        </a:cubicBezTo>
                        <a:cubicBezTo>
                          <a:pt x="21" y="27"/>
                          <a:pt x="22" y="28"/>
                          <a:pt x="22" y="28"/>
                        </a:cubicBezTo>
                        <a:cubicBezTo>
                          <a:pt x="24" y="30"/>
                          <a:pt x="25" y="31"/>
                          <a:pt x="26" y="33"/>
                        </a:cubicBezTo>
                        <a:cubicBezTo>
                          <a:pt x="28" y="36"/>
                          <a:pt x="28" y="39"/>
                          <a:pt x="30" y="42"/>
                        </a:cubicBezTo>
                        <a:cubicBezTo>
                          <a:pt x="34" y="45"/>
                          <a:pt x="37" y="49"/>
                          <a:pt x="41" y="52"/>
                        </a:cubicBezTo>
                        <a:cubicBezTo>
                          <a:pt x="43" y="54"/>
                          <a:pt x="44" y="55"/>
                          <a:pt x="46" y="57"/>
                        </a:cubicBezTo>
                        <a:cubicBezTo>
                          <a:pt x="47" y="57"/>
                          <a:pt x="53" y="58"/>
                          <a:pt x="54" y="57"/>
                        </a:cubicBezTo>
                        <a:cubicBezTo>
                          <a:pt x="55" y="56"/>
                          <a:pt x="53" y="48"/>
                          <a:pt x="54" y="46"/>
                        </a:cubicBezTo>
                        <a:cubicBezTo>
                          <a:pt x="54" y="45"/>
                          <a:pt x="56" y="45"/>
                          <a:pt x="55" y="44"/>
                        </a:cubicBezTo>
                        <a:cubicBezTo>
                          <a:pt x="54" y="43"/>
                          <a:pt x="53" y="42"/>
                          <a:pt x="52" y="41"/>
                        </a:cubicBezTo>
                        <a:cubicBezTo>
                          <a:pt x="52" y="41"/>
                          <a:pt x="51" y="40"/>
                          <a:pt x="50" y="40"/>
                        </a:cubicBezTo>
                        <a:cubicBezTo>
                          <a:pt x="49" y="40"/>
                          <a:pt x="49" y="42"/>
                          <a:pt x="48" y="42"/>
                        </a:cubicBezTo>
                        <a:cubicBezTo>
                          <a:pt x="49" y="42"/>
                          <a:pt x="48" y="38"/>
                          <a:pt x="48" y="38"/>
                        </a:cubicBezTo>
                        <a:cubicBezTo>
                          <a:pt x="47" y="37"/>
                          <a:pt x="47" y="37"/>
                          <a:pt x="47" y="36"/>
                        </a:cubicBezTo>
                        <a:cubicBezTo>
                          <a:pt x="47" y="35"/>
                          <a:pt x="45" y="34"/>
                          <a:pt x="44" y="34"/>
                        </a:cubicBezTo>
                        <a:cubicBezTo>
                          <a:pt x="43" y="33"/>
                          <a:pt x="41" y="32"/>
                          <a:pt x="42" y="30"/>
                        </a:cubicBezTo>
                        <a:cubicBezTo>
                          <a:pt x="42" y="30"/>
                          <a:pt x="41" y="29"/>
                          <a:pt x="42" y="29"/>
                        </a:cubicBezTo>
                        <a:cubicBezTo>
                          <a:pt x="42" y="28"/>
                          <a:pt x="43" y="29"/>
                          <a:pt x="43" y="28"/>
                        </a:cubicBezTo>
                        <a:cubicBezTo>
                          <a:pt x="44" y="26"/>
                          <a:pt x="38" y="26"/>
                          <a:pt x="38" y="27"/>
                        </a:cubicBezTo>
                        <a:cubicBezTo>
                          <a:pt x="38" y="26"/>
                          <a:pt x="42" y="25"/>
                          <a:pt x="38" y="25"/>
                        </a:cubicBezTo>
                        <a:cubicBezTo>
                          <a:pt x="37" y="25"/>
                          <a:pt x="36" y="24"/>
                          <a:pt x="36" y="24"/>
                        </a:cubicBezTo>
                        <a:cubicBezTo>
                          <a:pt x="36" y="23"/>
                          <a:pt x="37" y="23"/>
                          <a:pt x="37" y="23"/>
                        </a:cubicBezTo>
                        <a:cubicBezTo>
                          <a:pt x="37" y="22"/>
                          <a:pt x="35" y="22"/>
                          <a:pt x="35" y="22"/>
                        </a:cubicBezTo>
                        <a:cubicBezTo>
                          <a:pt x="35" y="22"/>
                          <a:pt x="36" y="21"/>
                          <a:pt x="34" y="21"/>
                        </a:cubicBezTo>
                        <a:cubicBezTo>
                          <a:pt x="33" y="20"/>
                          <a:pt x="32" y="20"/>
                          <a:pt x="31" y="19"/>
                        </a:cubicBezTo>
                        <a:cubicBezTo>
                          <a:pt x="28" y="15"/>
                          <a:pt x="30" y="19"/>
                          <a:pt x="30" y="19"/>
                        </a:cubicBezTo>
                        <a:cubicBezTo>
                          <a:pt x="29" y="19"/>
                          <a:pt x="26" y="16"/>
                          <a:pt x="25" y="16"/>
                        </a:cubicBezTo>
                        <a:cubicBezTo>
                          <a:pt x="24" y="14"/>
                          <a:pt x="23" y="12"/>
                          <a:pt x="21" y="11"/>
                        </a:cubicBezTo>
                        <a:cubicBezTo>
                          <a:pt x="19" y="10"/>
                          <a:pt x="18" y="9"/>
                          <a:pt x="16" y="7"/>
                        </a:cubicBezTo>
                        <a:cubicBezTo>
                          <a:pt x="15" y="6"/>
                          <a:pt x="14" y="3"/>
                          <a:pt x="12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3" name="Freeform 453">
                    <a:extLst>
                      <a:ext uri="{FF2B5EF4-FFF2-40B4-BE49-F238E27FC236}">
                        <a16:creationId xmlns:a16="http://schemas.microsoft.com/office/drawing/2014/main" id="{CEDA0928-B65B-4684-9A33-2E8A9D7DA6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67167" y="4489461"/>
                    <a:ext cx="23891" cy="23893"/>
                  </a:xfrm>
                  <a:custGeom>
                    <a:avLst/>
                    <a:gdLst>
                      <a:gd name="T0" fmla="*/ 4 w 5"/>
                      <a:gd name="T1" fmla="*/ 4 h 5"/>
                      <a:gd name="T2" fmla="*/ 1 w 5"/>
                      <a:gd name="T3" fmla="*/ 0 h 5"/>
                      <a:gd name="T4" fmla="*/ 4 w 5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5">
                        <a:moveTo>
                          <a:pt x="4" y="4"/>
                        </a:moveTo>
                        <a:cubicBezTo>
                          <a:pt x="5" y="3"/>
                          <a:pt x="2" y="0"/>
                          <a:pt x="1" y="0"/>
                        </a:cubicBezTo>
                        <a:cubicBezTo>
                          <a:pt x="0" y="1"/>
                          <a:pt x="3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4" name="Freeform 454">
                    <a:extLst>
                      <a:ext uri="{FF2B5EF4-FFF2-40B4-BE49-F238E27FC236}">
                        <a16:creationId xmlns:a16="http://schemas.microsoft.com/office/drawing/2014/main" id="{3ACF698A-754F-462A-980F-FF7933DE8F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00616" y="4545208"/>
                    <a:ext cx="22299" cy="23893"/>
                  </a:xfrm>
                  <a:custGeom>
                    <a:avLst/>
                    <a:gdLst>
                      <a:gd name="T0" fmla="*/ 4 w 5"/>
                      <a:gd name="T1" fmla="*/ 4 h 5"/>
                      <a:gd name="T2" fmla="*/ 1 w 5"/>
                      <a:gd name="T3" fmla="*/ 0 h 5"/>
                      <a:gd name="T4" fmla="*/ 4 w 5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5">
                        <a:moveTo>
                          <a:pt x="4" y="4"/>
                        </a:moveTo>
                        <a:cubicBezTo>
                          <a:pt x="5" y="3"/>
                          <a:pt x="2" y="0"/>
                          <a:pt x="1" y="0"/>
                        </a:cubicBezTo>
                        <a:cubicBezTo>
                          <a:pt x="0" y="1"/>
                          <a:pt x="3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5" name="Freeform 455">
                    <a:extLst>
                      <a:ext uri="{FF2B5EF4-FFF2-40B4-BE49-F238E27FC236}">
                        <a16:creationId xmlns:a16="http://schemas.microsoft.com/office/drawing/2014/main" id="{ADDDEDBB-9BA9-4183-9FDB-8329A4E4E3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58301" y="4559541"/>
                    <a:ext cx="33448" cy="33448"/>
                  </a:xfrm>
                  <a:custGeom>
                    <a:avLst/>
                    <a:gdLst>
                      <a:gd name="T0" fmla="*/ 7 w 7"/>
                      <a:gd name="T1" fmla="*/ 7 h 7"/>
                      <a:gd name="T2" fmla="*/ 5 w 7"/>
                      <a:gd name="T3" fmla="*/ 3 h 7"/>
                      <a:gd name="T4" fmla="*/ 0 w 7"/>
                      <a:gd name="T5" fmla="*/ 1 h 7"/>
                      <a:gd name="T6" fmla="*/ 1 w 7"/>
                      <a:gd name="T7" fmla="*/ 3 h 7"/>
                      <a:gd name="T8" fmla="*/ 3 w 7"/>
                      <a:gd name="T9" fmla="*/ 5 h 7"/>
                      <a:gd name="T10" fmla="*/ 7 w 7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7">
                        <a:moveTo>
                          <a:pt x="7" y="7"/>
                        </a:moveTo>
                        <a:cubicBezTo>
                          <a:pt x="7" y="5"/>
                          <a:pt x="5" y="5"/>
                          <a:pt x="5" y="3"/>
                        </a:cubicBezTo>
                        <a:cubicBezTo>
                          <a:pt x="5" y="1"/>
                          <a:pt x="2" y="0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3" y="3"/>
                          <a:pt x="2" y="4"/>
                          <a:pt x="3" y="5"/>
                        </a:cubicBezTo>
                        <a:cubicBezTo>
                          <a:pt x="3" y="6"/>
                          <a:pt x="7" y="7"/>
                          <a:pt x="7" y="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6" name="Freeform 456">
                    <a:extLst>
                      <a:ext uri="{FF2B5EF4-FFF2-40B4-BE49-F238E27FC236}">
                        <a16:creationId xmlns:a16="http://schemas.microsoft.com/office/drawing/2014/main" id="{F8C6637F-5C05-4C55-B7F9-F87B6FF55A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10862" y="4583434"/>
                    <a:ext cx="17521" cy="17521"/>
                  </a:xfrm>
                  <a:custGeom>
                    <a:avLst/>
                    <a:gdLst>
                      <a:gd name="T0" fmla="*/ 2 w 4"/>
                      <a:gd name="T1" fmla="*/ 3 h 4"/>
                      <a:gd name="T2" fmla="*/ 2 w 4"/>
                      <a:gd name="T3" fmla="*/ 0 h 4"/>
                      <a:gd name="T4" fmla="*/ 2 w 4"/>
                      <a:gd name="T5" fmla="*/ 3 h 4"/>
                      <a:gd name="T6" fmla="*/ 2 w 4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2" y="3"/>
                        </a:moveTo>
                        <a:cubicBezTo>
                          <a:pt x="0" y="4"/>
                          <a:pt x="0" y="1"/>
                          <a:pt x="2" y="0"/>
                        </a:cubicBezTo>
                        <a:cubicBezTo>
                          <a:pt x="4" y="0"/>
                          <a:pt x="4" y="3"/>
                          <a:pt x="2" y="3"/>
                        </a:cubicBezTo>
                        <a:cubicBezTo>
                          <a:pt x="1" y="4"/>
                          <a:pt x="3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7" name="Freeform 457">
                    <a:extLst>
                      <a:ext uri="{FF2B5EF4-FFF2-40B4-BE49-F238E27FC236}">
                        <a16:creationId xmlns:a16="http://schemas.microsoft.com/office/drawing/2014/main" id="{E2F5F128-6FF2-4F31-9657-CA685000C9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63078" y="4663072"/>
                    <a:ext cx="215025" cy="70082"/>
                  </a:xfrm>
                  <a:custGeom>
                    <a:avLst/>
                    <a:gdLst>
                      <a:gd name="T0" fmla="*/ 9 w 46"/>
                      <a:gd name="T1" fmla="*/ 0 h 15"/>
                      <a:gd name="T2" fmla="*/ 3 w 46"/>
                      <a:gd name="T3" fmla="*/ 0 h 15"/>
                      <a:gd name="T4" fmla="*/ 0 w 46"/>
                      <a:gd name="T5" fmla="*/ 4 h 15"/>
                      <a:gd name="T6" fmla="*/ 5 w 46"/>
                      <a:gd name="T7" fmla="*/ 6 h 15"/>
                      <a:gd name="T8" fmla="*/ 11 w 46"/>
                      <a:gd name="T9" fmla="*/ 9 h 15"/>
                      <a:gd name="T10" fmla="*/ 15 w 46"/>
                      <a:gd name="T11" fmla="*/ 9 h 15"/>
                      <a:gd name="T12" fmla="*/ 24 w 46"/>
                      <a:gd name="T13" fmla="*/ 11 h 15"/>
                      <a:gd name="T14" fmla="*/ 40 w 46"/>
                      <a:gd name="T15" fmla="*/ 13 h 15"/>
                      <a:gd name="T16" fmla="*/ 45 w 46"/>
                      <a:gd name="T17" fmla="*/ 13 h 15"/>
                      <a:gd name="T18" fmla="*/ 43 w 46"/>
                      <a:gd name="T19" fmla="*/ 9 h 15"/>
                      <a:gd name="T20" fmla="*/ 41 w 46"/>
                      <a:gd name="T21" fmla="*/ 9 h 15"/>
                      <a:gd name="T22" fmla="*/ 37 w 46"/>
                      <a:gd name="T23" fmla="*/ 9 h 15"/>
                      <a:gd name="T24" fmla="*/ 35 w 46"/>
                      <a:gd name="T25" fmla="*/ 6 h 15"/>
                      <a:gd name="T26" fmla="*/ 32 w 46"/>
                      <a:gd name="T27" fmla="*/ 4 h 15"/>
                      <a:gd name="T28" fmla="*/ 27 w 46"/>
                      <a:gd name="T29" fmla="*/ 3 h 15"/>
                      <a:gd name="T30" fmla="*/ 25 w 46"/>
                      <a:gd name="T31" fmla="*/ 4 h 15"/>
                      <a:gd name="T32" fmla="*/ 21 w 46"/>
                      <a:gd name="T33" fmla="*/ 5 h 15"/>
                      <a:gd name="T34" fmla="*/ 15 w 46"/>
                      <a:gd name="T35" fmla="*/ 3 h 15"/>
                      <a:gd name="T36" fmla="*/ 11 w 46"/>
                      <a:gd name="T37" fmla="*/ 2 h 15"/>
                      <a:gd name="T38" fmla="*/ 9 w 46"/>
                      <a:gd name="T39" fmla="*/ 0 h 15"/>
                      <a:gd name="T40" fmla="*/ 9 w 46"/>
                      <a:gd name="T41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6" h="15">
                        <a:moveTo>
                          <a:pt x="9" y="0"/>
                        </a:moveTo>
                        <a:cubicBezTo>
                          <a:pt x="7" y="1"/>
                          <a:pt x="6" y="0"/>
                          <a:pt x="3" y="0"/>
                        </a:cubicBezTo>
                        <a:cubicBezTo>
                          <a:pt x="3" y="0"/>
                          <a:pt x="0" y="3"/>
                          <a:pt x="0" y="4"/>
                        </a:cubicBezTo>
                        <a:cubicBezTo>
                          <a:pt x="0" y="5"/>
                          <a:pt x="4" y="4"/>
                          <a:pt x="5" y="6"/>
                        </a:cubicBezTo>
                        <a:cubicBezTo>
                          <a:pt x="6" y="8"/>
                          <a:pt x="9" y="8"/>
                          <a:pt x="11" y="9"/>
                        </a:cubicBezTo>
                        <a:cubicBezTo>
                          <a:pt x="13" y="9"/>
                          <a:pt x="14" y="9"/>
                          <a:pt x="15" y="9"/>
                        </a:cubicBezTo>
                        <a:cubicBezTo>
                          <a:pt x="18" y="9"/>
                          <a:pt x="21" y="10"/>
                          <a:pt x="24" y="11"/>
                        </a:cubicBezTo>
                        <a:cubicBezTo>
                          <a:pt x="29" y="12"/>
                          <a:pt x="35" y="11"/>
                          <a:pt x="40" y="13"/>
                        </a:cubicBezTo>
                        <a:cubicBezTo>
                          <a:pt x="41" y="13"/>
                          <a:pt x="44" y="15"/>
                          <a:pt x="45" y="13"/>
                        </a:cubicBezTo>
                        <a:cubicBezTo>
                          <a:pt x="46" y="13"/>
                          <a:pt x="44" y="9"/>
                          <a:pt x="43" y="9"/>
                        </a:cubicBezTo>
                        <a:cubicBezTo>
                          <a:pt x="42" y="8"/>
                          <a:pt x="42" y="9"/>
                          <a:pt x="41" y="9"/>
                        </a:cubicBezTo>
                        <a:cubicBezTo>
                          <a:pt x="39" y="10"/>
                          <a:pt x="38" y="9"/>
                          <a:pt x="37" y="9"/>
                        </a:cubicBezTo>
                        <a:cubicBezTo>
                          <a:pt x="36" y="8"/>
                          <a:pt x="36" y="7"/>
                          <a:pt x="35" y="6"/>
                        </a:cubicBezTo>
                        <a:cubicBezTo>
                          <a:pt x="35" y="5"/>
                          <a:pt x="33" y="5"/>
                          <a:pt x="32" y="4"/>
                        </a:cubicBezTo>
                        <a:cubicBezTo>
                          <a:pt x="31" y="4"/>
                          <a:pt x="28" y="3"/>
                          <a:pt x="27" y="3"/>
                        </a:cubicBezTo>
                        <a:cubicBezTo>
                          <a:pt x="26" y="3"/>
                          <a:pt x="25" y="4"/>
                          <a:pt x="25" y="4"/>
                        </a:cubicBezTo>
                        <a:cubicBezTo>
                          <a:pt x="24" y="5"/>
                          <a:pt x="23" y="5"/>
                          <a:pt x="21" y="5"/>
                        </a:cubicBezTo>
                        <a:cubicBezTo>
                          <a:pt x="19" y="5"/>
                          <a:pt x="17" y="4"/>
                          <a:pt x="15" y="3"/>
                        </a:cubicBezTo>
                        <a:cubicBezTo>
                          <a:pt x="14" y="2"/>
                          <a:pt x="12" y="2"/>
                          <a:pt x="11" y="2"/>
                        </a:cubicBezTo>
                        <a:cubicBezTo>
                          <a:pt x="11" y="2"/>
                          <a:pt x="10" y="0"/>
                          <a:pt x="9" y="0"/>
                        </a:cubicBezTo>
                        <a:cubicBezTo>
                          <a:pt x="8" y="1"/>
                          <a:pt x="10" y="0"/>
                          <a:pt x="9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8" name="Freeform 458">
                    <a:extLst>
                      <a:ext uri="{FF2B5EF4-FFF2-40B4-BE49-F238E27FC236}">
                        <a16:creationId xmlns:a16="http://schemas.microsoft.com/office/drawing/2014/main" id="{C98EED0A-ADF6-4CDE-82A3-B5EBE1BE01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22356" y="4680592"/>
                    <a:ext cx="36633" cy="14335"/>
                  </a:xfrm>
                  <a:custGeom>
                    <a:avLst/>
                    <a:gdLst>
                      <a:gd name="T0" fmla="*/ 3 w 8"/>
                      <a:gd name="T1" fmla="*/ 3 h 3"/>
                      <a:gd name="T2" fmla="*/ 8 w 8"/>
                      <a:gd name="T3" fmla="*/ 1 h 3"/>
                      <a:gd name="T4" fmla="*/ 3 w 8"/>
                      <a:gd name="T5" fmla="*/ 3 h 3"/>
                      <a:gd name="T6" fmla="*/ 3 w 8"/>
                      <a:gd name="T7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3">
                        <a:moveTo>
                          <a:pt x="3" y="3"/>
                        </a:moveTo>
                        <a:cubicBezTo>
                          <a:pt x="0" y="2"/>
                          <a:pt x="7" y="0"/>
                          <a:pt x="8" y="1"/>
                        </a:cubicBezTo>
                        <a:cubicBezTo>
                          <a:pt x="8" y="2"/>
                          <a:pt x="4" y="3"/>
                          <a:pt x="3" y="3"/>
                        </a:cubicBezTo>
                        <a:cubicBezTo>
                          <a:pt x="2" y="3"/>
                          <a:pt x="4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89" name="Freeform 459">
                    <a:extLst>
                      <a:ext uri="{FF2B5EF4-FFF2-40B4-BE49-F238E27FC236}">
                        <a16:creationId xmlns:a16="http://schemas.microsoft.com/office/drawing/2014/main" id="{27745B36-F639-4AE8-905D-0DD0BF7DAA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73324" y="4714040"/>
                    <a:ext cx="28669" cy="19114"/>
                  </a:xfrm>
                  <a:custGeom>
                    <a:avLst/>
                    <a:gdLst>
                      <a:gd name="T0" fmla="*/ 3 w 6"/>
                      <a:gd name="T1" fmla="*/ 0 h 4"/>
                      <a:gd name="T2" fmla="*/ 1 w 6"/>
                      <a:gd name="T3" fmla="*/ 1 h 4"/>
                      <a:gd name="T4" fmla="*/ 3 w 6"/>
                      <a:gd name="T5" fmla="*/ 4 h 4"/>
                      <a:gd name="T6" fmla="*/ 3 w 6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3" y="0"/>
                        </a:moveTo>
                        <a:cubicBezTo>
                          <a:pt x="2" y="0"/>
                          <a:pt x="0" y="0"/>
                          <a:pt x="1" y="1"/>
                        </a:cubicBezTo>
                        <a:cubicBezTo>
                          <a:pt x="1" y="1"/>
                          <a:pt x="3" y="4"/>
                          <a:pt x="3" y="4"/>
                        </a:cubicBezTo>
                        <a:cubicBezTo>
                          <a:pt x="5" y="4"/>
                          <a:pt x="6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0" name="Freeform 460">
                    <a:extLst>
                      <a:ext uri="{FF2B5EF4-FFF2-40B4-BE49-F238E27FC236}">
                        <a16:creationId xmlns:a16="http://schemas.microsoft.com/office/drawing/2014/main" id="{64E296F0-573E-4DBD-8997-A5B3A4AEDE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1995" y="4718818"/>
                    <a:ext cx="22299" cy="14335"/>
                  </a:xfrm>
                  <a:custGeom>
                    <a:avLst/>
                    <a:gdLst>
                      <a:gd name="T0" fmla="*/ 4 w 5"/>
                      <a:gd name="T1" fmla="*/ 1 h 3"/>
                      <a:gd name="T2" fmla="*/ 2 w 5"/>
                      <a:gd name="T3" fmla="*/ 0 h 3"/>
                      <a:gd name="T4" fmla="*/ 1 w 5"/>
                      <a:gd name="T5" fmla="*/ 2 h 3"/>
                      <a:gd name="T6" fmla="*/ 2 w 5"/>
                      <a:gd name="T7" fmla="*/ 2 h 3"/>
                      <a:gd name="T8" fmla="*/ 4 w 5"/>
                      <a:gd name="T9" fmla="*/ 1 h 3"/>
                      <a:gd name="T10" fmla="*/ 4 w 5"/>
                      <a:gd name="T11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3">
                        <a:moveTo>
                          <a:pt x="4" y="1"/>
                        </a:moveTo>
                        <a:cubicBezTo>
                          <a:pt x="4" y="1"/>
                          <a:pt x="3" y="0"/>
                          <a:pt x="2" y="0"/>
                        </a:cubicBezTo>
                        <a:cubicBezTo>
                          <a:pt x="2" y="1"/>
                          <a:pt x="0" y="2"/>
                          <a:pt x="1" y="2"/>
                        </a:cubicBezTo>
                        <a:cubicBezTo>
                          <a:pt x="1" y="2"/>
                          <a:pt x="2" y="3"/>
                          <a:pt x="2" y="2"/>
                        </a:cubicBezTo>
                        <a:cubicBezTo>
                          <a:pt x="3" y="2"/>
                          <a:pt x="5" y="2"/>
                          <a:pt x="4" y="1"/>
                        </a:cubicBezTo>
                        <a:cubicBezTo>
                          <a:pt x="4" y="1"/>
                          <a:pt x="5" y="2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1" name="Freeform 461">
                    <a:extLst>
                      <a:ext uri="{FF2B5EF4-FFF2-40B4-BE49-F238E27FC236}">
                        <a16:creationId xmlns:a16="http://schemas.microsoft.com/office/drawing/2014/main" id="{8063624D-D1E9-4549-BE38-1944E82B82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9515" y="4718818"/>
                    <a:ext cx="33448" cy="19114"/>
                  </a:xfrm>
                  <a:custGeom>
                    <a:avLst/>
                    <a:gdLst>
                      <a:gd name="T0" fmla="*/ 2 w 7"/>
                      <a:gd name="T1" fmla="*/ 1 h 4"/>
                      <a:gd name="T2" fmla="*/ 2 w 7"/>
                      <a:gd name="T3" fmla="*/ 4 h 4"/>
                      <a:gd name="T4" fmla="*/ 6 w 7"/>
                      <a:gd name="T5" fmla="*/ 3 h 4"/>
                      <a:gd name="T6" fmla="*/ 5 w 7"/>
                      <a:gd name="T7" fmla="*/ 1 h 4"/>
                      <a:gd name="T8" fmla="*/ 2 w 7"/>
                      <a:gd name="T9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2" y="1"/>
                        </a:moveTo>
                        <a:cubicBezTo>
                          <a:pt x="1" y="2"/>
                          <a:pt x="0" y="4"/>
                          <a:pt x="2" y="4"/>
                        </a:cubicBezTo>
                        <a:cubicBezTo>
                          <a:pt x="4" y="4"/>
                          <a:pt x="5" y="4"/>
                          <a:pt x="6" y="3"/>
                        </a:cubicBezTo>
                        <a:cubicBezTo>
                          <a:pt x="7" y="3"/>
                          <a:pt x="5" y="2"/>
                          <a:pt x="5" y="1"/>
                        </a:cubicBezTo>
                        <a:cubicBezTo>
                          <a:pt x="4" y="0"/>
                          <a:pt x="3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2" name="Freeform 462">
                    <a:extLst>
                      <a:ext uri="{FF2B5EF4-FFF2-40B4-BE49-F238E27FC236}">
                        <a16:creationId xmlns:a16="http://schemas.microsoft.com/office/drawing/2014/main" id="{216E62F1-3233-414C-BF02-6C322CA487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43406" y="4714040"/>
                    <a:ext cx="38226" cy="23893"/>
                  </a:xfrm>
                  <a:custGeom>
                    <a:avLst/>
                    <a:gdLst>
                      <a:gd name="T0" fmla="*/ 1 w 8"/>
                      <a:gd name="T1" fmla="*/ 0 h 5"/>
                      <a:gd name="T2" fmla="*/ 0 w 8"/>
                      <a:gd name="T3" fmla="*/ 1 h 5"/>
                      <a:gd name="T4" fmla="*/ 2 w 8"/>
                      <a:gd name="T5" fmla="*/ 2 h 5"/>
                      <a:gd name="T6" fmla="*/ 2 w 8"/>
                      <a:gd name="T7" fmla="*/ 3 h 5"/>
                      <a:gd name="T8" fmla="*/ 7 w 8"/>
                      <a:gd name="T9" fmla="*/ 4 h 5"/>
                      <a:gd name="T10" fmla="*/ 7 w 8"/>
                      <a:gd name="T11" fmla="*/ 1 h 5"/>
                      <a:gd name="T12" fmla="*/ 1 w 8"/>
                      <a:gd name="T13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5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1"/>
                          <a:pt x="2" y="1"/>
                          <a:pt x="2" y="2"/>
                        </a:cubicBezTo>
                        <a:cubicBezTo>
                          <a:pt x="2" y="2"/>
                          <a:pt x="2" y="3"/>
                          <a:pt x="2" y="3"/>
                        </a:cubicBezTo>
                        <a:cubicBezTo>
                          <a:pt x="2" y="4"/>
                          <a:pt x="6" y="5"/>
                          <a:pt x="7" y="4"/>
                        </a:cubicBezTo>
                        <a:cubicBezTo>
                          <a:pt x="8" y="3"/>
                          <a:pt x="8" y="2"/>
                          <a:pt x="7" y="1"/>
                        </a:cubicBezTo>
                        <a:cubicBezTo>
                          <a:pt x="5" y="1"/>
                          <a:pt x="3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3" name="Freeform 463">
                    <a:extLst>
                      <a:ext uri="{FF2B5EF4-FFF2-40B4-BE49-F238E27FC236}">
                        <a16:creationId xmlns:a16="http://schemas.microsoft.com/office/drawing/2014/main" id="{2F93F9E4-D24E-446D-A3E1-E862618F68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4376" y="4718818"/>
                    <a:ext cx="57340" cy="19114"/>
                  </a:xfrm>
                  <a:custGeom>
                    <a:avLst/>
                    <a:gdLst>
                      <a:gd name="T0" fmla="*/ 2 w 12"/>
                      <a:gd name="T1" fmla="*/ 0 h 4"/>
                      <a:gd name="T2" fmla="*/ 0 w 12"/>
                      <a:gd name="T3" fmla="*/ 2 h 4"/>
                      <a:gd name="T4" fmla="*/ 12 w 12"/>
                      <a:gd name="T5" fmla="*/ 2 h 4"/>
                      <a:gd name="T6" fmla="*/ 9 w 12"/>
                      <a:gd name="T7" fmla="*/ 2 h 4"/>
                      <a:gd name="T8" fmla="*/ 2 w 12"/>
                      <a:gd name="T9" fmla="*/ 0 h 4"/>
                      <a:gd name="T10" fmla="*/ 2 w 12"/>
                      <a:gd name="T11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4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0" y="2"/>
                          <a:pt x="11" y="4"/>
                          <a:pt x="12" y="2"/>
                        </a:cubicBezTo>
                        <a:cubicBezTo>
                          <a:pt x="12" y="1"/>
                          <a:pt x="9" y="2"/>
                          <a:pt x="9" y="2"/>
                        </a:cubicBezTo>
                        <a:cubicBezTo>
                          <a:pt x="7" y="2"/>
                          <a:pt x="4" y="1"/>
                          <a:pt x="2" y="0"/>
                        </a:cubicBezTo>
                        <a:cubicBezTo>
                          <a:pt x="2" y="0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4" name="Freeform 464">
                    <a:extLst>
                      <a:ext uri="{FF2B5EF4-FFF2-40B4-BE49-F238E27FC236}">
                        <a16:creationId xmlns:a16="http://schemas.microsoft.com/office/drawing/2014/main" id="{13547F37-2A2C-44AF-8549-6773A28DAA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6855" y="4745895"/>
                    <a:ext cx="50968" cy="28669"/>
                  </a:xfrm>
                  <a:custGeom>
                    <a:avLst/>
                    <a:gdLst>
                      <a:gd name="T0" fmla="*/ 0 w 11"/>
                      <a:gd name="T1" fmla="*/ 0 h 6"/>
                      <a:gd name="T2" fmla="*/ 8 w 11"/>
                      <a:gd name="T3" fmla="*/ 4 h 6"/>
                      <a:gd name="T4" fmla="*/ 0 w 11"/>
                      <a:gd name="T5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" h="6">
                        <a:moveTo>
                          <a:pt x="0" y="0"/>
                        </a:moveTo>
                        <a:cubicBezTo>
                          <a:pt x="1" y="0"/>
                          <a:pt x="7" y="6"/>
                          <a:pt x="8" y="4"/>
                        </a:cubicBezTo>
                        <a:cubicBezTo>
                          <a:pt x="11" y="1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5" name="Freeform 465">
                    <a:extLst>
                      <a:ext uri="{FF2B5EF4-FFF2-40B4-BE49-F238E27FC236}">
                        <a16:creationId xmlns:a16="http://schemas.microsoft.com/office/drawing/2014/main" id="{D309C2DB-56B9-4895-8915-20442661D6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39317" y="4596176"/>
                    <a:ext cx="28669" cy="19114"/>
                  </a:xfrm>
                  <a:custGeom>
                    <a:avLst/>
                    <a:gdLst>
                      <a:gd name="T0" fmla="*/ 3 w 6"/>
                      <a:gd name="T1" fmla="*/ 3 h 4"/>
                      <a:gd name="T2" fmla="*/ 4 w 6"/>
                      <a:gd name="T3" fmla="*/ 0 h 4"/>
                      <a:gd name="T4" fmla="*/ 3 w 6"/>
                      <a:gd name="T5" fmla="*/ 3 h 4"/>
                      <a:gd name="T6" fmla="*/ 3 w 6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3" y="3"/>
                        </a:moveTo>
                        <a:cubicBezTo>
                          <a:pt x="0" y="4"/>
                          <a:pt x="1" y="0"/>
                          <a:pt x="4" y="0"/>
                        </a:cubicBezTo>
                        <a:cubicBezTo>
                          <a:pt x="6" y="0"/>
                          <a:pt x="5" y="3"/>
                          <a:pt x="3" y="3"/>
                        </a:cubicBezTo>
                        <a:cubicBezTo>
                          <a:pt x="2" y="4"/>
                          <a:pt x="5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6" name="Freeform 466">
                    <a:extLst>
                      <a:ext uri="{FF2B5EF4-FFF2-40B4-BE49-F238E27FC236}">
                        <a16:creationId xmlns:a16="http://schemas.microsoft.com/office/drawing/2014/main" id="{40470602-499A-46F6-85CD-1EAC0C725F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87101" y="4592990"/>
                    <a:ext cx="70082" cy="22299"/>
                  </a:xfrm>
                  <a:custGeom>
                    <a:avLst/>
                    <a:gdLst>
                      <a:gd name="T0" fmla="*/ 2 w 15"/>
                      <a:gd name="T1" fmla="*/ 3 h 5"/>
                      <a:gd name="T2" fmla="*/ 1 w 15"/>
                      <a:gd name="T3" fmla="*/ 1 h 5"/>
                      <a:gd name="T4" fmla="*/ 5 w 15"/>
                      <a:gd name="T5" fmla="*/ 0 h 5"/>
                      <a:gd name="T6" fmla="*/ 13 w 15"/>
                      <a:gd name="T7" fmla="*/ 2 h 5"/>
                      <a:gd name="T8" fmla="*/ 15 w 15"/>
                      <a:gd name="T9" fmla="*/ 5 h 5"/>
                      <a:gd name="T10" fmla="*/ 11 w 15"/>
                      <a:gd name="T11" fmla="*/ 3 h 5"/>
                      <a:gd name="T12" fmla="*/ 2 w 15"/>
                      <a:gd name="T13" fmla="*/ 3 h 5"/>
                      <a:gd name="T14" fmla="*/ 2 w 15"/>
                      <a:gd name="T1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5">
                        <a:moveTo>
                          <a:pt x="2" y="3"/>
                        </a:moveTo>
                        <a:cubicBezTo>
                          <a:pt x="1" y="3"/>
                          <a:pt x="0" y="2"/>
                          <a:pt x="1" y="1"/>
                        </a:cubicBezTo>
                        <a:cubicBezTo>
                          <a:pt x="2" y="0"/>
                          <a:pt x="3" y="0"/>
                          <a:pt x="5" y="0"/>
                        </a:cubicBezTo>
                        <a:cubicBezTo>
                          <a:pt x="8" y="0"/>
                          <a:pt x="10" y="0"/>
                          <a:pt x="13" y="2"/>
                        </a:cubicBezTo>
                        <a:cubicBezTo>
                          <a:pt x="14" y="3"/>
                          <a:pt x="15" y="4"/>
                          <a:pt x="15" y="5"/>
                        </a:cubicBezTo>
                        <a:cubicBezTo>
                          <a:pt x="14" y="5"/>
                          <a:pt x="11" y="3"/>
                          <a:pt x="11" y="3"/>
                        </a:cubicBezTo>
                        <a:cubicBezTo>
                          <a:pt x="8" y="2"/>
                          <a:pt x="5" y="3"/>
                          <a:pt x="2" y="3"/>
                        </a:cubicBezTo>
                        <a:cubicBezTo>
                          <a:pt x="1" y="3"/>
                          <a:pt x="3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7" name="Freeform 467">
                    <a:extLst>
                      <a:ext uri="{FF2B5EF4-FFF2-40B4-BE49-F238E27FC236}">
                        <a16:creationId xmlns:a16="http://schemas.microsoft.com/office/drawing/2014/main" id="{3A17DB86-889C-4A91-B1F3-451356A4C0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076" y="4484680"/>
                    <a:ext cx="149721" cy="168834"/>
                  </a:xfrm>
                  <a:custGeom>
                    <a:avLst/>
                    <a:gdLst>
                      <a:gd name="T0" fmla="*/ 13 w 32"/>
                      <a:gd name="T1" fmla="*/ 32 h 36"/>
                      <a:gd name="T2" fmla="*/ 14 w 32"/>
                      <a:gd name="T3" fmla="*/ 30 h 36"/>
                      <a:gd name="T4" fmla="*/ 11 w 32"/>
                      <a:gd name="T5" fmla="*/ 28 h 36"/>
                      <a:gd name="T6" fmla="*/ 12 w 32"/>
                      <a:gd name="T7" fmla="*/ 23 h 36"/>
                      <a:gd name="T8" fmla="*/ 8 w 32"/>
                      <a:gd name="T9" fmla="*/ 23 h 36"/>
                      <a:gd name="T10" fmla="*/ 8 w 32"/>
                      <a:gd name="T11" fmla="*/ 29 h 36"/>
                      <a:gd name="T12" fmla="*/ 8 w 32"/>
                      <a:gd name="T13" fmla="*/ 30 h 36"/>
                      <a:gd name="T14" fmla="*/ 7 w 32"/>
                      <a:gd name="T15" fmla="*/ 34 h 36"/>
                      <a:gd name="T16" fmla="*/ 4 w 32"/>
                      <a:gd name="T17" fmla="*/ 36 h 36"/>
                      <a:gd name="T18" fmla="*/ 4 w 32"/>
                      <a:gd name="T19" fmla="*/ 31 h 36"/>
                      <a:gd name="T20" fmla="*/ 2 w 32"/>
                      <a:gd name="T21" fmla="*/ 26 h 36"/>
                      <a:gd name="T22" fmla="*/ 1 w 32"/>
                      <a:gd name="T23" fmla="*/ 21 h 36"/>
                      <a:gd name="T24" fmla="*/ 3 w 32"/>
                      <a:gd name="T25" fmla="*/ 14 h 36"/>
                      <a:gd name="T26" fmla="*/ 9 w 32"/>
                      <a:gd name="T27" fmla="*/ 5 h 36"/>
                      <a:gd name="T28" fmla="*/ 11 w 32"/>
                      <a:gd name="T29" fmla="*/ 2 h 36"/>
                      <a:gd name="T30" fmla="*/ 18 w 32"/>
                      <a:gd name="T31" fmla="*/ 4 h 36"/>
                      <a:gd name="T32" fmla="*/ 25 w 32"/>
                      <a:gd name="T33" fmla="*/ 4 h 36"/>
                      <a:gd name="T34" fmla="*/ 32 w 32"/>
                      <a:gd name="T35" fmla="*/ 1 h 36"/>
                      <a:gd name="T36" fmla="*/ 29 w 32"/>
                      <a:gd name="T37" fmla="*/ 6 h 36"/>
                      <a:gd name="T38" fmla="*/ 23 w 32"/>
                      <a:gd name="T39" fmla="*/ 7 h 36"/>
                      <a:gd name="T40" fmla="*/ 10 w 32"/>
                      <a:gd name="T41" fmla="*/ 7 h 36"/>
                      <a:gd name="T42" fmla="*/ 6 w 32"/>
                      <a:gd name="T43" fmla="*/ 10 h 36"/>
                      <a:gd name="T44" fmla="*/ 10 w 32"/>
                      <a:gd name="T45" fmla="*/ 15 h 36"/>
                      <a:gd name="T46" fmla="*/ 13 w 32"/>
                      <a:gd name="T47" fmla="*/ 14 h 36"/>
                      <a:gd name="T48" fmla="*/ 20 w 32"/>
                      <a:gd name="T49" fmla="*/ 13 h 36"/>
                      <a:gd name="T50" fmla="*/ 17 w 32"/>
                      <a:gd name="T51" fmla="*/ 16 h 36"/>
                      <a:gd name="T52" fmla="*/ 13 w 32"/>
                      <a:gd name="T53" fmla="*/ 17 h 36"/>
                      <a:gd name="T54" fmla="*/ 14 w 32"/>
                      <a:gd name="T55" fmla="*/ 20 h 36"/>
                      <a:gd name="T56" fmla="*/ 18 w 32"/>
                      <a:gd name="T57" fmla="*/ 25 h 36"/>
                      <a:gd name="T58" fmla="*/ 19 w 32"/>
                      <a:gd name="T59" fmla="*/ 28 h 36"/>
                      <a:gd name="T60" fmla="*/ 22 w 32"/>
                      <a:gd name="T61" fmla="*/ 30 h 36"/>
                      <a:gd name="T62" fmla="*/ 13 w 32"/>
                      <a:gd name="T63" fmla="*/ 32 h 36"/>
                      <a:gd name="T64" fmla="*/ 13 w 32"/>
                      <a:gd name="T65" fmla="*/ 3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" h="36">
                        <a:moveTo>
                          <a:pt x="13" y="32"/>
                        </a:moveTo>
                        <a:cubicBezTo>
                          <a:pt x="13" y="31"/>
                          <a:pt x="14" y="31"/>
                          <a:pt x="14" y="30"/>
                        </a:cubicBezTo>
                        <a:cubicBezTo>
                          <a:pt x="14" y="29"/>
                          <a:pt x="12" y="28"/>
                          <a:pt x="11" y="28"/>
                        </a:cubicBezTo>
                        <a:cubicBezTo>
                          <a:pt x="10" y="26"/>
                          <a:pt x="12" y="25"/>
                          <a:pt x="12" y="23"/>
                        </a:cubicBezTo>
                        <a:cubicBezTo>
                          <a:pt x="12" y="22"/>
                          <a:pt x="8" y="22"/>
                          <a:pt x="8" y="23"/>
                        </a:cubicBezTo>
                        <a:cubicBezTo>
                          <a:pt x="7" y="25"/>
                          <a:pt x="8" y="27"/>
                          <a:pt x="8" y="29"/>
                        </a:cubicBezTo>
                        <a:cubicBezTo>
                          <a:pt x="7" y="29"/>
                          <a:pt x="8" y="30"/>
                          <a:pt x="8" y="30"/>
                        </a:cubicBezTo>
                        <a:cubicBezTo>
                          <a:pt x="8" y="32"/>
                          <a:pt x="7" y="33"/>
                          <a:pt x="7" y="34"/>
                        </a:cubicBezTo>
                        <a:cubicBezTo>
                          <a:pt x="6" y="36"/>
                          <a:pt x="7" y="36"/>
                          <a:pt x="4" y="36"/>
                        </a:cubicBezTo>
                        <a:cubicBezTo>
                          <a:pt x="1" y="36"/>
                          <a:pt x="4" y="32"/>
                          <a:pt x="4" y="31"/>
                        </a:cubicBezTo>
                        <a:cubicBezTo>
                          <a:pt x="5" y="30"/>
                          <a:pt x="4" y="27"/>
                          <a:pt x="2" y="26"/>
                        </a:cubicBezTo>
                        <a:cubicBezTo>
                          <a:pt x="0" y="25"/>
                          <a:pt x="0" y="23"/>
                          <a:pt x="1" y="21"/>
                        </a:cubicBezTo>
                        <a:cubicBezTo>
                          <a:pt x="2" y="19"/>
                          <a:pt x="2" y="16"/>
                          <a:pt x="3" y="14"/>
                        </a:cubicBezTo>
                        <a:cubicBezTo>
                          <a:pt x="5" y="11"/>
                          <a:pt x="4" y="5"/>
                          <a:pt x="9" y="5"/>
                        </a:cubicBezTo>
                        <a:cubicBezTo>
                          <a:pt x="10" y="5"/>
                          <a:pt x="9" y="2"/>
                          <a:pt x="11" y="2"/>
                        </a:cubicBezTo>
                        <a:cubicBezTo>
                          <a:pt x="14" y="3"/>
                          <a:pt x="16" y="4"/>
                          <a:pt x="18" y="4"/>
                        </a:cubicBezTo>
                        <a:cubicBezTo>
                          <a:pt x="20" y="4"/>
                          <a:pt x="23" y="5"/>
                          <a:pt x="25" y="4"/>
                        </a:cubicBezTo>
                        <a:cubicBezTo>
                          <a:pt x="26" y="4"/>
                          <a:pt x="32" y="0"/>
                          <a:pt x="32" y="1"/>
                        </a:cubicBezTo>
                        <a:cubicBezTo>
                          <a:pt x="32" y="2"/>
                          <a:pt x="29" y="5"/>
                          <a:pt x="29" y="6"/>
                        </a:cubicBezTo>
                        <a:cubicBezTo>
                          <a:pt x="27" y="7"/>
                          <a:pt x="25" y="7"/>
                          <a:pt x="23" y="7"/>
                        </a:cubicBezTo>
                        <a:cubicBezTo>
                          <a:pt x="18" y="6"/>
                          <a:pt x="14" y="7"/>
                          <a:pt x="10" y="7"/>
                        </a:cubicBezTo>
                        <a:cubicBezTo>
                          <a:pt x="7" y="6"/>
                          <a:pt x="6" y="7"/>
                          <a:pt x="6" y="10"/>
                        </a:cubicBezTo>
                        <a:cubicBezTo>
                          <a:pt x="6" y="13"/>
                          <a:pt x="9" y="13"/>
                          <a:pt x="10" y="15"/>
                        </a:cubicBezTo>
                        <a:cubicBezTo>
                          <a:pt x="11" y="17"/>
                          <a:pt x="12" y="15"/>
                          <a:pt x="13" y="14"/>
                        </a:cubicBezTo>
                        <a:cubicBezTo>
                          <a:pt x="13" y="13"/>
                          <a:pt x="20" y="12"/>
                          <a:pt x="20" y="13"/>
                        </a:cubicBezTo>
                        <a:cubicBezTo>
                          <a:pt x="21" y="13"/>
                          <a:pt x="18" y="16"/>
                          <a:pt x="17" y="16"/>
                        </a:cubicBezTo>
                        <a:cubicBezTo>
                          <a:pt x="15" y="18"/>
                          <a:pt x="15" y="18"/>
                          <a:pt x="13" y="17"/>
                        </a:cubicBezTo>
                        <a:cubicBezTo>
                          <a:pt x="13" y="17"/>
                          <a:pt x="14" y="20"/>
                          <a:pt x="14" y="20"/>
                        </a:cubicBezTo>
                        <a:cubicBezTo>
                          <a:pt x="15" y="21"/>
                          <a:pt x="18" y="23"/>
                          <a:pt x="18" y="25"/>
                        </a:cubicBezTo>
                        <a:cubicBezTo>
                          <a:pt x="18" y="26"/>
                          <a:pt x="18" y="27"/>
                          <a:pt x="19" y="28"/>
                        </a:cubicBezTo>
                        <a:cubicBezTo>
                          <a:pt x="19" y="28"/>
                          <a:pt x="21" y="30"/>
                          <a:pt x="22" y="30"/>
                        </a:cubicBezTo>
                        <a:cubicBezTo>
                          <a:pt x="20" y="31"/>
                          <a:pt x="15" y="33"/>
                          <a:pt x="13" y="32"/>
                        </a:cubicBezTo>
                        <a:cubicBezTo>
                          <a:pt x="13" y="31"/>
                          <a:pt x="14" y="33"/>
                          <a:pt x="13" y="3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8" name="Freeform 468">
                    <a:extLst>
                      <a:ext uri="{FF2B5EF4-FFF2-40B4-BE49-F238E27FC236}">
                        <a16:creationId xmlns:a16="http://schemas.microsoft.com/office/drawing/2014/main" id="{908C3484-944E-43B2-BF8C-A3E38B8F21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72766" y="4475124"/>
                    <a:ext cx="36633" cy="70082"/>
                  </a:xfrm>
                  <a:custGeom>
                    <a:avLst/>
                    <a:gdLst>
                      <a:gd name="T0" fmla="*/ 3 w 8"/>
                      <a:gd name="T1" fmla="*/ 2 h 15"/>
                      <a:gd name="T2" fmla="*/ 3 w 8"/>
                      <a:gd name="T3" fmla="*/ 0 h 15"/>
                      <a:gd name="T4" fmla="*/ 0 w 8"/>
                      <a:gd name="T5" fmla="*/ 4 h 15"/>
                      <a:gd name="T6" fmla="*/ 1 w 8"/>
                      <a:gd name="T7" fmla="*/ 8 h 15"/>
                      <a:gd name="T8" fmla="*/ 2 w 8"/>
                      <a:gd name="T9" fmla="*/ 12 h 15"/>
                      <a:gd name="T10" fmla="*/ 5 w 8"/>
                      <a:gd name="T11" fmla="*/ 15 h 15"/>
                      <a:gd name="T12" fmla="*/ 4 w 8"/>
                      <a:gd name="T13" fmla="*/ 13 h 15"/>
                      <a:gd name="T14" fmla="*/ 3 w 8"/>
                      <a:gd name="T15" fmla="*/ 9 h 15"/>
                      <a:gd name="T16" fmla="*/ 7 w 8"/>
                      <a:gd name="T17" fmla="*/ 9 h 15"/>
                      <a:gd name="T18" fmla="*/ 5 w 8"/>
                      <a:gd name="T19" fmla="*/ 7 h 15"/>
                      <a:gd name="T20" fmla="*/ 6 w 8"/>
                      <a:gd name="T21" fmla="*/ 5 h 15"/>
                      <a:gd name="T22" fmla="*/ 2 w 8"/>
                      <a:gd name="T23" fmla="*/ 6 h 15"/>
                      <a:gd name="T24" fmla="*/ 3 w 8"/>
                      <a:gd name="T25" fmla="*/ 2 h 15"/>
                      <a:gd name="T26" fmla="*/ 3 w 8"/>
                      <a:gd name="T27" fmla="*/ 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8" h="15">
                        <a:moveTo>
                          <a:pt x="3" y="2"/>
                        </a:moveTo>
                        <a:cubicBezTo>
                          <a:pt x="3" y="1"/>
                          <a:pt x="3" y="1"/>
                          <a:pt x="3" y="0"/>
                        </a:cubicBezTo>
                        <a:cubicBezTo>
                          <a:pt x="2" y="0"/>
                          <a:pt x="0" y="3"/>
                          <a:pt x="0" y="4"/>
                        </a:cubicBezTo>
                        <a:cubicBezTo>
                          <a:pt x="0" y="5"/>
                          <a:pt x="1" y="6"/>
                          <a:pt x="1" y="8"/>
                        </a:cubicBezTo>
                        <a:cubicBezTo>
                          <a:pt x="1" y="9"/>
                          <a:pt x="1" y="11"/>
                          <a:pt x="2" y="12"/>
                        </a:cubicBezTo>
                        <a:cubicBezTo>
                          <a:pt x="2" y="12"/>
                          <a:pt x="5" y="15"/>
                          <a:pt x="5" y="15"/>
                        </a:cubicBezTo>
                        <a:cubicBezTo>
                          <a:pt x="5" y="15"/>
                          <a:pt x="4" y="13"/>
                          <a:pt x="4" y="13"/>
                        </a:cubicBezTo>
                        <a:cubicBezTo>
                          <a:pt x="3" y="12"/>
                          <a:pt x="3" y="10"/>
                          <a:pt x="3" y="9"/>
                        </a:cubicBezTo>
                        <a:cubicBezTo>
                          <a:pt x="3" y="8"/>
                          <a:pt x="7" y="9"/>
                          <a:pt x="7" y="9"/>
                        </a:cubicBezTo>
                        <a:cubicBezTo>
                          <a:pt x="8" y="9"/>
                          <a:pt x="6" y="8"/>
                          <a:pt x="5" y="7"/>
                        </a:cubicBezTo>
                        <a:cubicBezTo>
                          <a:pt x="5" y="7"/>
                          <a:pt x="6" y="6"/>
                          <a:pt x="6" y="5"/>
                        </a:cubicBezTo>
                        <a:cubicBezTo>
                          <a:pt x="7" y="1"/>
                          <a:pt x="3" y="6"/>
                          <a:pt x="2" y="6"/>
                        </a:cubicBezTo>
                        <a:cubicBezTo>
                          <a:pt x="2" y="6"/>
                          <a:pt x="4" y="3"/>
                          <a:pt x="3" y="2"/>
                        </a:cubicBezTo>
                        <a:cubicBezTo>
                          <a:pt x="3" y="1"/>
                          <a:pt x="4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299" name="Freeform 469">
                    <a:extLst>
                      <a:ext uri="{FF2B5EF4-FFF2-40B4-BE49-F238E27FC236}">
                        <a16:creationId xmlns:a16="http://schemas.microsoft.com/office/drawing/2014/main" id="{2254D1DB-61E2-4043-B7F6-578576A367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91880" y="4465568"/>
                    <a:ext cx="12742" cy="9557"/>
                  </a:xfrm>
                  <a:custGeom>
                    <a:avLst/>
                    <a:gdLst>
                      <a:gd name="T0" fmla="*/ 1 w 3"/>
                      <a:gd name="T1" fmla="*/ 2 h 2"/>
                      <a:gd name="T2" fmla="*/ 2 w 3"/>
                      <a:gd name="T3" fmla="*/ 0 h 2"/>
                      <a:gd name="T4" fmla="*/ 1 w 3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1" y="2"/>
                        </a:moveTo>
                        <a:cubicBezTo>
                          <a:pt x="0" y="2"/>
                          <a:pt x="1" y="0"/>
                          <a:pt x="2" y="0"/>
                        </a:cubicBezTo>
                        <a:cubicBezTo>
                          <a:pt x="3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0" name="Freeform 470">
                    <a:extLst>
                      <a:ext uri="{FF2B5EF4-FFF2-40B4-BE49-F238E27FC236}">
                        <a16:creationId xmlns:a16="http://schemas.microsoft.com/office/drawing/2014/main" id="{7229F924-EA0A-46A7-BFCC-CCD7D60F07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42849" y="4526093"/>
                    <a:ext cx="22299" cy="9557"/>
                  </a:xfrm>
                  <a:custGeom>
                    <a:avLst/>
                    <a:gdLst>
                      <a:gd name="T0" fmla="*/ 5 w 5"/>
                      <a:gd name="T1" fmla="*/ 1 h 2"/>
                      <a:gd name="T2" fmla="*/ 0 w 5"/>
                      <a:gd name="T3" fmla="*/ 1 h 2"/>
                      <a:gd name="T4" fmla="*/ 5 w 5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2">
                        <a:moveTo>
                          <a:pt x="5" y="1"/>
                        </a:moveTo>
                        <a:cubicBezTo>
                          <a:pt x="5" y="0"/>
                          <a:pt x="0" y="0"/>
                          <a:pt x="0" y="1"/>
                        </a:cubicBezTo>
                        <a:cubicBezTo>
                          <a:pt x="0" y="1"/>
                          <a:pt x="5" y="2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1" name="Freeform 471">
                    <a:extLst>
                      <a:ext uri="{FF2B5EF4-FFF2-40B4-BE49-F238E27FC236}">
                        <a16:creationId xmlns:a16="http://schemas.microsoft.com/office/drawing/2014/main" id="{27057377-9FC0-4142-A456-CC66A7B372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47628" y="4530871"/>
                    <a:ext cx="87603" cy="52562"/>
                  </a:xfrm>
                  <a:custGeom>
                    <a:avLst/>
                    <a:gdLst>
                      <a:gd name="T0" fmla="*/ 10 w 19"/>
                      <a:gd name="T1" fmla="*/ 1 h 11"/>
                      <a:gd name="T2" fmla="*/ 4 w 19"/>
                      <a:gd name="T3" fmla="*/ 3 h 11"/>
                      <a:gd name="T4" fmla="*/ 3 w 19"/>
                      <a:gd name="T5" fmla="*/ 4 h 11"/>
                      <a:gd name="T6" fmla="*/ 1 w 19"/>
                      <a:gd name="T7" fmla="*/ 3 h 11"/>
                      <a:gd name="T8" fmla="*/ 3 w 19"/>
                      <a:gd name="T9" fmla="*/ 6 h 11"/>
                      <a:gd name="T10" fmla="*/ 6 w 19"/>
                      <a:gd name="T11" fmla="*/ 7 h 11"/>
                      <a:gd name="T12" fmla="*/ 9 w 19"/>
                      <a:gd name="T13" fmla="*/ 10 h 11"/>
                      <a:gd name="T14" fmla="*/ 14 w 19"/>
                      <a:gd name="T15" fmla="*/ 10 h 11"/>
                      <a:gd name="T16" fmla="*/ 18 w 19"/>
                      <a:gd name="T17" fmla="*/ 5 h 11"/>
                      <a:gd name="T18" fmla="*/ 15 w 19"/>
                      <a:gd name="T19" fmla="*/ 2 h 11"/>
                      <a:gd name="T20" fmla="*/ 10 w 19"/>
                      <a:gd name="T21" fmla="*/ 1 h 11"/>
                      <a:gd name="T22" fmla="*/ 10 w 19"/>
                      <a:gd name="T23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11">
                        <a:moveTo>
                          <a:pt x="10" y="1"/>
                        </a:moveTo>
                        <a:cubicBezTo>
                          <a:pt x="9" y="0"/>
                          <a:pt x="5" y="2"/>
                          <a:pt x="4" y="3"/>
                        </a:cubicBezTo>
                        <a:cubicBezTo>
                          <a:pt x="3" y="3"/>
                          <a:pt x="4" y="3"/>
                          <a:pt x="3" y="4"/>
                        </a:cubicBezTo>
                        <a:cubicBezTo>
                          <a:pt x="3" y="5"/>
                          <a:pt x="2" y="3"/>
                          <a:pt x="1" y="3"/>
                        </a:cubicBezTo>
                        <a:cubicBezTo>
                          <a:pt x="0" y="3"/>
                          <a:pt x="2" y="6"/>
                          <a:pt x="3" y="6"/>
                        </a:cubicBezTo>
                        <a:cubicBezTo>
                          <a:pt x="3" y="7"/>
                          <a:pt x="5" y="7"/>
                          <a:pt x="6" y="7"/>
                        </a:cubicBezTo>
                        <a:cubicBezTo>
                          <a:pt x="8" y="7"/>
                          <a:pt x="8" y="9"/>
                          <a:pt x="9" y="10"/>
                        </a:cubicBezTo>
                        <a:cubicBezTo>
                          <a:pt x="10" y="11"/>
                          <a:pt x="13" y="10"/>
                          <a:pt x="14" y="10"/>
                        </a:cubicBezTo>
                        <a:cubicBezTo>
                          <a:pt x="18" y="10"/>
                          <a:pt x="19" y="8"/>
                          <a:pt x="18" y="5"/>
                        </a:cubicBezTo>
                        <a:cubicBezTo>
                          <a:pt x="18" y="3"/>
                          <a:pt x="17" y="2"/>
                          <a:pt x="15" y="2"/>
                        </a:cubicBezTo>
                        <a:cubicBezTo>
                          <a:pt x="14" y="2"/>
                          <a:pt x="12" y="1"/>
                          <a:pt x="10" y="1"/>
                        </a:cubicBezTo>
                        <a:cubicBezTo>
                          <a:pt x="10" y="1"/>
                          <a:pt x="11" y="1"/>
                          <a:pt x="10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2" name="Freeform 472">
                    <a:extLst>
                      <a:ext uri="{FF2B5EF4-FFF2-40B4-BE49-F238E27FC236}">
                        <a16:creationId xmlns:a16="http://schemas.microsoft.com/office/drawing/2014/main" id="{662038F5-E380-49E7-9A56-1CEB7C4E06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63341" y="4620067"/>
                    <a:ext cx="97159" cy="55747"/>
                  </a:xfrm>
                  <a:custGeom>
                    <a:avLst/>
                    <a:gdLst>
                      <a:gd name="T0" fmla="*/ 0 w 21"/>
                      <a:gd name="T1" fmla="*/ 8 h 12"/>
                      <a:gd name="T2" fmla="*/ 6 w 21"/>
                      <a:gd name="T3" fmla="*/ 8 h 12"/>
                      <a:gd name="T4" fmla="*/ 9 w 21"/>
                      <a:gd name="T5" fmla="*/ 7 h 12"/>
                      <a:gd name="T6" fmla="*/ 13 w 21"/>
                      <a:gd name="T7" fmla="*/ 7 h 12"/>
                      <a:gd name="T8" fmla="*/ 14 w 21"/>
                      <a:gd name="T9" fmla="*/ 5 h 12"/>
                      <a:gd name="T10" fmla="*/ 17 w 21"/>
                      <a:gd name="T11" fmla="*/ 3 h 12"/>
                      <a:gd name="T12" fmla="*/ 20 w 21"/>
                      <a:gd name="T13" fmla="*/ 4 h 12"/>
                      <a:gd name="T14" fmla="*/ 18 w 21"/>
                      <a:gd name="T15" fmla="*/ 7 h 12"/>
                      <a:gd name="T16" fmla="*/ 11 w 21"/>
                      <a:gd name="T17" fmla="*/ 11 h 12"/>
                      <a:gd name="T18" fmla="*/ 0 w 21"/>
                      <a:gd name="T19" fmla="*/ 8 h 12"/>
                      <a:gd name="T20" fmla="*/ 0 w 21"/>
                      <a:gd name="T21" fmla="*/ 8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1" h="12">
                        <a:moveTo>
                          <a:pt x="0" y="8"/>
                        </a:moveTo>
                        <a:cubicBezTo>
                          <a:pt x="1" y="7"/>
                          <a:pt x="5" y="8"/>
                          <a:pt x="6" y="8"/>
                        </a:cubicBezTo>
                        <a:cubicBezTo>
                          <a:pt x="7" y="8"/>
                          <a:pt x="8" y="6"/>
                          <a:pt x="9" y="7"/>
                        </a:cubicBezTo>
                        <a:cubicBezTo>
                          <a:pt x="10" y="8"/>
                          <a:pt x="12" y="8"/>
                          <a:pt x="13" y="7"/>
                        </a:cubicBezTo>
                        <a:cubicBezTo>
                          <a:pt x="13" y="6"/>
                          <a:pt x="14" y="5"/>
                          <a:pt x="14" y="5"/>
                        </a:cubicBezTo>
                        <a:cubicBezTo>
                          <a:pt x="15" y="5"/>
                          <a:pt x="17" y="5"/>
                          <a:pt x="17" y="3"/>
                        </a:cubicBezTo>
                        <a:cubicBezTo>
                          <a:pt x="17" y="0"/>
                          <a:pt x="21" y="2"/>
                          <a:pt x="20" y="4"/>
                        </a:cubicBezTo>
                        <a:cubicBezTo>
                          <a:pt x="19" y="5"/>
                          <a:pt x="18" y="7"/>
                          <a:pt x="18" y="7"/>
                        </a:cubicBezTo>
                        <a:cubicBezTo>
                          <a:pt x="15" y="8"/>
                          <a:pt x="14" y="10"/>
                          <a:pt x="11" y="11"/>
                        </a:cubicBezTo>
                        <a:cubicBezTo>
                          <a:pt x="9" y="12"/>
                          <a:pt x="0" y="11"/>
                          <a:pt x="0" y="8"/>
                        </a:cubicBezTo>
                        <a:cubicBezTo>
                          <a:pt x="0" y="7"/>
                          <a:pt x="0" y="10"/>
                          <a:pt x="0" y="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3" name="Freeform 473">
                    <a:extLst>
                      <a:ext uri="{FF2B5EF4-FFF2-40B4-BE49-F238E27FC236}">
                        <a16:creationId xmlns:a16="http://schemas.microsoft.com/office/drawing/2014/main" id="{29366698-743E-4EA2-9754-46465C5C91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03505" y="4648736"/>
                    <a:ext cx="41412" cy="50968"/>
                  </a:xfrm>
                  <a:custGeom>
                    <a:avLst/>
                    <a:gdLst>
                      <a:gd name="T0" fmla="*/ 1 w 9"/>
                      <a:gd name="T1" fmla="*/ 0 h 11"/>
                      <a:gd name="T2" fmla="*/ 8 w 9"/>
                      <a:gd name="T3" fmla="*/ 8 h 11"/>
                      <a:gd name="T4" fmla="*/ 5 w 9"/>
                      <a:gd name="T5" fmla="*/ 4 h 11"/>
                      <a:gd name="T6" fmla="*/ 1 w 9"/>
                      <a:gd name="T7" fmla="*/ 0 h 11"/>
                      <a:gd name="T8" fmla="*/ 1 w 9"/>
                      <a:gd name="T9" fmla="*/ 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11">
                        <a:moveTo>
                          <a:pt x="1" y="0"/>
                        </a:moveTo>
                        <a:cubicBezTo>
                          <a:pt x="0" y="1"/>
                          <a:pt x="5" y="11"/>
                          <a:pt x="8" y="8"/>
                        </a:cubicBezTo>
                        <a:cubicBezTo>
                          <a:pt x="9" y="6"/>
                          <a:pt x="6" y="4"/>
                          <a:pt x="5" y="4"/>
                        </a:cubicBezTo>
                        <a:cubicBezTo>
                          <a:pt x="4" y="3"/>
                          <a:pt x="1" y="0"/>
                          <a:pt x="1" y="0"/>
                        </a:cubicBezTo>
                        <a:cubicBezTo>
                          <a:pt x="0" y="1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4" name="Freeform 474">
                    <a:extLst>
                      <a:ext uri="{FF2B5EF4-FFF2-40B4-BE49-F238E27FC236}">
                        <a16:creationId xmlns:a16="http://schemas.microsoft.com/office/drawing/2014/main" id="{C594B744-3F0F-4987-B9AD-B7631F8A6C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24555" y="4742711"/>
                    <a:ext cx="27077" cy="27077"/>
                  </a:xfrm>
                  <a:custGeom>
                    <a:avLst/>
                    <a:gdLst>
                      <a:gd name="T0" fmla="*/ 6 w 6"/>
                      <a:gd name="T1" fmla="*/ 4 h 6"/>
                      <a:gd name="T2" fmla="*/ 1 w 6"/>
                      <a:gd name="T3" fmla="*/ 2 h 6"/>
                      <a:gd name="T4" fmla="*/ 6 w 6"/>
                      <a:gd name="T5" fmla="*/ 4 h 6"/>
                      <a:gd name="T6" fmla="*/ 6 w 6"/>
                      <a:gd name="T7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6">
                        <a:moveTo>
                          <a:pt x="6" y="4"/>
                        </a:moveTo>
                        <a:cubicBezTo>
                          <a:pt x="6" y="2"/>
                          <a:pt x="0" y="0"/>
                          <a:pt x="1" y="2"/>
                        </a:cubicBezTo>
                        <a:cubicBezTo>
                          <a:pt x="1" y="3"/>
                          <a:pt x="6" y="5"/>
                          <a:pt x="6" y="4"/>
                        </a:cubicBezTo>
                        <a:cubicBezTo>
                          <a:pt x="6" y="3"/>
                          <a:pt x="6" y="6"/>
                          <a:pt x="6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5" name="Freeform 475">
                    <a:extLst>
                      <a:ext uri="{FF2B5EF4-FFF2-40B4-BE49-F238E27FC236}">
                        <a16:creationId xmlns:a16="http://schemas.microsoft.com/office/drawing/2014/main" id="{42927D7D-4C8B-4E86-9E92-115FBCBC08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95885" y="4699705"/>
                    <a:ext cx="43005" cy="28669"/>
                  </a:xfrm>
                  <a:custGeom>
                    <a:avLst/>
                    <a:gdLst>
                      <a:gd name="T0" fmla="*/ 8 w 9"/>
                      <a:gd name="T1" fmla="*/ 6 h 6"/>
                      <a:gd name="T2" fmla="*/ 0 w 9"/>
                      <a:gd name="T3" fmla="*/ 1 h 6"/>
                      <a:gd name="T4" fmla="*/ 3 w 9"/>
                      <a:gd name="T5" fmla="*/ 4 h 6"/>
                      <a:gd name="T6" fmla="*/ 8 w 9"/>
                      <a:gd name="T7" fmla="*/ 6 h 6"/>
                      <a:gd name="T8" fmla="*/ 8 w 9"/>
                      <a:gd name="T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6">
                        <a:moveTo>
                          <a:pt x="8" y="6"/>
                        </a:moveTo>
                        <a:cubicBezTo>
                          <a:pt x="6" y="5"/>
                          <a:pt x="3" y="0"/>
                          <a:pt x="0" y="1"/>
                        </a:cubicBezTo>
                        <a:cubicBezTo>
                          <a:pt x="0" y="2"/>
                          <a:pt x="3" y="3"/>
                          <a:pt x="3" y="4"/>
                        </a:cubicBezTo>
                        <a:cubicBezTo>
                          <a:pt x="5" y="4"/>
                          <a:pt x="6" y="5"/>
                          <a:pt x="8" y="6"/>
                        </a:cubicBezTo>
                        <a:cubicBezTo>
                          <a:pt x="9" y="6"/>
                          <a:pt x="6" y="5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6" name="Freeform 476">
                    <a:extLst>
                      <a:ext uri="{FF2B5EF4-FFF2-40B4-BE49-F238E27FC236}">
                        <a16:creationId xmlns:a16="http://schemas.microsoft.com/office/drawing/2014/main" id="{B28199A0-C60E-4BD0-A2F9-35D21FECEB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54473" y="4680592"/>
                    <a:ext cx="19114" cy="23893"/>
                  </a:xfrm>
                  <a:custGeom>
                    <a:avLst/>
                    <a:gdLst>
                      <a:gd name="T0" fmla="*/ 4 w 4"/>
                      <a:gd name="T1" fmla="*/ 4 h 5"/>
                      <a:gd name="T2" fmla="*/ 0 w 4"/>
                      <a:gd name="T3" fmla="*/ 0 h 5"/>
                      <a:gd name="T4" fmla="*/ 4 w 4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5">
                        <a:moveTo>
                          <a:pt x="4" y="4"/>
                        </a:moveTo>
                        <a:cubicBezTo>
                          <a:pt x="4" y="2"/>
                          <a:pt x="0" y="0"/>
                          <a:pt x="0" y="0"/>
                        </a:cubicBezTo>
                        <a:cubicBezTo>
                          <a:pt x="0" y="1"/>
                          <a:pt x="4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7" name="Freeform 477">
                    <a:extLst>
                      <a:ext uri="{FF2B5EF4-FFF2-40B4-BE49-F238E27FC236}">
                        <a16:creationId xmlns:a16="http://schemas.microsoft.com/office/drawing/2014/main" id="{127BB9C2-066B-4DC0-AB74-F2B513725C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26492" y="5008703"/>
                    <a:ext cx="74859" cy="55747"/>
                  </a:xfrm>
                  <a:custGeom>
                    <a:avLst/>
                    <a:gdLst>
                      <a:gd name="T0" fmla="*/ 15 w 16"/>
                      <a:gd name="T1" fmla="*/ 11 h 12"/>
                      <a:gd name="T2" fmla="*/ 2 w 16"/>
                      <a:gd name="T3" fmla="*/ 0 h 12"/>
                      <a:gd name="T4" fmla="*/ 15 w 16"/>
                      <a:gd name="T5" fmla="*/ 11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" h="12">
                        <a:moveTo>
                          <a:pt x="15" y="11"/>
                        </a:moveTo>
                        <a:cubicBezTo>
                          <a:pt x="16" y="12"/>
                          <a:pt x="3" y="0"/>
                          <a:pt x="2" y="0"/>
                        </a:cubicBezTo>
                        <a:cubicBezTo>
                          <a:pt x="0" y="0"/>
                          <a:pt x="7" y="9"/>
                          <a:pt x="15" y="1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8" name="Freeform 482">
                    <a:extLst>
                      <a:ext uri="{FF2B5EF4-FFF2-40B4-BE49-F238E27FC236}">
                        <a16:creationId xmlns:a16="http://schemas.microsoft.com/office/drawing/2014/main" id="{BA2A0089-3B9E-46CC-9CB5-3D94D7AF44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74145" y="5532726"/>
                    <a:ext cx="89196" cy="84417"/>
                  </a:xfrm>
                  <a:custGeom>
                    <a:avLst/>
                    <a:gdLst>
                      <a:gd name="T0" fmla="*/ 0 w 19"/>
                      <a:gd name="T1" fmla="*/ 2 h 18"/>
                      <a:gd name="T2" fmla="*/ 2 w 19"/>
                      <a:gd name="T3" fmla="*/ 7 h 18"/>
                      <a:gd name="T4" fmla="*/ 4 w 19"/>
                      <a:gd name="T5" fmla="*/ 10 h 18"/>
                      <a:gd name="T6" fmla="*/ 3 w 19"/>
                      <a:gd name="T7" fmla="*/ 12 h 18"/>
                      <a:gd name="T8" fmla="*/ 9 w 19"/>
                      <a:gd name="T9" fmla="*/ 18 h 18"/>
                      <a:gd name="T10" fmla="*/ 12 w 19"/>
                      <a:gd name="T11" fmla="*/ 15 h 18"/>
                      <a:gd name="T12" fmla="*/ 13 w 19"/>
                      <a:gd name="T13" fmla="*/ 17 h 18"/>
                      <a:gd name="T14" fmla="*/ 14 w 19"/>
                      <a:gd name="T15" fmla="*/ 14 h 18"/>
                      <a:gd name="T16" fmla="*/ 16 w 19"/>
                      <a:gd name="T17" fmla="*/ 15 h 18"/>
                      <a:gd name="T18" fmla="*/ 18 w 19"/>
                      <a:gd name="T19" fmla="*/ 7 h 18"/>
                      <a:gd name="T20" fmla="*/ 16 w 19"/>
                      <a:gd name="T21" fmla="*/ 1 h 18"/>
                      <a:gd name="T22" fmla="*/ 7 w 19"/>
                      <a:gd name="T23" fmla="*/ 3 h 18"/>
                      <a:gd name="T24" fmla="*/ 0 w 19"/>
                      <a:gd name="T25" fmla="*/ 2 h 18"/>
                      <a:gd name="T26" fmla="*/ 0 w 19"/>
                      <a:gd name="T27" fmla="*/ 2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9" h="18">
                        <a:moveTo>
                          <a:pt x="0" y="2"/>
                        </a:moveTo>
                        <a:cubicBezTo>
                          <a:pt x="0" y="3"/>
                          <a:pt x="2" y="6"/>
                          <a:pt x="2" y="7"/>
                        </a:cubicBezTo>
                        <a:cubicBezTo>
                          <a:pt x="3" y="8"/>
                          <a:pt x="4" y="9"/>
                          <a:pt x="4" y="10"/>
                        </a:cubicBezTo>
                        <a:cubicBezTo>
                          <a:pt x="4" y="11"/>
                          <a:pt x="3" y="11"/>
                          <a:pt x="3" y="12"/>
                        </a:cubicBezTo>
                        <a:cubicBezTo>
                          <a:pt x="4" y="15"/>
                          <a:pt x="7" y="17"/>
                          <a:pt x="9" y="18"/>
                        </a:cubicBezTo>
                        <a:cubicBezTo>
                          <a:pt x="11" y="18"/>
                          <a:pt x="11" y="16"/>
                          <a:pt x="12" y="15"/>
                        </a:cubicBezTo>
                        <a:cubicBezTo>
                          <a:pt x="12" y="15"/>
                          <a:pt x="13" y="17"/>
                          <a:pt x="13" y="17"/>
                        </a:cubicBezTo>
                        <a:cubicBezTo>
                          <a:pt x="13" y="16"/>
                          <a:pt x="13" y="14"/>
                          <a:pt x="14" y="14"/>
                        </a:cubicBezTo>
                        <a:cubicBezTo>
                          <a:pt x="15" y="13"/>
                          <a:pt x="15" y="15"/>
                          <a:pt x="16" y="15"/>
                        </a:cubicBezTo>
                        <a:cubicBezTo>
                          <a:pt x="15" y="15"/>
                          <a:pt x="18" y="8"/>
                          <a:pt x="18" y="7"/>
                        </a:cubicBezTo>
                        <a:cubicBezTo>
                          <a:pt x="18" y="6"/>
                          <a:pt x="19" y="0"/>
                          <a:pt x="16" y="1"/>
                        </a:cubicBezTo>
                        <a:cubicBezTo>
                          <a:pt x="13" y="2"/>
                          <a:pt x="10" y="4"/>
                          <a:pt x="7" y="3"/>
                        </a:cubicBezTo>
                        <a:cubicBezTo>
                          <a:pt x="6" y="3"/>
                          <a:pt x="1" y="0"/>
                          <a:pt x="0" y="2"/>
                        </a:cubicBezTo>
                        <a:cubicBezTo>
                          <a:pt x="0" y="3"/>
                          <a:pt x="1" y="0"/>
                          <a:pt x="0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09" name="Freeform 483">
                    <a:extLst>
                      <a:ext uri="{FF2B5EF4-FFF2-40B4-BE49-F238E27FC236}">
                        <a16:creationId xmlns:a16="http://schemas.microsoft.com/office/drawing/2014/main" id="{45A56580-0735-43A1-8591-928FE96047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44227" y="5508835"/>
                    <a:ext cx="14335" cy="23893"/>
                  </a:xfrm>
                  <a:custGeom>
                    <a:avLst/>
                    <a:gdLst>
                      <a:gd name="T0" fmla="*/ 3 w 3"/>
                      <a:gd name="T1" fmla="*/ 4 h 5"/>
                      <a:gd name="T2" fmla="*/ 1 w 3"/>
                      <a:gd name="T3" fmla="*/ 0 h 5"/>
                      <a:gd name="T4" fmla="*/ 3 w 3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5">
                        <a:moveTo>
                          <a:pt x="3" y="4"/>
                        </a:moveTo>
                        <a:cubicBezTo>
                          <a:pt x="3" y="5"/>
                          <a:pt x="0" y="1"/>
                          <a:pt x="1" y="0"/>
                        </a:cubicBezTo>
                        <a:cubicBezTo>
                          <a:pt x="2" y="0"/>
                          <a:pt x="3" y="1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0" name="Freeform 484">
                    <a:extLst>
                      <a:ext uri="{FF2B5EF4-FFF2-40B4-BE49-F238E27FC236}">
                        <a16:creationId xmlns:a16="http://schemas.microsoft.com/office/drawing/2014/main" id="{1F7ACBB8-9151-4E41-A9EB-69E3843229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50254" y="5508835"/>
                    <a:ext cx="9557" cy="9557"/>
                  </a:xfrm>
                  <a:custGeom>
                    <a:avLst/>
                    <a:gdLst>
                      <a:gd name="T0" fmla="*/ 1 w 2"/>
                      <a:gd name="T1" fmla="*/ 2 h 2"/>
                      <a:gd name="T2" fmla="*/ 1 w 2"/>
                      <a:gd name="T3" fmla="*/ 0 h 2"/>
                      <a:gd name="T4" fmla="*/ 1 w 2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1" y="2"/>
                        </a:moveTo>
                        <a:cubicBezTo>
                          <a:pt x="0" y="2"/>
                          <a:pt x="0" y="0"/>
                          <a:pt x="1" y="0"/>
                        </a:cubicBezTo>
                        <a:cubicBezTo>
                          <a:pt x="2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1" name="Freeform 486">
                    <a:extLst>
                      <a:ext uri="{FF2B5EF4-FFF2-40B4-BE49-F238E27FC236}">
                        <a16:creationId xmlns:a16="http://schemas.microsoft.com/office/drawing/2014/main" id="{075E413C-7DD6-4422-9CAF-5062C9BBAB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34362" y="4803236"/>
                    <a:ext cx="168834" cy="326518"/>
                  </a:xfrm>
                  <a:custGeom>
                    <a:avLst/>
                    <a:gdLst>
                      <a:gd name="T0" fmla="*/ 31 w 36"/>
                      <a:gd name="T1" fmla="*/ 2 h 70"/>
                      <a:gd name="T2" fmla="*/ 29 w 36"/>
                      <a:gd name="T3" fmla="*/ 0 h 70"/>
                      <a:gd name="T4" fmla="*/ 28 w 36"/>
                      <a:gd name="T5" fmla="*/ 3 h 70"/>
                      <a:gd name="T6" fmla="*/ 26 w 36"/>
                      <a:gd name="T7" fmla="*/ 8 h 70"/>
                      <a:gd name="T8" fmla="*/ 23 w 36"/>
                      <a:gd name="T9" fmla="*/ 8 h 70"/>
                      <a:gd name="T10" fmla="*/ 23 w 36"/>
                      <a:gd name="T11" fmla="*/ 10 h 70"/>
                      <a:gd name="T12" fmla="*/ 22 w 36"/>
                      <a:gd name="T13" fmla="*/ 12 h 70"/>
                      <a:gd name="T14" fmla="*/ 23 w 36"/>
                      <a:gd name="T15" fmla="*/ 13 h 70"/>
                      <a:gd name="T16" fmla="*/ 21 w 36"/>
                      <a:gd name="T17" fmla="*/ 14 h 70"/>
                      <a:gd name="T18" fmla="*/ 19 w 36"/>
                      <a:gd name="T19" fmla="*/ 16 h 70"/>
                      <a:gd name="T20" fmla="*/ 15 w 36"/>
                      <a:gd name="T21" fmla="*/ 18 h 70"/>
                      <a:gd name="T22" fmla="*/ 15 w 36"/>
                      <a:gd name="T23" fmla="*/ 19 h 70"/>
                      <a:gd name="T24" fmla="*/ 13 w 36"/>
                      <a:gd name="T25" fmla="*/ 19 h 70"/>
                      <a:gd name="T26" fmla="*/ 8 w 36"/>
                      <a:gd name="T27" fmla="*/ 21 h 70"/>
                      <a:gd name="T28" fmla="*/ 6 w 36"/>
                      <a:gd name="T29" fmla="*/ 21 h 70"/>
                      <a:gd name="T30" fmla="*/ 4 w 36"/>
                      <a:gd name="T31" fmla="*/ 27 h 70"/>
                      <a:gd name="T32" fmla="*/ 4 w 36"/>
                      <a:gd name="T33" fmla="*/ 44 h 70"/>
                      <a:gd name="T34" fmla="*/ 0 w 36"/>
                      <a:gd name="T35" fmla="*/ 51 h 70"/>
                      <a:gd name="T36" fmla="*/ 0 w 36"/>
                      <a:gd name="T37" fmla="*/ 55 h 70"/>
                      <a:gd name="T38" fmla="*/ 2 w 36"/>
                      <a:gd name="T39" fmla="*/ 59 h 70"/>
                      <a:gd name="T40" fmla="*/ 5 w 36"/>
                      <a:gd name="T41" fmla="*/ 68 h 70"/>
                      <a:gd name="T42" fmla="*/ 16 w 36"/>
                      <a:gd name="T43" fmla="*/ 68 h 70"/>
                      <a:gd name="T44" fmla="*/ 24 w 36"/>
                      <a:gd name="T45" fmla="*/ 50 h 70"/>
                      <a:gd name="T46" fmla="*/ 31 w 36"/>
                      <a:gd name="T47" fmla="*/ 30 h 70"/>
                      <a:gd name="T48" fmla="*/ 32 w 36"/>
                      <a:gd name="T49" fmla="*/ 23 h 70"/>
                      <a:gd name="T50" fmla="*/ 34 w 36"/>
                      <a:gd name="T51" fmla="*/ 19 h 70"/>
                      <a:gd name="T52" fmla="*/ 36 w 36"/>
                      <a:gd name="T53" fmla="*/ 17 h 70"/>
                      <a:gd name="T54" fmla="*/ 35 w 36"/>
                      <a:gd name="T55" fmla="*/ 11 h 70"/>
                      <a:gd name="T56" fmla="*/ 31 w 36"/>
                      <a:gd name="T57" fmla="*/ 2 h 70"/>
                      <a:gd name="T58" fmla="*/ 31 w 36"/>
                      <a:gd name="T59" fmla="*/ 2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36" h="70">
                        <a:moveTo>
                          <a:pt x="31" y="2"/>
                        </a:moveTo>
                        <a:cubicBezTo>
                          <a:pt x="31" y="2"/>
                          <a:pt x="30" y="0"/>
                          <a:pt x="29" y="0"/>
                        </a:cubicBezTo>
                        <a:cubicBezTo>
                          <a:pt x="29" y="1"/>
                          <a:pt x="28" y="2"/>
                          <a:pt x="28" y="3"/>
                        </a:cubicBezTo>
                        <a:cubicBezTo>
                          <a:pt x="27" y="5"/>
                          <a:pt x="27" y="6"/>
                          <a:pt x="26" y="8"/>
                        </a:cubicBezTo>
                        <a:cubicBezTo>
                          <a:pt x="25" y="9"/>
                          <a:pt x="24" y="8"/>
                          <a:pt x="23" y="8"/>
                        </a:cubicBezTo>
                        <a:cubicBezTo>
                          <a:pt x="23" y="8"/>
                          <a:pt x="24" y="9"/>
                          <a:pt x="23" y="10"/>
                        </a:cubicBezTo>
                        <a:cubicBezTo>
                          <a:pt x="23" y="11"/>
                          <a:pt x="22" y="11"/>
                          <a:pt x="22" y="12"/>
                        </a:cubicBezTo>
                        <a:cubicBezTo>
                          <a:pt x="22" y="12"/>
                          <a:pt x="23" y="13"/>
                          <a:pt x="23" y="13"/>
                        </a:cubicBezTo>
                        <a:cubicBezTo>
                          <a:pt x="23" y="14"/>
                          <a:pt x="22" y="13"/>
                          <a:pt x="21" y="14"/>
                        </a:cubicBezTo>
                        <a:cubicBezTo>
                          <a:pt x="20" y="14"/>
                          <a:pt x="20" y="15"/>
                          <a:pt x="19" y="16"/>
                        </a:cubicBezTo>
                        <a:cubicBezTo>
                          <a:pt x="18" y="17"/>
                          <a:pt x="17" y="17"/>
                          <a:pt x="15" y="18"/>
                        </a:cubicBezTo>
                        <a:cubicBezTo>
                          <a:pt x="14" y="18"/>
                          <a:pt x="16" y="19"/>
                          <a:pt x="15" y="19"/>
                        </a:cubicBezTo>
                        <a:cubicBezTo>
                          <a:pt x="15" y="20"/>
                          <a:pt x="13" y="18"/>
                          <a:pt x="13" y="19"/>
                        </a:cubicBezTo>
                        <a:cubicBezTo>
                          <a:pt x="11" y="20"/>
                          <a:pt x="10" y="20"/>
                          <a:pt x="8" y="21"/>
                        </a:cubicBezTo>
                        <a:cubicBezTo>
                          <a:pt x="7" y="21"/>
                          <a:pt x="6" y="20"/>
                          <a:pt x="6" y="21"/>
                        </a:cubicBezTo>
                        <a:cubicBezTo>
                          <a:pt x="5" y="23"/>
                          <a:pt x="5" y="25"/>
                          <a:pt x="4" y="27"/>
                        </a:cubicBezTo>
                        <a:cubicBezTo>
                          <a:pt x="3" y="32"/>
                          <a:pt x="8" y="39"/>
                          <a:pt x="4" y="44"/>
                        </a:cubicBezTo>
                        <a:cubicBezTo>
                          <a:pt x="3" y="46"/>
                          <a:pt x="1" y="48"/>
                          <a:pt x="0" y="51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1" y="56"/>
                          <a:pt x="3" y="57"/>
                          <a:pt x="2" y="59"/>
                        </a:cubicBezTo>
                        <a:cubicBezTo>
                          <a:pt x="1" y="62"/>
                          <a:pt x="2" y="66"/>
                          <a:pt x="5" y="68"/>
                        </a:cubicBezTo>
                        <a:cubicBezTo>
                          <a:pt x="8" y="70"/>
                          <a:pt x="11" y="70"/>
                          <a:pt x="16" y="68"/>
                        </a:cubicBezTo>
                        <a:cubicBezTo>
                          <a:pt x="21" y="66"/>
                          <a:pt x="22" y="55"/>
                          <a:pt x="24" y="50"/>
                        </a:cubicBezTo>
                        <a:cubicBezTo>
                          <a:pt x="26" y="43"/>
                          <a:pt x="29" y="37"/>
                          <a:pt x="31" y="30"/>
                        </a:cubicBezTo>
                        <a:cubicBezTo>
                          <a:pt x="31" y="28"/>
                          <a:pt x="31" y="25"/>
                          <a:pt x="32" y="23"/>
                        </a:cubicBezTo>
                        <a:cubicBezTo>
                          <a:pt x="33" y="22"/>
                          <a:pt x="31" y="14"/>
                          <a:pt x="34" y="19"/>
                        </a:cubicBezTo>
                        <a:cubicBezTo>
                          <a:pt x="35" y="20"/>
                          <a:pt x="35" y="18"/>
                          <a:pt x="36" y="17"/>
                        </a:cubicBezTo>
                        <a:cubicBezTo>
                          <a:pt x="36" y="15"/>
                          <a:pt x="35" y="13"/>
                          <a:pt x="35" y="11"/>
                        </a:cubicBezTo>
                        <a:cubicBezTo>
                          <a:pt x="34" y="9"/>
                          <a:pt x="33" y="4"/>
                          <a:pt x="31" y="2"/>
                        </a:cubicBezTo>
                        <a:cubicBezTo>
                          <a:pt x="30" y="1"/>
                          <a:pt x="32" y="2"/>
                          <a:pt x="31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2" name="Freeform 489">
                    <a:extLst>
                      <a:ext uri="{FF2B5EF4-FFF2-40B4-BE49-F238E27FC236}">
                        <a16:creationId xmlns:a16="http://schemas.microsoft.com/office/drawing/2014/main" id="{CF9C9ED0-3BDF-44E8-B9D5-B586342ACB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74656" y="2383813"/>
                    <a:ext cx="41412" cy="23893"/>
                  </a:xfrm>
                  <a:custGeom>
                    <a:avLst/>
                    <a:gdLst>
                      <a:gd name="T0" fmla="*/ 9 w 9"/>
                      <a:gd name="T1" fmla="*/ 3 h 5"/>
                      <a:gd name="T2" fmla="*/ 4 w 9"/>
                      <a:gd name="T3" fmla="*/ 5 h 5"/>
                      <a:gd name="T4" fmla="*/ 1 w 9"/>
                      <a:gd name="T5" fmla="*/ 1 h 5"/>
                      <a:gd name="T6" fmla="*/ 6 w 9"/>
                      <a:gd name="T7" fmla="*/ 1 h 5"/>
                      <a:gd name="T8" fmla="*/ 9 w 9"/>
                      <a:gd name="T9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5">
                        <a:moveTo>
                          <a:pt x="9" y="3"/>
                        </a:moveTo>
                        <a:cubicBezTo>
                          <a:pt x="7" y="4"/>
                          <a:pt x="6" y="4"/>
                          <a:pt x="4" y="5"/>
                        </a:cubicBezTo>
                        <a:cubicBezTo>
                          <a:pt x="2" y="5"/>
                          <a:pt x="0" y="3"/>
                          <a:pt x="1" y="1"/>
                        </a:cubicBezTo>
                        <a:cubicBezTo>
                          <a:pt x="1" y="0"/>
                          <a:pt x="5" y="0"/>
                          <a:pt x="6" y="1"/>
                        </a:cubicBezTo>
                        <a:cubicBezTo>
                          <a:pt x="7" y="1"/>
                          <a:pt x="8" y="3"/>
                          <a:pt x="9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3" name="Freeform 490">
                    <a:extLst>
                      <a:ext uri="{FF2B5EF4-FFF2-40B4-BE49-F238E27FC236}">
                        <a16:creationId xmlns:a16="http://schemas.microsoft.com/office/drawing/2014/main" id="{A3EE7812-C589-455E-AF4C-4496D70386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08021" y="2337622"/>
                    <a:ext cx="46190" cy="22298"/>
                  </a:xfrm>
                  <a:custGeom>
                    <a:avLst/>
                    <a:gdLst>
                      <a:gd name="T0" fmla="*/ 6 w 10"/>
                      <a:gd name="T1" fmla="*/ 5 h 5"/>
                      <a:gd name="T2" fmla="*/ 1 w 10"/>
                      <a:gd name="T3" fmla="*/ 4 h 5"/>
                      <a:gd name="T4" fmla="*/ 4 w 10"/>
                      <a:gd name="T5" fmla="*/ 1 h 5"/>
                      <a:gd name="T6" fmla="*/ 9 w 10"/>
                      <a:gd name="T7" fmla="*/ 1 h 5"/>
                      <a:gd name="T8" fmla="*/ 6 w 10"/>
                      <a:gd name="T9" fmla="*/ 5 h 5"/>
                      <a:gd name="T10" fmla="*/ 6 w 10"/>
                      <a:gd name="T11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" h="5">
                        <a:moveTo>
                          <a:pt x="6" y="5"/>
                        </a:moveTo>
                        <a:cubicBezTo>
                          <a:pt x="4" y="5"/>
                          <a:pt x="2" y="4"/>
                          <a:pt x="1" y="4"/>
                        </a:cubicBezTo>
                        <a:cubicBezTo>
                          <a:pt x="0" y="3"/>
                          <a:pt x="3" y="1"/>
                          <a:pt x="4" y="1"/>
                        </a:cubicBezTo>
                        <a:cubicBezTo>
                          <a:pt x="5" y="0"/>
                          <a:pt x="8" y="0"/>
                          <a:pt x="9" y="1"/>
                        </a:cubicBezTo>
                        <a:cubicBezTo>
                          <a:pt x="10" y="2"/>
                          <a:pt x="7" y="5"/>
                          <a:pt x="6" y="5"/>
                        </a:cubicBezTo>
                        <a:cubicBezTo>
                          <a:pt x="4" y="5"/>
                          <a:pt x="6" y="5"/>
                          <a:pt x="6" y="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4" name="Freeform 492">
                    <a:extLst>
                      <a:ext uri="{FF2B5EF4-FFF2-40B4-BE49-F238E27FC236}">
                        <a16:creationId xmlns:a16="http://schemas.microsoft.com/office/drawing/2014/main" id="{BDA164B8-4B61-4FBB-AC6D-178EE7FC65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75346" y="2402927"/>
                    <a:ext cx="27077" cy="19114"/>
                  </a:xfrm>
                  <a:custGeom>
                    <a:avLst/>
                    <a:gdLst>
                      <a:gd name="T0" fmla="*/ 5 w 6"/>
                      <a:gd name="T1" fmla="*/ 4 h 4"/>
                      <a:gd name="T2" fmla="*/ 2 w 6"/>
                      <a:gd name="T3" fmla="*/ 1 h 4"/>
                      <a:gd name="T4" fmla="*/ 5 w 6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4">
                        <a:moveTo>
                          <a:pt x="5" y="4"/>
                        </a:moveTo>
                        <a:cubicBezTo>
                          <a:pt x="4" y="4"/>
                          <a:pt x="0" y="3"/>
                          <a:pt x="2" y="1"/>
                        </a:cubicBezTo>
                        <a:cubicBezTo>
                          <a:pt x="5" y="0"/>
                          <a:pt x="6" y="4"/>
                          <a:pt x="5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5" name="Freeform 493">
                    <a:extLst>
                      <a:ext uri="{FF2B5EF4-FFF2-40B4-BE49-F238E27FC236}">
                        <a16:creationId xmlns:a16="http://schemas.microsoft.com/office/drawing/2014/main" id="{B61A3F2B-4166-423E-A853-2E102E1D28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50716" y="3446193"/>
                    <a:ext cx="27077" cy="50968"/>
                  </a:xfrm>
                  <a:custGeom>
                    <a:avLst/>
                    <a:gdLst>
                      <a:gd name="T0" fmla="*/ 5 w 6"/>
                      <a:gd name="T1" fmla="*/ 1 h 11"/>
                      <a:gd name="T2" fmla="*/ 5 w 6"/>
                      <a:gd name="T3" fmla="*/ 7 h 11"/>
                      <a:gd name="T4" fmla="*/ 3 w 6"/>
                      <a:gd name="T5" fmla="*/ 10 h 11"/>
                      <a:gd name="T6" fmla="*/ 1 w 6"/>
                      <a:gd name="T7" fmla="*/ 4 h 11"/>
                      <a:gd name="T8" fmla="*/ 5 w 6"/>
                      <a:gd name="T9" fmla="*/ 1 h 11"/>
                      <a:gd name="T10" fmla="*/ 5 w 6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1">
                        <a:moveTo>
                          <a:pt x="5" y="1"/>
                        </a:moveTo>
                        <a:cubicBezTo>
                          <a:pt x="5" y="3"/>
                          <a:pt x="6" y="5"/>
                          <a:pt x="5" y="7"/>
                        </a:cubicBezTo>
                        <a:cubicBezTo>
                          <a:pt x="4" y="8"/>
                          <a:pt x="5" y="11"/>
                          <a:pt x="3" y="10"/>
                        </a:cubicBezTo>
                        <a:cubicBezTo>
                          <a:pt x="1" y="8"/>
                          <a:pt x="0" y="6"/>
                          <a:pt x="1" y="4"/>
                        </a:cubicBezTo>
                        <a:cubicBezTo>
                          <a:pt x="1" y="3"/>
                          <a:pt x="5" y="0"/>
                          <a:pt x="5" y="1"/>
                        </a:cubicBezTo>
                        <a:cubicBezTo>
                          <a:pt x="5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6" name="Freeform 494">
                    <a:extLst>
                      <a:ext uri="{FF2B5EF4-FFF2-40B4-BE49-F238E27FC236}">
                        <a16:creationId xmlns:a16="http://schemas.microsoft.com/office/drawing/2014/main" id="{8A701D04-3613-4B9D-8B31-8E1B00E4DB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41160" y="3492384"/>
                    <a:ext cx="41412" cy="70082"/>
                  </a:xfrm>
                  <a:custGeom>
                    <a:avLst/>
                    <a:gdLst>
                      <a:gd name="T0" fmla="*/ 7 w 9"/>
                      <a:gd name="T1" fmla="*/ 3 h 15"/>
                      <a:gd name="T2" fmla="*/ 5 w 9"/>
                      <a:gd name="T3" fmla="*/ 2 h 15"/>
                      <a:gd name="T4" fmla="*/ 0 w 9"/>
                      <a:gd name="T5" fmla="*/ 2 h 15"/>
                      <a:gd name="T6" fmla="*/ 1 w 9"/>
                      <a:gd name="T7" fmla="*/ 8 h 15"/>
                      <a:gd name="T8" fmla="*/ 2 w 9"/>
                      <a:gd name="T9" fmla="*/ 13 h 15"/>
                      <a:gd name="T10" fmla="*/ 4 w 9"/>
                      <a:gd name="T11" fmla="*/ 14 h 15"/>
                      <a:gd name="T12" fmla="*/ 8 w 9"/>
                      <a:gd name="T13" fmla="*/ 10 h 15"/>
                      <a:gd name="T14" fmla="*/ 7 w 9"/>
                      <a:gd name="T15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5">
                        <a:moveTo>
                          <a:pt x="7" y="3"/>
                        </a:moveTo>
                        <a:cubicBezTo>
                          <a:pt x="6" y="3"/>
                          <a:pt x="7" y="0"/>
                          <a:pt x="5" y="2"/>
                        </a:cubicBezTo>
                        <a:cubicBezTo>
                          <a:pt x="2" y="4"/>
                          <a:pt x="3" y="4"/>
                          <a:pt x="0" y="2"/>
                        </a:cubicBezTo>
                        <a:cubicBezTo>
                          <a:pt x="0" y="2"/>
                          <a:pt x="1" y="8"/>
                          <a:pt x="1" y="8"/>
                        </a:cubicBezTo>
                        <a:cubicBezTo>
                          <a:pt x="2" y="10"/>
                          <a:pt x="2" y="11"/>
                          <a:pt x="2" y="13"/>
                        </a:cubicBezTo>
                        <a:cubicBezTo>
                          <a:pt x="2" y="14"/>
                          <a:pt x="2" y="15"/>
                          <a:pt x="4" y="14"/>
                        </a:cubicBezTo>
                        <a:cubicBezTo>
                          <a:pt x="6" y="13"/>
                          <a:pt x="8" y="13"/>
                          <a:pt x="8" y="10"/>
                        </a:cubicBezTo>
                        <a:cubicBezTo>
                          <a:pt x="8" y="9"/>
                          <a:pt x="9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7" name="Freeform 496">
                    <a:extLst>
                      <a:ext uri="{FF2B5EF4-FFF2-40B4-BE49-F238E27FC236}">
                        <a16:creationId xmlns:a16="http://schemas.microsoft.com/office/drawing/2014/main" id="{78DF10E5-25FD-4160-B6B0-959445F600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2703" y="3642104"/>
                    <a:ext cx="60525" cy="33448"/>
                  </a:xfrm>
                  <a:custGeom>
                    <a:avLst/>
                    <a:gdLst>
                      <a:gd name="T0" fmla="*/ 12 w 13"/>
                      <a:gd name="T1" fmla="*/ 1 h 7"/>
                      <a:gd name="T2" fmla="*/ 10 w 13"/>
                      <a:gd name="T3" fmla="*/ 2 h 7"/>
                      <a:gd name="T4" fmla="*/ 10 w 13"/>
                      <a:gd name="T5" fmla="*/ 5 h 7"/>
                      <a:gd name="T6" fmla="*/ 6 w 13"/>
                      <a:gd name="T7" fmla="*/ 6 h 7"/>
                      <a:gd name="T8" fmla="*/ 2 w 13"/>
                      <a:gd name="T9" fmla="*/ 6 h 7"/>
                      <a:gd name="T10" fmla="*/ 5 w 13"/>
                      <a:gd name="T11" fmla="*/ 3 h 7"/>
                      <a:gd name="T12" fmla="*/ 12 w 13"/>
                      <a:gd name="T13" fmla="*/ 1 h 7"/>
                      <a:gd name="T14" fmla="*/ 12 w 13"/>
                      <a:gd name="T15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3" h="7">
                        <a:moveTo>
                          <a:pt x="12" y="1"/>
                        </a:moveTo>
                        <a:cubicBezTo>
                          <a:pt x="12" y="1"/>
                          <a:pt x="10" y="2"/>
                          <a:pt x="10" y="2"/>
                        </a:cubicBezTo>
                        <a:cubicBezTo>
                          <a:pt x="9" y="3"/>
                          <a:pt x="10" y="5"/>
                          <a:pt x="10" y="5"/>
                        </a:cubicBezTo>
                        <a:cubicBezTo>
                          <a:pt x="9" y="5"/>
                          <a:pt x="7" y="5"/>
                          <a:pt x="6" y="6"/>
                        </a:cubicBezTo>
                        <a:cubicBezTo>
                          <a:pt x="4" y="7"/>
                          <a:pt x="3" y="7"/>
                          <a:pt x="2" y="6"/>
                        </a:cubicBezTo>
                        <a:cubicBezTo>
                          <a:pt x="0" y="4"/>
                          <a:pt x="4" y="3"/>
                          <a:pt x="5" y="3"/>
                        </a:cubicBezTo>
                        <a:cubicBezTo>
                          <a:pt x="7" y="3"/>
                          <a:pt x="10" y="2"/>
                          <a:pt x="12" y="1"/>
                        </a:cubicBezTo>
                        <a:cubicBezTo>
                          <a:pt x="13" y="0"/>
                          <a:pt x="11" y="2"/>
                          <a:pt x="12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8" name="Freeform 497">
                    <a:extLst>
                      <a:ext uri="{FF2B5EF4-FFF2-40B4-BE49-F238E27FC236}">
                        <a16:creationId xmlns:a16="http://schemas.microsoft.com/office/drawing/2014/main" id="{AE8A8006-7D4D-474B-B441-51248EFA3B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2015" y="3646882"/>
                    <a:ext cx="70082" cy="19114"/>
                  </a:xfrm>
                  <a:custGeom>
                    <a:avLst/>
                    <a:gdLst>
                      <a:gd name="T0" fmla="*/ 8 w 15"/>
                      <a:gd name="T1" fmla="*/ 4 h 4"/>
                      <a:gd name="T2" fmla="*/ 1 w 15"/>
                      <a:gd name="T3" fmla="*/ 1 h 4"/>
                      <a:gd name="T4" fmla="*/ 7 w 15"/>
                      <a:gd name="T5" fmla="*/ 1 h 4"/>
                      <a:gd name="T6" fmla="*/ 15 w 15"/>
                      <a:gd name="T7" fmla="*/ 2 h 4"/>
                      <a:gd name="T8" fmla="*/ 13 w 15"/>
                      <a:gd name="T9" fmla="*/ 3 h 4"/>
                      <a:gd name="T10" fmla="*/ 8 w 15"/>
                      <a:gd name="T11" fmla="*/ 4 h 4"/>
                      <a:gd name="T12" fmla="*/ 8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8" y="4"/>
                        </a:moveTo>
                        <a:cubicBezTo>
                          <a:pt x="7" y="4"/>
                          <a:pt x="0" y="2"/>
                          <a:pt x="1" y="1"/>
                        </a:cubicBezTo>
                        <a:cubicBezTo>
                          <a:pt x="1" y="0"/>
                          <a:pt x="7" y="1"/>
                          <a:pt x="7" y="1"/>
                        </a:cubicBezTo>
                        <a:cubicBezTo>
                          <a:pt x="10" y="2"/>
                          <a:pt x="12" y="2"/>
                          <a:pt x="15" y="2"/>
                        </a:cubicBezTo>
                        <a:cubicBezTo>
                          <a:pt x="15" y="2"/>
                          <a:pt x="13" y="3"/>
                          <a:pt x="13" y="3"/>
                        </a:cubicBezTo>
                        <a:cubicBezTo>
                          <a:pt x="12" y="4"/>
                          <a:pt x="10" y="4"/>
                          <a:pt x="8" y="4"/>
                        </a:cubicBezTo>
                        <a:cubicBezTo>
                          <a:pt x="6" y="4"/>
                          <a:pt x="9" y="4"/>
                          <a:pt x="8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19" name="Freeform 498">
                    <a:extLst>
                      <a:ext uri="{FF2B5EF4-FFF2-40B4-BE49-F238E27FC236}">
                        <a16:creationId xmlns:a16="http://schemas.microsoft.com/office/drawing/2014/main" id="{9180748E-B1CD-4A2A-A80C-24C3761EDC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48566" y="2958805"/>
                    <a:ext cx="33448" cy="33448"/>
                  </a:xfrm>
                  <a:custGeom>
                    <a:avLst/>
                    <a:gdLst>
                      <a:gd name="T0" fmla="*/ 1 w 7"/>
                      <a:gd name="T1" fmla="*/ 4 h 7"/>
                      <a:gd name="T2" fmla="*/ 1 w 7"/>
                      <a:gd name="T3" fmla="*/ 1 h 7"/>
                      <a:gd name="T4" fmla="*/ 7 w 7"/>
                      <a:gd name="T5" fmla="*/ 1 h 7"/>
                      <a:gd name="T6" fmla="*/ 1 w 7"/>
                      <a:gd name="T7" fmla="*/ 4 h 7"/>
                      <a:gd name="T8" fmla="*/ 1 w 7"/>
                      <a:gd name="T9" fmla="*/ 4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7">
                        <a:moveTo>
                          <a:pt x="1" y="4"/>
                        </a:moveTo>
                        <a:cubicBezTo>
                          <a:pt x="1" y="3"/>
                          <a:pt x="0" y="1"/>
                          <a:pt x="1" y="1"/>
                        </a:cubicBezTo>
                        <a:cubicBezTo>
                          <a:pt x="2" y="1"/>
                          <a:pt x="7" y="0"/>
                          <a:pt x="7" y="1"/>
                        </a:cubicBezTo>
                        <a:cubicBezTo>
                          <a:pt x="7" y="2"/>
                          <a:pt x="2" y="6"/>
                          <a:pt x="1" y="4"/>
                        </a:cubicBezTo>
                        <a:cubicBezTo>
                          <a:pt x="1" y="1"/>
                          <a:pt x="2" y="7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0" name="Freeform 499">
                    <a:extLst>
                      <a:ext uri="{FF2B5EF4-FFF2-40B4-BE49-F238E27FC236}">
                        <a16:creationId xmlns:a16="http://schemas.microsoft.com/office/drawing/2014/main" id="{6740E1E1-8CB3-4ECC-A9DD-9A6A82E97B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53344" y="2946063"/>
                    <a:ext cx="23891" cy="12742"/>
                  </a:xfrm>
                  <a:custGeom>
                    <a:avLst/>
                    <a:gdLst>
                      <a:gd name="T0" fmla="*/ 3 w 5"/>
                      <a:gd name="T1" fmla="*/ 2 h 3"/>
                      <a:gd name="T2" fmla="*/ 0 w 5"/>
                      <a:gd name="T3" fmla="*/ 1 h 3"/>
                      <a:gd name="T4" fmla="*/ 4 w 5"/>
                      <a:gd name="T5" fmla="*/ 1 h 3"/>
                      <a:gd name="T6" fmla="*/ 3 w 5"/>
                      <a:gd name="T7" fmla="*/ 2 h 3"/>
                      <a:gd name="T8" fmla="*/ 3 w 5"/>
                      <a:gd name="T9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3">
                        <a:moveTo>
                          <a:pt x="3" y="2"/>
                        </a:moveTo>
                        <a:cubicBezTo>
                          <a:pt x="2" y="2"/>
                          <a:pt x="0" y="1"/>
                          <a:pt x="0" y="1"/>
                        </a:cubicBezTo>
                        <a:cubicBezTo>
                          <a:pt x="0" y="1"/>
                          <a:pt x="4" y="0"/>
                          <a:pt x="4" y="1"/>
                        </a:cubicBezTo>
                        <a:cubicBezTo>
                          <a:pt x="5" y="2"/>
                          <a:pt x="4" y="3"/>
                          <a:pt x="3" y="2"/>
                        </a:cubicBezTo>
                        <a:cubicBezTo>
                          <a:pt x="1" y="2"/>
                          <a:pt x="5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1" name="Freeform 500">
                    <a:extLst>
                      <a:ext uri="{FF2B5EF4-FFF2-40B4-BE49-F238E27FC236}">
                        <a16:creationId xmlns:a16="http://schemas.microsoft.com/office/drawing/2014/main" id="{CBE31F0B-05D5-4CC7-AFBE-2094DC4760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56185" y="2977917"/>
                    <a:ext cx="27077" cy="46190"/>
                  </a:xfrm>
                  <a:custGeom>
                    <a:avLst/>
                    <a:gdLst>
                      <a:gd name="T0" fmla="*/ 6 w 6"/>
                      <a:gd name="T1" fmla="*/ 2 h 10"/>
                      <a:gd name="T2" fmla="*/ 3 w 6"/>
                      <a:gd name="T3" fmla="*/ 9 h 10"/>
                      <a:gd name="T4" fmla="*/ 6 w 6"/>
                      <a:gd name="T5" fmla="*/ 2 h 10"/>
                      <a:gd name="T6" fmla="*/ 6 w 6"/>
                      <a:gd name="T7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10">
                        <a:moveTo>
                          <a:pt x="6" y="2"/>
                        </a:moveTo>
                        <a:cubicBezTo>
                          <a:pt x="6" y="0"/>
                          <a:pt x="0" y="10"/>
                          <a:pt x="3" y="9"/>
                        </a:cubicBezTo>
                        <a:cubicBezTo>
                          <a:pt x="4" y="9"/>
                          <a:pt x="6" y="3"/>
                          <a:pt x="6" y="2"/>
                        </a:cubicBezTo>
                        <a:cubicBezTo>
                          <a:pt x="6" y="1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2" name="Freeform 501">
                    <a:extLst>
                      <a:ext uri="{FF2B5EF4-FFF2-40B4-BE49-F238E27FC236}">
                        <a16:creationId xmlns:a16="http://schemas.microsoft.com/office/drawing/2014/main" id="{D6D8DBD8-CC78-4826-B354-8C49F67F66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7598" y="2898279"/>
                    <a:ext cx="19114" cy="19114"/>
                  </a:xfrm>
                  <a:custGeom>
                    <a:avLst/>
                    <a:gdLst>
                      <a:gd name="T0" fmla="*/ 3 w 4"/>
                      <a:gd name="T1" fmla="*/ 3 h 4"/>
                      <a:gd name="T2" fmla="*/ 1 w 4"/>
                      <a:gd name="T3" fmla="*/ 1 h 4"/>
                      <a:gd name="T4" fmla="*/ 3 w 4"/>
                      <a:gd name="T5" fmla="*/ 0 h 4"/>
                      <a:gd name="T6" fmla="*/ 3 w 4"/>
                      <a:gd name="T7" fmla="*/ 3 h 4"/>
                      <a:gd name="T8" fmla="*/ 3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3" y="3"/>
                        </a:moveTo>
                        <a:cubicBezTo>
                          <a:pt x="2" y="3"/>
                          <a:pt x="0" y="2"/>
                          <a:pt x="1" y="1"/>
                        </a:cubicBezTo>
                        <a:cubicBezTo>
                          <a:pt x="2" y="1"/>
                          <a:pt x="3" y="0"/>
                          <a:pt x="3" y="0"/>
                        </a:cubicBezTo>
                        <a:cubicBezTo>
                          <a:pt x="4" y="0"/>
                          <a:pt x="4" y="2"/>
                          <a:pt x="3" y="3"/>
                        </a:cubicBezTo>
                        <a:cubicBezTo>
                          <a:pt x="2" y="4"/>
                          <a:pt x="4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3" name="Freeform 502">
                    <a:extLst>
                      <a:ext uri="{FF2B5EF4-FFF2-40B4-BE49-F238E27FC236}">
                        <a16:creationId xmlns:a16="http://schemas.microsoft.com/office/drawing/2014/main" id="{59950B46-9D72-4A1D-B7CB-964F58F12C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11243" y="3043221"/>
                    <a:ext cx="27077" cy="43005"/>
                  </a:xfrm>
                  <a:custGeom>
                    <a:avLst/>
                    <a:gdLst>
                      <a:gd name="T0" fmla="*/ 6 w 6"/>
                      <a:gd name="T1" fmla="*/ 2 h 9"/>
                      <a:gd name="T2" fmla="*/ 6 w 6"/>
                      <a:gd name="T3" fmla="*/ 4 h 9"/>
                      <a:gd name="T4" fmla="*/ 5 w 6"/>
                      <a:gd name="T5" fmla="*/ 9 h 9"/>
                      <a:gd name="T6" fmla="*/ 0 w 6"/>
                      <a:gd name="T7" fmla="*/ 3 h 9"/>
                      <a:gd name="T8" fmla="*/ 3 w 6"/>
                      <a:gd name="T9" fmla="*/ 3 h 9"/>
                      <a:gd name="T10" fmla="*/ 6 w 6"/>
                      <a:gd name="T11" fmla="*/ 2 h 9"/>
                      <a:gd name="T12" fmla="*/ 6 w 6"/>
                      <a:gd name="T13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9">
                        <a:moveTo>
                          <a:pt x="6" y="2"/>
                        </a:moveTo>
                        <a:cubicBezTo>
                          <a:pt x="6" y="1"/>
                          <a:pt x="6" y="4"/>
                          <a:pt x="6" y="4"/>
                        </a:cubicBezTo>
                        <a:cubicBezTo>
                          <a:pt x="6" y="6"/>
                          <a:pt x="6" y="8"/>
                          <a:pt x="5" y="9"/>
                        </a:cubicBezTo>
                        <a:cubicBezTo>
                          <a:pt x="5" y="9"/>
                          <a:pt x="0" y="5"/>
                          <a:pt x="0" y="3"/>
                        </a:cubicBezTo>
                        <a:cubicBezTo>
                          <a:pt x="0" y="3"/>
                          <a:pt x="2" y="2"/>
                          <a:pt x="3" y="3"/>
                        </a:cubicBezTo>
                        <a:cubicBezTo>
                          <a:pt x="4" y="4"/>
                          <a:pt x="5" y="4"/>
                          <a:pt x="6" y="2"/>
                        </a:cubicBezTo>
                        <a:cubicBezTo>
                          <a:pt x="6" y="0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4" name="Freeform 503">
                    <a:extLst>
                      <a:ext uri="{FF2B5EF4-FFF2-40B4-BE49-F238E27FC236}">
                        <a16:creationId xmlns:a16="http://schemas.microsoft.com/office/drawing/2014/main" id="{5BA815F8-09CF-4AB5-8B53-6417DC477B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77796" y="3052778"/>
                    <a:ext cx="38226" cy="38226"/>
                  </a:xfrm>
                  <a:custGeom>
                    <a:avLst/>
                    <a:gdLst>
                      <a:gd name="T0" fmla="*/ 6 w 8"/>
                      <a:gd name="T1" fmla="*/ 7 h 8"/>
                      <a:gd name="T2" fmla="*/ 1 w 8"/>
                      <a:gd name="T3" fmla="*/ 4 h 8"/>
                      <a:gd name="T4" fmla="*/ 6 w 8"/>
                      <a:gd name="T5" fmla="*/ 7 h 8"/>
                      <a:gd name="T6" fmla="*/ 6 w 8"/>
                      <a:gd name="T7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8">
                        <a:moveTo>
                          <a:pt x="6" y="7"/>
                        </a:moveTo>
                        <a:cubicBezTo>
                          <a:pt x="5" y="8"/>
                          <a:pt x="0" y="5"/>
                          <a:pt x="1" y="4"/>
                        </a:cubicBezTo>
                        <a:cubicBezTo>
                          <a:pt x="3" y="0"/>
                          <a:pt x="8" y="5"/>
                          <a:pt x="6" y="7"/>
                        </a:cubicBezTo>
                        <a:cubicBezTo>
                          <a:pt x="5" y="8"/>
                          <a:pt x="7" y="6"/>
                          <a:pt x="6" y="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5" name="Freeform 504">
                    <a:extLst>
                      <a:ext uri="{FF2B5EF4-FFF2-40B4-BE49-F238E27FC236}">
                        <a16:creationId xmlns:a16="http://schemas.microsoft.com/office/drawing/2014/main" id="{AB6DF033-EAB2-4382-BE04-9946E842AA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10553" y="3535388"/>
                    <a:ext cx="22299" cy="17521"/>
                  </a:xfrm>
                  <a:custGeom>
                    <a:avLst/>
                    <a:gdLst>
                      <a:gd name="T0" fmla="*/ 4 w 5"/>
                      <a:gd name="T1" fmla="*/ 2 h 4"/>
                      <a:gd name="T2" fmla="*/ 3 w 5"/>
                      <a:gd name="T3" fmla="*/ 3 h 4"/>
                      <a:gd name="T4" fmla="*/ 0 w 5"/>
                      <a:gd name="T5" fmla="*/ 2 h 4"/>
                      <a:gd name="T6" fmla="*/ 4 w 5"/>
                      <a:gd name="T7" fmla="*/ 0 h 4"/>
                      <a:gd name="T8" fmla="*/ 4 w 5"/>
                      <a:gd name="T9" fmla="*/ 2 h 4"/>
                      <a:gd name="T10" fmla="*/ 4 w 5"/>
                      <a:gd name="T11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4">
                        <a:moveTo>
                          <a:pt x="4" y="2"/>
                        </a:moveTo>
                        <a:cubicBezTo>
                          <a:pt x="5" y="1"/>
                          <a:pt x="4" y="4"/>
                          <a:pt x="3" y="3"/>
                        </a:cubicBezTo>
                        <a:cubicBezTo>
                          <a:pt x="3" y="3"/>
                          <a:pt x="0" y="2"/>
                          <a:pt x="0" y="2"/>
                        </a:cubicBezTo>
                        <a:cubicBezTo>
                          <a:pt x="0" y="2"/>
                          <a:pt x="3" y="0"/>
                          <a:pt x="4" y="0"/>
                        </a:cubicBezTo>
                        <a:cubicBezTo>
                          <a:pt x="4" y="0"/>
                          <a:pt x="3" y="2"/>
                          <a:pt x="4" y="2"/>
                        </a:cubicBezTo>
                        <a:cubicBezTo>
                          <a:pt x="5" y="1"/>
                          <a:pt x="3" y="2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6" name="Freeform 505">
                    <a:extLst>
                      <a:ext uri="{FF2B5EF4-FFF2-40B4-BE49-F238E27FC236}">
                        <a16:creationId xmlns:a16="http://schemas.microsoft.com/office/drawing/2014/main" id="{526F652C-1F1A-49E5-8D14-55683FB5B8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81192" y="2963582"/>
                    <a:ext cx="28669" cy="28669"/>
                  </a:xfrm>
                  <a:custGeom>
                    <a:avLst/>
                    <a:gdLst>
                      <a:gd name="T0" fmla="*/ 5 w 6"/>
                      <a:gd name="T1" fmla="*/ 1 h 6"/>
                      <a:gd name="T2" fmla="*/ 4 w 6"/>
                      <a:gd name="T3" fmla="*/ 5 h 6"/>
                      <a:gd name="T4" fmla="*/ 1 w 6"/>
                      <a:gd name="T5" fmla="*/ 5 h 6"/>
                      <a:gd name="T6" fmla="*/ 5 w 6"/>
                      <a:gd name="T7" fmla="*/ 1 h 6"/>
                      <a:gd name="T8" fmla="*/ 5 w 6"/>
                      <a:gd name="T9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5" y="1"/>
                        </a:moveTo>
                        <a:cubicBezTo>
                          <a:pt x="6" y="2"/>
                          <a:pt x="4" y="3"/>
                          <a:pt x="4" y="5"/>
                        </a:cubicBezTo>
                        <a:cubicBezTo>
                          <a:pt x="3" y="6"/>
                          <a:pt x="2" y="6"/>
                          <a:pt x="1" y="5"/>
                        </a:cubicBezTo>
                        <a:cubicBezTo>
                          <a:pt x="0" y="4"/>
                          <a:pt x="5" y="0"/>
                          <a:pt x="5" y="1"/>
                        </a:cubicBezTo>
                        <a:cubicBezTo>
                          <a:pt x="6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7" name="Freeform 506">
                    <a:extLst>
                      <a:ext uri="{FF2B5EF4-FFF2-40B4-BE49-F238E27FC236}">
                        <a16:creationId xmlns:a16="http://schemas.microsoft.com/office/drawing/2014/main" id="{401FF97F-B3A2-4E55-8982-68C0603F8C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95529" y="2997031"/>
                    <a:ext cx="14335" cy="14335"/>
                  </a:xfrm>
                  <a:custGeom>
                    <a:avLst/>
                    <a:gdLst>
                      <a:gd name="T0" fmla="*/ 3 w 3"/>
                      <a:gd name="T1" fmla="*/ 1 h 3"/>
                      <a:gd name="T2" fmla="*/ 0 w 3"/>
                      <a:gd name="T3" fmla="*/ 2 h 3"/>
                      <a:gd name="T4" fmla="*/ 2 w 3"/>
                      <a:gd name="T5" fmla="*/ 3 h 3"/>
                      <a:gd name="T6" fmla="*/ 3 w 3"/>
                      <a:gd name="T7" fmla="*/ 1 h 3"/>
                      <a:gd name="T8" fmla="*/ 3 w 3"/>
                      <a:gd name="T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3">
                        <a:moveTo>
                          <a:pt x="3" y="1"/>
                        </a:moveTo>
                        <a:cubicBezTo>
                          <a:pt x="2" y="1"/>
                          <a:pt x="0" y="1"/>
                          <a:pt x="0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ubicBezTo>
                          <a:pt x="3" y="3"/>
                          <a:pt x="3" y="0"/>
                          <a:pt x="3" y="1"/>
                        </a:cubicBezTo>
                        <a:cubicBezTo>
                          <a:pt x="2" y="1"/>
                          <a:pt x="3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8" name="Freeform 507">
                    <a:extLst>
                      <a:ext uri="{FF2B5EF4-FFF2-40B4-BE49-F238E27FC236}">
                        <a16:creationId xmlns:a16="http://schemas.microsoft.com/office/drawing/2014/main" id="{4D389DEE-57D8-413B-A7A5-91E0E883D9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9864" y="3011366"/>
                    <a:ext cx="7964" cy="4778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29" name="Freeform 508">
                    <a:extLst>
                      <a:ext uri="{FF2B5EF4-FFF2-40B4-BE49-F238E27FC236}">
                        <a16:creationId xmlns:a16="http://schemas.microsoft.com/office/drawing/2014/main" id="{1D233405-050D-4D8C-B596-AB75F29382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9864" y="3024108"/>
                    <a:ext cx="4778" cy="9557"/>
                  </a:xfrm>
                  <a:custGeom>
                    <a:avLst/>
                    <a:gdLst>
                      <a:gd name="T0" fmla="*/ 1 w 1"/>
                      <a:gd name="T1" fmla="*/ 0 h 2"/>
                      <a:gd name="T2" fmla="*/ 0 w 1"/>
                      <a:gd name="T3" fmla="*/ 2 h 2"/>
                      <a:gd name="T4" fmla="*/ 1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0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1" y="2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0" name="Freeform 509">
                    <a:extLst>
                      <a:ext uri="{FF2B5EF4-FFF2-40B4-BE49-F238E27FC236}">
                        <a16:creationId xmlns:a16="http://schemas.microsoft.com/office/drawing/2014/main" id="{3C5B7E48-C75B-4268-871D-B48525F4DB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9864" y="3033664"/>
                    <a:ext cx="7964" cy="4778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1" name="Freeform 510">
                    <a:extLst>
                      <a:ext uri="{FF2B5EF4-FFF2-40B4-BE49-F238E27FC236}">
                        <a16:creationId xmlns:a16="http://schemas.microsoft.com/office/drawing/2014/main" id="{6EEF4F84-E005-4410-B450-9E782F8B46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46497" y="3103746"/>
                    <a:ext cx="4778" cy="9557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0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2" name="Freeform 511">
                    <a:extLst>
                      <a:ext uri="{FF2B5EF4-FFF2-40B4-BE49-F238E27FC236}">
                        <a16:creationId xmlns:a16="http://schemas.microsoft.com/office/drawing/2014/main" id="{AFDAE5AB-BF32-4EF4-AD78-CEC9E5E42A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16580" y="2893501"/>
                    <a:ext cx="9557" cy="19114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1 h 4"/>
                      <a:gd name="T4" fmla="*/ 1 w 2"/>
                      <a:gd name="T5" fmla="*/ 4 h 4"/>
                      <a:gd name="T6" fmla="*/ 1 w 2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3"/>
                          <a:pt x="0" y="1"/>
                          <a:pt x="2" y="1"/>
                        </a:cubicBezTo>
                        <a:cubicBezTo>
                          <a:pt x="2" y="0"/>
                          <a:pt x="2" y="4"/>
                          <a:pt x="1" y="4"/>
                        </a:cubicBezTo>
                        <a:cubicBezTo>
                          <a:pt x="0" y="3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3" name="Freeform 610">
                    <a:extLst>
                      <a:ext uri="{FF2B5EF4-FFF2-40B4-BE49-F238E27FC236}">
                        <a16:creationId xmlns:a16="http://schemas.microsoft.com/office/drawing/2014/main" id="{4D7E7B39-7077-456F-8994-C91B454D60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33290" y="4569097"/>
                    <a:ext cx="9557" cy="4779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0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2" y="1"/>
                          <a:pt x="0" y="0"/>
                          <a:pt x="0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4" name="Freeform 611">
                    <a:extLst>
                      <a:ext uri="{FF2B5EF4-FFF2-40B4-BE49-F238E27FC236}">
                        <a16:creationId xmlns:a16="http://schemas.microsoft.com/office/drawing/2014/main" id="{3238EFC9-C5D4-4B8E-B213-6917B94D2F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72766" y="4559540"/>
                    <a:ext cx="9557" cy="9557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1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1"/>
                          <a:pt x="0" y="2"/>
                          <a:pt x="0" y="1"/>
                        </a:cubicBezTo>
                        <a:cubicBezTo>
                          <a:pt x="0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5" name="Freeform 612">
                    <a:extLst>
                      <a:ext uri="{FF2B5EF4-FFF2-40B4-BE49-F238E27FC236}">
                        <a16:creationId xmlns:a16="http://schemas.microsoft.com/office/drawing/2014/main" id="{6FC11902-4CB3-4E55-938C-C3BFFBFF78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83012" y="5392560"/>
                    <a:ext cx="31856" cy="23893"/>
                  </a:xfrm>
                  <a:custGeom>
                    <a:avLst/>
                    <a:gdLst>
                      <a:gd name="T0" fmla="*/ 6 w 7"/>
                      <a:gd name="T1" fmla="*/ 2 h 5"/>
                      <a:gd name="T2" fmla="*/ 1 w 7"/>
                      <a:gd name="T3" fmla="*/ 2 h 5"/>
                      <a:gd name="T4" fmla="*/ 6 w 7"/>
                      <a:gd name="T5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5">
                        <a:moveTo>
                          <a:pt x="6" y="2"/>
                        </a:moveTo>
                        <a:cubicBezTo>
                          <a:pt x="7" y="0"/>
                          <a:pt x="0" y="1"/>
                          <a:pt x="1" y="2"/>
                        </a:cubicBezTo>
                        <a:cubicBezTo>
                          <a:pt x="1" y="3"/>
                          <a:pt x="5" y="5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6" name="Rectangle 613">
                    <a:extLst>
                      <a:ext uri="{FF2B5EF4-FFF2-40B4-BE49-F238E27FC236}">
                        <a16:creationId xmlns:a16="http://schemas.microsoft.com/office/drawing/2014/main" id="{67EFDFA4-59E6-4812-ABFD-31F388AE32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7516" y="2598838"/>
                    <a:ext cx="1594" cy="1594"/>
                  </a:xfrm>
                  <a:prstGeom prst="rect">
                    <a:avLst/>
                  </a:pr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7" name="Freeform 643">
                    <a:extLst>
                      <a:ext uri="{FF2B5EF4-FFF2-40B4-BE49-F238E27FC236}">
                        <a16:creationId xmlns:a16="http://schemas.microsoft.com/office/drawing/2014/main" id="{F781D794-0900-4CFA-BF76-EE47CAB5B9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4015" y="4733153"/>
                    <a:ext cx="47783" cy="41414"/>
                  </a:xfrm>
                  <a:custGeom>
                    <a:avLst/>
                    <a:gdLst>
                      <a:gd name="T0" fmla="*/ 9 w 10"/>
                      <a:gd name="T1" fmla="*/ 0 h 9"/>
                      <a:gd name="T2" fmla="*/ 2 w 10"/>
                      <a:gd name="T3" fmla="*/ 7 h 9"/>
                      <a:gd name="T4" fmla="*/ 10 w 10"/>
                      <a:gd name="T5" fmla="*/ 3 h 9"/>
                      <a:gd name="T6" fmla="*/ 9 w 10"/>
                      <a:gd name="T7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9">
                        <a:moveTo>
                          <a:pt x="9" y="0"/>
                        </a:moveTo>
                        <a:cubicBezTo>
                          <a:pt x="7" y="1"/>
                          <a:pt x="0" y="4"/>
                          <a:pt x="2" y="7"/>
                        </a:cubicBezTo>
                        <a:cubicBezTo>
                          <a:pt x="4" y="9"/>
                          <a:pt x="9" y="3"/>
                          <a:pt x="10" y="3"/>
                        </a:cubicBezTo>
                        <a:cubicBezTo>
                          <a:pt x="10" y="2"/>
                          <a:pt x="9" y="1"/>
                          <a:pt x="9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8" name="Freeform 644">
                    <a:extLst>
                      <a:ext uri="{FF2B5EF4-FFF2-40B4-BE49-F238E27FC236}">
                        <a16:creationId xmlns:a16="http://schemas.microsoft.com/office/drawing/2014/main" id="{FD55863D-BBEF-4859-8FD9-56012FCAF1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12241" y="4723597"/>
                    <a:ext cx="60525" cy="22299"/>
                  </a:xfrm>
                  <a:custGeom>
                    <a:avLst/>
                    <a:gdLst>
                      <a:gd name="T0" fmla="*/ 12 w 13"/>
                      <a:gd name="T1" fmla="*/ 0 h 5"/>
                      <a:gd name="T2" fmla="*/ 7 w 13"/>
                      <a:gd name="T3" fmla="*/ 0 h 5"/>
                      <a:gd name="T4" fmla="*/ 1 w 13"/>
                      <a:gd name="T5" fmla="*/ 2 h 5"/>
                      <a:gd name="T6" fmla="*/ 5 w 13"/>
                      <a:gd name="T7" fmla="*/ 3 h 5"/>
                      <a:gd name="T8" fmla="*/ 12 w 13"/>
                      <a:gd name="T9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5">
                        <a:moveTo>
                          <a:pt x="12" y="0"/>
                        </a:moveTo>
                        <a:cubicBezTo>
                          <a:pt x="13" y="0"/>
                          <a:pt x="7" y="0"/>
                          <a:pt x="7" y="0"/>
                        </a:cubicBezTo>
                        <a:cubicBezTo>
                          <a:pt x="6" y="0"/>
                          <a:pt x="0" y="1"/>
                          <a:pt x="1" y="2"/>
                        </a:cubicBezTo>
                        <a:cubicBezTo>
                          <a:pt x="3" y="5"/>
                          <a:pt x="2" y="5"/>
                          <a:pt x="5" y="3"/>
                        </a:cubicBezTo>
                        <a:cubicBezTo>
                          <a:pt x="8" y="2"/>
                          <a:pt x="10" y="2"/>
                          <a:pt x="1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39" name="Freeform 645">
                    <a:extLst>
                      <a:ext uri="{FF2B5EF4-FFF2-40B4-BE49-F238E27FC236}">
                        <a16:creationId xmlns:a16="http://schemas.microsoft.com/office/drawing/2014/main" id="{0904A84B-77EB-42DA-BD1E-F45A446036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8320" y="3207276"/>
                    <a:ext cx="144943" cy="79640"/>
                  </a:xfrm>
                  <a:custGeom>
                    <a:avLst/>
                    <a:gdLst>
                      <a:gd name="T0" fmla="*/ 10 w 31"/>
                      <a:gd name="T1" fmla="*/ 17 h 17"/>
                      <a:gd name="T2" fmla="*/ 13 w 31"/>
                      <a:gd name="T3" fmla="*/ 14 h 17"/>
                      <a:gd name="T4" fmla="*/ 18 w 31"/>
                      <a:gd name="T5" fmla="*/ 16 h 17"/>
                      <a:gd name="T6" fmla="*/ 21 w 31"/>
                      <a:gd name="T7" fmla="*/ 16 h 17"/>
                      <a:gd name="T8" fmla="*/ 23 w 31"/>
                      <a:gd name="T9" fmla="*/ 15 h 17"/>
                      <a:gd name="T10" fmla="*/ 29 w 31"/>
                      <a:gd name="T11" fmla="*/ 11 h 17"/>
                      <a:gd name="T12" fmla="*/ 27 w 31"/>
                      <a:gd name="T13" fmla="*/ 7 h 17"/>
                      <a:gd name="T14" fmla="*/ 21 w 31"/>
                      <a:gd name="T15" fmla="*/ 5 h 17"/>
                      <a:gd name="T16" fmla="*/ 17 w 31"/>
                      <a:gd name="T17" fmla="*/ 3 h 17"/>
                      <a:gd name="T18" fmla="*/ 13 w 31"/>
                      <a:gd name="T19" fmla="*/ 0 h 17"/>
                      <a:gd name="T20" fmla="*/ 11 w 31"/>
                      <a:gd name="T21" fmla="*/ 2 h 17"/>
                      <a:gd name="T22" fmla="*/ 8 w 31"/>
                      <a:gd name="T23" fmla="*/ 2 h 17"/>
                      <a:gd name="T24" fmla="*/ 0 w 31"/>
                      <a:gd name="T25" fmla="*/ 6 h 17"/>
                      <a:gd name="T26" fmla="*/ 2 w 31"/>
                      <a:gd name="T27" fmla="*/ 10 h 17"/>
                      <a:gd name="T28" fmla="*/ 4 w 31"/>
                      <a:gd name="T29" fmla="*/ 13 h 17"/>
                      <a:gd name="T30" fmla="*/ 10 w 31"/>
                      <a:gd name="T31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1" h="17">
                        <a:moveTo>
                          <a:pt x="10" y="17"/>
                        </a:moveTo>
                        <a:cubicBezTo>
                          <a:pt x="12" y="17"/>
                          <a:pt x="11" y="14"/>
                          <a:pt x="13" y="14"/>
                        </a:cubicBezTo>
                        <a:cubicBezTo>
                          <a:pt x="15" y="14"/>
                          <a:pt x="16" y="16"/>
                          <a:pt x="18" y="16"/>
                        </a:cubicBezTo>
                        <a:cubicBezTo>
                          <a:pt x="19" y="16"/>
                          <a:pt x="20" y="16"/>
                          <a:pt x="21" y="16"/>
                        </a:cubicBezTo>
                        <a:cubicBezTo>
                          <a:pt x="22" y="16"/>
                          <a:pt x="23" y="15"/>
                          <a:pt x="23" y="15"/>
                        </a:cubicBezTo>
                        <a:cubicBezTo>
                          <a:pt x="26" y="14"/>
                          <a:pt x="27" y="13"/>
                          <a:pt x="29" y="11"/>
                        </a:cubicBezTo>
                        <a:cubicBezTo>
                          <a:pt x="31" y="9"/>
                          <a:pt x="29" y="8"/>
                          <a:pt x="27" y="7"/>
                        </a:cubicBezTo>
                        <a:cubicBezTo>
                          <a:pt x="25" y="6"/>
                          <a:pt x="22" y="3"/>
                          <a:pt x="21" y="5"/>
                        </a:cubicBezTo>
                        <a:cubicBezTo>
                          <a:pt x="19" y="8"/>
                          <a:pt x="18" y="4"/>
                          <a:pt x="17" y="3"/>
                        </a:cubicBezTo>
                        <a:cubicBezTo>
                          <a:pt x="16" y="2"/>
                          <a:pt x="13" y="3"/>
                          <a:pt x="13" y="0"/>
                        </a:cubicBezTo>
                        <a:cubicBezTo>
                          <a:pt x="13" y="1"/>
                          <a:pt x="12" y="3"/>
                          <a:pt x="11" y="2"/>
                        </a:cubicBezTo>
                        <a:cubicBezTo>
                          <a:pt x="9" y="0"/>
                          <a:pt x="9" y="0"/>
                          <a:pt x="8" y="2"/>
                        </a:cubicBezTo>
                        <a:cubicBezTo>
                          <a:pt x="7" y="3"/>
                          <a:pt x="0" y="5"/>
                          <a:pt x="0" y="6"/>
                        </a:cubicBezTo>
                        <a:cubicBezTo>
                          <a:pt x="0" y="6"/>
                          <a:pt x="1" y="9"/>
                          <a:pt x="2" y="10"/>
                        </a:cubicBezTo>
                        <a:cubicBezTo>
                          <a:pt x="2" y="11"/>
                          <a:pt x="3" y="12"/>
                          <a:pt x="4" y="13"/>
                        </a:cubicBezTo>
                        <a:cubicBezTo>
                          <a:pt x="6" y="14"/>
                          <a:pt x="8" y="17"/>
                          <a:pt x="10" y="1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0" name="Freeform 646">
                    <a:extLst>
                      <a:ext uri="{FF2B5EF4-FFF2-40B4-BE49-F238E27FC236}">
                        <a16:creationId xmlns:a16="http://schemas.microsoft.com/office/drawing/2014/main" id="{5692BBBF-05D0-4FAB-B168-801707FE83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73017" y="3272580"/>
                    <a:ext cx="173611" cy="74861"/>
                  </a:xfrm>
                  <a:custGeom>
                    <a:avLst/>
                    <a:gdLst>
                      <a:gd name="T0" fmla="*/ 32 w 37"/>
                      <a:gd name="T1" fmla="*/ 2 h 16"/>
                      <a:gd name="T2" fmla="*/ 27 w 37"/>
                      <a:gd name="T3" fmla="*/ 0 h 16"/>
                      <a:gd name="T4" fmla="*/ 24 w 37"/>
                      <a:gd name="T5" fmla="*/ 3 h 16"/>
                      <a:gd name="T6" fmla="*/ 20 w 37"/>
                      <a:gd name="T7" fmla="*/ 3 h 16"/>
                      <a:gd name="T8" fmla="*/ 17 w 37"/>
                      <a:gd name="T9" fmla="*/ 7 h 16"/>
                      <a:gd name="T10" fmla="*/ 16 w 37"/>
                      <a:gd name="T11" fmla="*/ 9 h 16"/>
                      <a:gd name="T12" fmla="*/ 13 w 37"/>
                      <a:gd name="T13" fmla="*/ 9 h 16"/>
                      <a:gd name="T14" fmla="*/ 9 w 37"/>
                      <a:gd name="T15" fmla="*/ 10 h 16"/>
                      <a:gd name="T16" fmla="*/ 5 w 37"/>
                      <a:gd name="T17" fmla="*/ 11 h 16"/>
                      <a:gd name="T18" fmla="*/ 0 w 37"/>
                      <a:gd name="T19" fmla="*/ 9 h 16"/>
                      <a:gd name="T20" fmla="*/ 4 w 37"/>
                      <a:gd name="T21" fmla="*/ 13 h 16"/>
                      <a:gd name="T22" fmla="*/ 6 w 37"/>
                      <a:gd name="T23" fmla="*/ 13 h 16"/>
                      <a:gd name="T24" fmla="*/ 8 w 37"/>
                      <a:gd name="T25" fmla="*/ 14 h 16"/>
                      <a:gd name="T26" fmla="*/ 12 w 37"/>
                      <a:gd name="T27" fmla="*/ 13 h 16"/>
                      <a:gd name="T28" fmla="*/ 15 w 37"/>
                      <a:gd name="T29" fmla="*/ 15 h 16"/>
                      <a:gd name="T30" fmla="*/ 22 w 37"/>
                      <a:gd name="T31" fmla="*/ 16 h 16"/>
                      <a:gd name="T32" fmla="*/ 29 w 37"/>
                      <a:gd name="T33" fmla="*/ 14 h 16"/>
                      <a:gd name="T34" fmla="*/ 33 w 37"/>
                      <a:gd name="T35" fmla="*/ 12 h 16"/>
                      <a:gd name="T36" fmla="*/ 34 w 37"/>
                      <a:gd name="T37" fmla="*/ 9 h 16"/>
                      <a:gd name="T38" fmla="*/ 36 w 37"/>
                      <a:gd name="T39" fmla="*/ 8 h 16"/>
                      <a:gd name="T40" fmla="*/ 36 w 37"/>
                      <a:gd name="T41" fmla="*/ 2 h 16"/>
                      <a:gd name="T42" fmla="*/ 32 w 37"/>
                      <a:gd name="T43" fmla="*/ 2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7" h="16">
                        <a:moveTo>
                          <a:pt x="32" y="2"/>
                        </a:moveTo>
                        <a:cubicBezTo>
                          <a:pt x="30" y="2"/>
                          <a:pt x="28" y="0"/>
                          <a:pt x="27" y="0"/>
                        </a:cubicBezTo>
                        <a:cubicBezTo>
                          <a:pt x="25" y="0"/>
                          <a:pt x="26" y="3"/>
                          <a:pt x="24" y="3"/>
                        </a:cubicBezTo>
                        <a:cubicBezTo>
                          <a:pt x="22" y="3"/>
                          <a:pt x="22" y="2"/>
                          <a:pt x="20" y="3"/>
                        </a:cubicBezTo>
                        <a:cubicBezTo>
                          <a:pt x="20" y="3"/>
                          <a:pt x="16" y="6"/>
                          <a:pt x="17" y="7"/>
                        </a:cubicBezTo>
                        <a:cubicBezTo>
                          <a:pt x="17" y="8"/>
                          <a:pt x="19" y="10"/>
                          <a:pt x="16" y="9"/>
                        </a:cubicBezTo>
                        <a:cubicBezTo>
                          <a:pt x="15" y="9"/>
                          <a:pt x="14" y="8"/>
                          <a:pt x="13" y="9"/>
                        </a:cubicBezTo>
                        <a:cubicBezTo>
                          <a:pt x="12" y="9"/>
                          <a:pt x="10" y="10"/>
                          <a:pt x="9" y="10"/>
                        </a:cubicBezTo>
                        <a:cubicBezTo>
                          <a:pt x="7" y="10"/>
                          <a:pt x="6" y="8"/>
                          <a:pt x="5" y="11"/>
                        </a:cubicBezTo>
                        <a:cubicBezTo>
                          <a:pt x="5" y="11"/>
                          <a:pt x="1" y="9"/>
                          <a:pt x="0" y="9"/>
                        </a:cubicBezTo>
                        <a:cubicBezTo>
                          <a:pt x="0" y="11"/>
                          <a:pt x="1" y="12"/>
                          <a:pt x="4" y="13"/>
                        </a:cubicBezTo>
                        <a:cubicBezTo>
                          <a:pt x="5" y="13"/>
                          <a:pt x="5" y="13"/>
                          <a:pt x="6" y="13"/>
                        </a:cubicBezTo>
                        <a:cubicBezTo>
                          <a:pt x="7" y="13"/>
                          <a:pt x="7" y="15"/>
                          <a:pt x="8" y="14"/>
                        </a:cubicBezTo>
                        <a:cubicBezTo>
                          <a:pt x="10" y="13"/>
                          <a:pt x="10" y="13"/>
                          <a:pt x="12" y="13"/>
                        </a:cubicBezTo>
                        <a:cubicBezTo>
                          <a:pt x="14" y="13"/>
                          <a:pt x="13" y="14"/>
                          <a:pt x="15" y="15"/>
                        </a:cubicBezTo>
                        <a:cubicBezTo>
                          <a:pt x="17" y="16"/>
                          <a:pt x="20" y="16"/>
                          <a:pt x="22" y="16"/>
                        </a:cubicBezTo>
                        <a:cubicBezTo>
                          <a:pt x="25" y="16"/>
                          <a:pt x="26" y="14"/>
                          <a:pt x="29" y="14"/>
                        </a:cubicBezTo>
                        <a:cubicBezTo>
                          <a:pt x="31" y="14"/>
                          <a:pt x="33" y="13"/>
                          <a:pt x="33" y="12"/>
                        </a:cubicBezTo>
                        <a:cubicBezTo>
                          <a:pt x="34" y="11"/>
                          <a:pt x="34" y="10"/>
                          <a:pt x="34" y="9"/>
                        </a:cubicBezTo>
                        <a:cubicBezTo>
                          <a:pt x="34" y="7"/>
                          <a:pt x="35" y="9"/>
                          <a:pt x="36" y="8"/>
                        </a:cubicBezTo>
                        <a:cubicBezTo>
                          <a:pt x="37" y="6"/>
                          <a:pt x="36" y="3"/>
                          <a:pt x="36" y="2"/>
                        </a:cubicBezTo>
                        <a:cubicBezTo>
                          <a:pt x="34" y="2"/>
                          <a:pt x="33" y="2"/>
                          <a:pt x="32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1" name="Freeform 647">
                    <a:extLst>
                      <a:ext uri="{FF2B5EF4-FFF2-40B4-BE49-F238E27FC236}">
                        <a16:creationId xmlns:a16="http://schemas.microsoft.com/office/drawing/2014/main" id="{E2E3C7C8-A55E-4412-8C43-FB09E2913B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12490" y="3328327"/>
                    <a:ext cx="265993" cy="258029"/>
                  </a:xfrm>
                  <a:custGeom>
                    <a:avLst/>
                    <a:gdLst>
                      <a:gd name="T0" fmla="*/ 37 w 57"/>
                      <a:gd name="T1" fmla="*/ 10 h 55"/>
                      <a:gd name="T2" fmla="*/ 41 w 57"/>
                      <a:gd name="T3" fmla="*/ 9 h 55"/>
                      <a:gd name="T4" fmla="*/ 43 w 57"/>
                      <a:gd name="T5" fmla="*/ 6 h 55"/>
                      <a:gd name="T6" fmla="*/ 45 w 57"/>
                      <a:gd name="T7" fmla="*/ 4 h 55"/>
                      <a:gd name="T8" fmla="*/ 45 w 57"/>
                      <a:gd name="T9" fmla="*/ 1 h 55"/>
                      <a:gd name="T10" fmla="*/ 41 w 57"/>
                      <a:gd name="T11" fmla="*/ 2 h 55"/>
                      <a:gd name="T12" fmla="*/ 36 w 57"/>
                      <a:gd name="T13" fmla="*/ 4 h 55"/>
                      <a:gd name="T14" fmla="*/ 27 w 57"/>
                      <a:gd name="T15" fmla="*/ 1 h 55"/>
                      <a:gd name="T16" fmla="*/ 22 w 57"/>
                      <a:gd name="T17" fmla="*/ 1 h 55"/>
                      <a:gd name="T18" fmla="*/ 19 w 57"/>
                      <a:gd name="T19" fmla="*/ 1 h 55"/>
                      <a:gd name="T20" fmla="*/ 18 w 57"/>
                      <a:gd name="T21" fmla="*/ 3 h 55"/>
                      <a:gd name="T22" fmla="*/ 17 w 57"/>
                      <a:gd name="T23" fmla="*/ 4 h 55"/>
                      <a:gd name="T24" fmla="*/ 15 w 57"/>
                      <a:gd name="T25" fmla="*/ 5 h 55"/>
                      <a:gd name="T26" fmla="*/ 13 w 57"/>
                      <a:gd name="T27" fmla="*/ 5 h 55"/>
                      <a:gd name="T28" fmla="*/ 12 w 57"/>
                      <a:gd name="T29" fmla="*/ 4 h 55"/>
                      <a:gd name="T30" fmla="*/ 11 w 57"/>
                      <a:gd name="T31" fmla="*/ 8 h 55"/>
                      <a:gd name="T32" fmla="*/ 9 w 57"/>
                      <a:gd name="T33" fmla="*/ 5 h 55"/>
                      <a:gd name="T34" fmla="*/ 5 w 57"/>
                      <a:gd name="T35" fmla="*/ 7 h 55"/>
                      <a:gd name="T36" fmla="*/ 0 w 57"/>
                      <a:gd name="T37" fmla="*/ 7 h 55"/>
                      <a:gd name="T38" fmla="*/ 1 w 57"/>
                      <a:gd name="T39" fmla="*/ 10 h 55"/>
                      <a:gd name="T40" fmla="*/ 0 w 57"/>
                      <a:gd name="T41" fmla="*/ 14 h 55"/>
                      <a:gd name="T42" fmla="*/ 2 w 57"/>
                      <a:gd name="T43" fmla="*/ 18 h 55"/>
                      <a:gd name="T44" fmla="*/ 4 w 57"/>
                      <a:gd name="T45" fmla="*/ 21 h 55"/>
                      <a:gd name="T46" fmla="*/ 12 w 57"/>
                      <a:gd name="T47" fmla="*/ 17 h 55"/>
                      <a:gd name="T48" fmla="*/ 15 w 57"/>
                      <a:gd name="T49" fmla="*/ 19 h 55"/>
                      <a:gd name="T50" fmla="*/ 17 w 57"/>
                      <a:gd name="T51" fmla="*/ 22 h 55"/>
                      <a:gd name="T52" fmla="*/ 18 w 57"/>
                      <a:gd name="T53" fmla="*/ 25 h 55"/>
                      <a:gd name="T54" fmla="*/ 21 w 57"/>
                      <a:gd name="T55" fmla="*/ 28 h 55"/>
                      <a:gd name="T56" fmla="*/ 28 w 57"/>
                      <a:gd name="T57" fmla="*/ 33 h 55"/>
                      <a:gd name="T58" fmla="*/ 33 w 57"/>
                      <a:gd name="T59" fmla="*/ 36 h 55"/>
                      <a:gd name="T60" fmla="*/ 42 w 57"/>
                      <a:gd name="T61" fmla="*/ 42 h 55"/>
                      <a:gd name="T62" fmla="*/ 45 w 57"/>
                      <a:gd name="T63" fmla="*/ 48 h 55"/>
                      <a:gd name="T64" fmla="*/ 43 w 57"/>
                      <a:gd name="T65" fmla="*/ 55 h 55"/>
                      <a:gd name="T66" fmla="*/ 49 w 57"/>
                      <a:gd name="T67" fmla="*/ 48 h 55"/>
                      <a:gd name="T68" fmla="*/ 47 w 57"/>
                      <a:gd name="T69" fmla="*/ 45 h 55"/>
                      <a:gd name="T70" fmla="*/ 50 w 57"/>
                      <a:gd name="T71" fmla="*/ 40 h 55"/>
                      <a:gd name="T72" fmla="*/ 53 w 57"/>
                      <a:gd name="T73" fmla="*/ 41 h 55"/>
                      <a:gd name="T74" fmla="*/ 55 w 57"/>
                      <a:gd name="T75" fmla="*/ 44 h 55"/>
                      <a:gd name="T76" fmla="*/ 53 w 57"/>
                      <a:gd name="T77" fmla="*/ 39 h 55"/>
                      <a:gd name="T78" fmla="*/ 44 w 57"/>
                      <a:gd name="T79" fmla="*/ 35 h 55"/>
                      <a:gd name="T80" fmla="*/ 44 w 57"/>
                      <a:gd name="T81" fmla="*/ 32 h 55"/>
                      <a:gd name="T82" fmla="*/ 39 w 57"/>
                      <a:gd name="T83" fmla="*/ 31 h 55"/>
                      <a:gd name="T84" fmla="*/ 35 w 57"/>
                      <a:gd name="T85" fmla="*/ 26 h 55"/>
                      <a:gd name="T86" fmla="*/ 32 w 57"/>
                      <a:gd name="T87" fmla="*/ 21 h 55"/>
                      <a:gd name="T88" fmla="*/ 27 w 57"/>
                      <a:gd name="T89" fmla="*/ 17 h 55"/>
                      <a:gd name="T90" fmla="*/ 27 w 57"/>
                      <a:gd name="T91" fmla="*/ 15 h 55"/>
                      <a:gd name="T92" fmla="*/ 28 w 57"/>
                      <a:gd name="T93" fmla="*/ 12 h 55"/>
                      <a:gd name="T94" fmla="*/ 30 w 57"/>
                      <a:gd name="T95" fmla="*/ 9 h 55"/>
                      <a:gd name="T96" fmla="*/ 32 w 57"/>
                      <a:gd name="T97" fmla="*/ 8 h 55"/>
                      <a:gd name="T98" fmla="*/ 34 w 57"/>
                      <a:gd name="T99" fmla="*/ 10 h 55"/>
                      <a:gd name="T100" fmla="*/ 37 w 57"/>
                      <a:gd name="T101" fmla="*/ 10 h 55"/>
                      <a:gd name="T102" fmla="*/ 37 w 57"/>
                      <a:gd name="T103" fmla="*/ 10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57" h="55">
                        <a:moveTo>
                          <a:pt x="37" y="10"/>
                        </a:moveTo>
                        <a:cubicBezTo>
                          <a:pt x="38" y="9"/>
                          <a:pt x="40" y="10"/>
                          <a:pt x="41" y="9"/>
                        </a:cubicBezTo>
                        <a:cubicBezTo>
                          <a:pt x="43" y="8"/>
                          <a:pt x="42" y="7"/>
                          <a:pt x="43" y="6"/>
                        </a:cubicBezTo>
                        <a:cubicBezTo>
                          <a:pt x="43" y="5"/>
                          <a:pt x="44" y="4"/>
                          <a:pt x="45" y="4"/>
                        </a:cubicBezTo>
                        <a:cubicBezTo>
                          <a:pt x="46" y="3"/>
                          <a:pt x="45" y="3"/>
                          <a:pt x="45" y="1"/>
                        </a:cubicBezTo>
                        <a:cubicBezTo>
                          <a:pt x="44" y="2"/>
                          <a:pt x="43" y="2"/>
                          <a:pt x="41" y="2"/>
                        </a:cubicBezTo>
                        <a:cubicBezTo>
                          <a:pt x="39" y="2"/>
                          <a:pt x="37" y="5"/>
                          <a:pt x="36" y="4"/>
                        </a:cubicBezTo>
                        <a:cubicBezTo>
                          <a:pt x="33" y="3"/>
                          <a:pt x="28" y="4"/>
                          <a:pt x="27" y="1"/>
                        </a:cubicBezTo>
                        <a:cubicBezTo>
                          <a:pt x="26" y="0"/>
                          <a:pt x="23" y="1"/>
                          <a:pt x="22" y="1"/>
                        </a:cubicBezTo>
                        <a:cubicBezTo>
                          <a:pt x="20" y="3"/>
                          <a:pt x="20" y="1"/>
                          <a:pt x="19" y="1"/>
                        </a:cubicBezTo>
                        <a:cubicBezTo>
                          <a:pt x="18" y="1"/>
                          <a:pt x="18" y="3"/>
                          <a:pt x="18" y="3"/>
                        </a:cubicBezTo>
                        <a:cubicBezTo>
                          <a:pt x="18" y="3"/>
                          <a:pt x="17" y="4"/>
                          <a:pt x="17" y="4"/>
                        </a:cubicBezTo>
                        <a:cubicBezTo>
                          <a:pt x="17" y="5"/>
                          <a:pt x="16" y="5"/>
                          <a:pt x="15" y="5"/>
                        </a:cubicBezTo>
                        <a:cubicBezTo>
                          <a:pt x="15" y="5"/>
                          <a:pt x="14" y="5"/>
                          <a:pt x="13" y="5"/>
                        </a:cubicBezTo>
                        <a:cubicBezTo>
                          <a:pt x="13" y="5"/>
                          <a:pt x="13" y="5"/>
                          <a:pt x="12" y="4"/>
                        </a:cubicBezTo>
                        <a:cubicBezTo>
                          <a:pt x="12" y="4"/>
                          <a:pt x="11" y="7"/>
                          <a:pt x="11" y="8"/>
                        </a:cubicBezTo>
                        <a:cubicBezTo>
                          <a:pt x="11" y="9"/>
                          <a:pt x="9" y="6"/>
                          <a:pt x="9" y="5"/>
                        </a:cubicBezTo>
                        <a:cubicBezTo>
                          <a:pt x="7" y="4"/>
                          <a:pt x="6" y="7"/>
                          <a:pt x="5" y="7"/>
                        </a:cubicBezTo>
                        <a:cubicBezTo>
                          <a:pt x="3" y="7"/>
                          <a:pt x="1" y="7"/>
                          <a:pt x="0" y="7"/>
                        </a:cubicBezTo>
                        <a:cubicBezTo>
                          <a:pt x="0" y="8"/>
                          <a:pt x="1" y="9"/>
                          <a:pt x="1" y="10"/>
                        </a:cubicBezTo>
                        <a:cubicBezTo>
                          <a:pt x="1" y="12"/>
                          <a:pt x="0" y="12"/>
                          <a:pt x="0" y="14"/>
                        </a:cubicBezTo>
                        <a:cubicBezTo>
                          <a:pt x="0" y="15"/>
                          <a:pt x="0" y="18"/>
                          <a:pt x="2" y="18"/>
                        </a:cubicBezTo>
                        <a:cubicBezTo>
                          <a:pt x="3" y="19"/>
                          <a:pt x="4" y="18"/>
                          <a:pt x="4" y="21"/>
                        </a:cubicBezTo>
                        <a:cubicBezTo>
                          <a:pt x="6" y="20"/>
                          <a:pt x="10" y="16"/>
                          <a:pt x="12" y="17"/>
                        </a:cubicBezTo>
                        <a:cubicBezTo>
                          <a:pt x="13" y="18"/>
                          <a:pt x="14" y="19"/>
                          <a:pt x="15" y="19"/>
                        </a:cubicBezTo>
                        <a:cubicBezTo>
                          <a:pt x="16" y="19"/>
                          <a:pt x="17" y="21"/>
                          <a:pt x="17" y="22"/>
                        </a:cubicBezTo>
                        <a:cubicBezTo>
                          <a:pt x="18" y="23"/>
                          <a:pt x="18" y="24"/>
                          <a:pt x="18" y="25"/>
                        </a:cubicBezTo>
                        <a:cubicBezTo>
                          <a:pt x="19" y="26"/>
                          <a:pt x="20" y="27"/>
                          <a:pt x="21" y="28"/>
                        </a:cubicBezTo>
                        <a:cubicBezTo>
                          <a:pt x="23" y="29"/>
                          <a:pt x="25" y="31"/>
                          <a:pt x="28" y="33"/>
                        </a:cubicBezTo>
                        <a:cubicBezTo>
                          <a:pt x="30" y="35"/>
                          <a:pt x="31" y="35"/>
                          <a:pt x="33" y="36"/>
                        </a:cubicBezTo>
                        <a:cubicBezTo>
                          <a:pt x="36" y="38"/>
                          <a:pt x="38" y="41"/>
                          <a:pt x="42" y="42"/>
                        </a:cubicBezTo>
                        <a:cubicBezTo>
                          <a:pt x="44" y="43"/>
                          <a:pt x="44" y="46"/>
                          <a:pt x="45" y="48"/>
                        </a:cubicBezTo>
                        <a:cubicBezTo>
                          <a:pt x="45" y="50"/>
                          <a:pt x="42" y="52"/>
                          <a:pt x="43" y="55"/>
                        </a:cubicBezTo>
                        <a:cubicBezTo>
                          <a:pt x="43" y="54"/>
                          <a:pt x="49" y="49"/>
                          <a:pt x="49" y="48"/>
                        </a:cubicBezTo>
                        <a:cubicBezTo>
                          <a:pt x="50" y="47"/>
                          <a:pt x="47" y="45"/>
                          <a:pt x="47" y="45"/>
                        </a:cubicBezTo>
                        <a:cubicBezTo>
                          <a:pt x="45" y="43"/>
                          <a:pt x="49" y="39"/>
                          <a:pt x="50" y="40"/>
                        </a:cubicBezTo>
                        <a:cubicBezTo>
                          <a:pt x="51" y="41"/>
                          <a:pt x="52" y="41"/>
                          <a:pt x="53" y="41"/>
                        </a:cubicBezTo>
                        <a:cubicBezTo>
                          <a:pt x="54" y="42"/>
                          <a:pt x="54" y="43"/>
                          <a:pt x="55" y="44"/>
                        </a:cubicBezTo>
                        <a:cubicBezTo>
                          <a:pt x="57" y="44"/>
                          <a:pt x="54" y="40"/>
                          <a:pt x="53" y="39"/>
                        </a:cubicBezTo>
                        <a:cubicBezTo>
                          <a:pt x="51" y="37"/>
                          <a:pt x="47" y="37"/>
                          <a:pt x="44" y="35"/>
                        </a:cubicBezTo>
                        <a:cubicBezTo>
                          <a:pt x="43" y="34"/>
                          <a:pt x="46" y="32"/>
                          <a:pt x="44" y="32"/>
                        </a:cubicBezTo>
                        <a:cubicBezTo>
                          <a:pt x="43" y="31"/>
                          <a:pt x="41" y="32"/>
                          <a:pt x="39" y="31"/>
                        </a:cubicBezTo>
                        <a:cubicBezTo>
                          <a:pt x="37" y="30"/>
                          <a:pt x="36" y="28"/>
                          <a:pt x="35" y="26"/>
                        </a:cubicBezTo>
                        <a:cubicBezTo>
                          <a:pt x="34" y="24"/>
                          <a:pt x="34" y="22"/>
                          <a:pt x="32" y="21"/>
                        </a:cubicBezTo>
                        <a:cubicBezTo>
                          <a:pt x="31" y="20"/>
                          <a:pt x="27" y="19"/>
                          <a:pt x="27" y="17"/>
                        </a:cubicBezTo>
                        <a:cubicBezTo>
                          <a:pt x="27" y="16"/>
                          <a:pt x="27" y="15"/>
                          <a:pt x="27" y="15"/>
                        </a:cubicBezTo>
                        <a:cubicBezTo>
                          <a:pt x="28" y="13"/>
                          <a:pt x="28" y="13"/>
                          <a:pt x="28" y="12"/>
                        </a:cubicBezTo>
                        <a:cubicBezTo>
                          <a:pt x="27" y="9"/>
                          <a:pt x="30" y="10"/>
                          <a:pt x="30" y="9"/>
                        </a:cubicBezTo>
                        <a:cubicBezTo>
                          <a:pt x="31" y="8"/>
                          <a:pt x="32" y="8"/>
                          <a:pt x="32" y="8"/>
                        </a:cubicBezTo>
                        <a:cubicBezTo>
                          <a:pt x="34" y="8"/>
                          <a:pt x="34" y="9"/>
                          <a:pt x="34" y="10"/>
                        </a:cubicBezTo>
                        <a:cubicBezTo>
                          <a:pt x="35" y="10"/>
                          <a:pt x="36" y="10"/>
                          <a:pt x="37" y="10"/>
                        </a:cubicBezTo>
                        <a:cubicBezTo>
                          <a:pt x="37" y="9"/>
                          <a:pt x="36" y="10"/>
                          <a:pt x="37" y="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2" name="Freeform 648">
                    <a:extLst>
                      <a:ext uri="{FF2B5EF4-FFF2-40B4-BE49-F238E27FC236}">
                        <a16:creationId xmlns:a16="http://schemas.microsoft.com/office/drawing/2014/main" id="{B17B3275-A434-43A9-BB41-22C83F5FC3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66990" y="3342662"/>
                    <a:ext cx="125829" cy="117866"/>
                  </a:xfrm>
                  <a:custGeom>
                    <a:avLst/>
                    <a:gdLst>
                      <a:gd name="T0" fmla="*/ 12 w 27"/>
                      <a:gd name="T1" fmla="*/ 10 h 25"/>
                      <a:gd name="T2" fmla="*/ 21 w 27"/>
                      <a:gd name="T3" fmla="*/ 9 h 25"/>
                      <a:gd name="T4" fmla="*/ 27 w 27"/>
                      <a:gd name="T5" fmla="*/ 11 h 25"/>
                      <a:gd name="T6" fmla="*/ 25 w 27"/>
                      <a:gd name="T7" fmla="*/ 4 h 25"/>
                      <a:gd name="T8" fmla="*/ 17 w 27"/>
                      <a:gd name="T9" fmla="*/ 3 h 25"/>
                      <a:gd name="T10" fmla="*/ 13 w 27"/>
                      <a:gd name="T11" fmla="*/ 0 h 25"/>
                      <a:gd name="T12" fmla="*/ 11 w 27"/>
                      <a:gd name="T13" fmla="*/ 2 h 25"/>
                      <a:gd name="T14" fmla="*/ 6 w 27"/>
                      <a:gd name="T15" fmla="*/ 7 h 25"/>
                      <a:gd name="T16" fmla="*/ 1 w 27"/>
                      <a:gd name="T17" fmla="*/ 7 h 25"/>
                      <a:gd name="T18" fmla="*/ 1 w 27"/>
                      <a:gd name="T19" fmla="*/ 11 h 25"/>
                      <a:gd name="T20" fmla="*/ 3 w 27"/>
                      <a:gd name="T21" fmla="*/ 10 h 25"/>
                      <a:gd name="T22" fmla="*/ 4 w 27"/>
                      <a:gd name="T23" fmla="*/ 13 h 25"/>
                      <a:gd name="T24" fmla="*/ 6 w 27"/>
                      <a:gd name="T25" fmla="*/ 10 h 25"/>
                      <a:gd name="T26" fmla="*/ 11 w 27"/>
                      <a:gd name="T27" fmla="*/ 17 h 25"/>
                      <a:gd name="T28" fmla="*/ 23 w 27"/>
                      <a:gd name="T29" fmla="*/ 25 h 25"/>
                      <a:gd name="T30" fmla="*/ 21 w 27"/>
                      <a:gd name="T31" fmla="*/ 22 h 25"/>
                      <a:gd name="T32" fmla="*/ 16 w 27"/>
                      <a:gd name="T33" fmla="*/ 19 h 25"/>
                      <a:gd name="T34" fmla="*/ 12 w 27"/>
                      <a:gd name="T35" fmla="*/ 1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7" h="25">
                        <a:moveTo>
                          <a:pt x="12" y="10"/>
                        </a:moveTo>
                        <a:cubicBezTo>
                          <a:pt x="15" y="10"/>
                          <a:pt x="18" y="8"/>
                          <a:pt x="21" y="9"/>
                        </a:cubicBezTo>
                        <a:cubicBezTo>
                          <a:pt x="23" y="9"/>
                          <a:pt x="25" y="10"/>
                          <a:pt x="27" y="11"/>
                        </a:cubicBezTo>
                        <a:cubicBezTo>
                          <a:pt x="26" y="9"/>
                          <a:pt x="26" y="7"/>
                          <a:pt x="25" y="4"/>
                        </a:cubicBezTo>
                        <a:cubicBezTo>
                          <a:pt x="22" y="6"/>
                          <a:pt x="19" y="4"/>
                          <a:pt x="17" y="3"/>
                        </a:cubicBezTo>
                        <a:cubicBezTo>
                          <a:pt x="15" y="2"/>
                          <a:pt x="14" y="2"/>
                          <a:pt x="13" y="0"/>
                        </a:cubicBezTo>
                        <a:cubicBezTo>
                          <a:pt x="13" y="0"/>
                          <a:pt x="11" y="1"/>
                          <a:pt x="11" y="2"/>
                        </a:cubicBezTo>
                        <a:cubicBezTo>
                          <a:pt x="9" y="3"/>
                          <a:pt x="10" y="8"/>
                          <a:pt x="6" y="7"/>
                        </a:cubicBezTo>
                        <a:cubicBezTo>
                          <a:pt x="4" y="6"/>
                          <a:pt x="2" y="7"/>
                          <a:pt x="1" y="7"/>
                        </a:cubicBezTo>
                        <a:cubicBezTo>
                          <a:pt x="0" y="8"/>
                          <a:pt x="1" y="11"/>
                          <a:pt x="1" y="11"/>
                        </a:cubicBezTo>
                        <a:cubicBezTo>
                          <a:pt x="1" y="11"/>
                          <a:pt x="3" y="10"/>
                          <a:pt x="3" y="10"/>
                        </a:cubicBezTo>
                        <a:cubicBezTo>
                          <a:pt x="4" y="10"/>
                          <a:pt x="4" y="12"/>
                          <a:pt x="4" y="13"/>
                        </a:cubicBezTo>
                        <a:cubicBezTo>
                          <a:pt x="4" y="11"/>
                          <a:pt x="5" y="8"/>
                          <a:pt x="6" y="10"/>
                        </a:cubicBezTo>
                        <a:cubicBezTo>
                          <a:pt x="7" y="13"/>
                          <a:pt x="9" y="15"/>
                          <a:pt x="11" y="17"/>
                        </a:cubicBezTo>
                        <a:cubicBezTo>
                          <a:pt x="14" y="20"/>
                          <a:pt x="19" y="22"/>
                          <a:pt x="23" y="25"/>
                        </a:cubicBezTo>
                        <a:cubicBezTo>
                          <a:pt x="23" y="23"/>
                          <a:pt x="23" y="23"/>
                          <a:pt x="21" y="22"/>
                        </a:cubicBezTo>
                        <a:cubicBezTo>
                          <a:pt x="19" y="21"/>
                          <a:pt x="17" y="20"/>
                          <a:pt x="16" y="19"/>
                        </a:cubicBezTo>
                        <a:cubicBezTo>
                          <a:pt x="14" y="17"/>
                          <a:pt x="9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3" name="Freeform 649">
                    <a:extLst>
                      <a:ext uri="{FF2B5EF4-FFF2-40B4-BE49-F238E27FC236}">
                        <a16:creationId xmlns:a16="http://schemas.microsoft.com/office/drawing/2014/main" id="{884D7B7C-5C6C-42C4-A3D0-4215280A90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36941" y="3207276"/>
                    <a:ext cx="308998" cy="265993"/>
                  </a:xfrm>
                  <a:custGeom>
                    <a:avLst/>
                    <a:gdLst>
                      <a:gd name="T0" fmla="*/ 59 w 66"/>
                      <a:gd name="T1" fmla="*/ 31 h 57"/>
                      <a:gd name="T2" fmla="*/ 56 w 66"/>
                      <a:gd name="T3" fmla="*/ 30 h 57"/>
                      <a:gd name="T4" fmla="*/ 60 w 66"/>
                      <a:gd name="T5" fmla="*/ 24 h 57"/>
                      <a:gd name="T6" fmla="*/ 63 w 66"/>
                      <a:gd name="T7" fmla="*/ 23 h 57"/>
                      <a:gd name="T8" fmla="*/ 65 w 66"/>
                      <a:gd name="T9" fmla="*/ 15 h 57"/>
                      <a:gd name="T10" fmla="*/ 60 w 66"/>
                      <a:gd name="T11" fmla="*/ 13 h 57"/>
                      <a:gd name="T12" fmla="*/ 57 w 66"/>
                      <a:gd name="T13" fmla="*/ 11 h 57"/>
                      <a:gd name="T14" fmla="*/ 55 w 66"/>
                      <a:gd name="T15" fmla="*/ 11 h 57"/>
                      <a:gd name="T16" fmla="*/ 48 w 66"/>
                      <a:gd name="T17" fmla="*/ 7 h 57"/>
                      <a:gd name="T18" fmla="*/ 43 w 66"/>
                      <a:gd name="T19" fmla="*/ 5 h 57"/>
                      <a:gd name="T20" fmla="*/ 38 w 66"/>
                      <a:gd name="T21" fmla="*/ 1 h 57"/>
                      <a:gd name="T22" fmla="*/ 34 w 66"/>
                      <a:gd name="T23" fmla="*/ 1 h 57"/>
                      <a:gd name="T24" fmla="*/ 33 w 66"/>
                      <a:gd name="T25" fmla="*/ 5 h 57"/>
                      <a:gd name="T26" fmla="*/ 30 w 66"/>
                      <a:gd name="T27" fmla="*/ 8 h 57"/>
                      <a:gd name="T28" fmla="*/ 26 w 66"/>
                      <a:gd name="T29" fmla="*/ 10 h 57"/>
                      <a:gd name="T30" fmla="*/ 24 w 66"/>
                      <a:gd name="T31" fmla="*/ 12 h 57"/>
                      <a:gd name="T32" fmla="*/ 20 w 66"/>
                      <a:gd name="T33" fmla="*/ 11 h 57"/>
                      <a:gd name="T34" fmla="*/ 16 w 66"/>
                      <a:gd name="T35" fmla="*/ 10 h 57"/>
                      <a:gd name="T36" fmla="*/ 16 w 66"/>
                      <a:gd name="T37" fmla="*/ 16 h 57"/>
                      <a:gd name="T38" fmla="*/ 9 w 66"/>
                      <a:gd name="T39" fmla="*/ 15 h 57"/>
                      <a:gd name="T40" fmla="*/ 1 w 66"/>
                      <a:gd name="T41" fmla="*/ 17 h 57"/>
                      <a:gd name="T42" fmla="*/ 2 w 66"/>
                      <a:gd name="T43" fmla="*/ 19 h 57"/>
                      <a:gd name="T44" fmla="*/ 4 w 66"/>
                      <a:gd name="T45" fmla="*/ 21 h 57"/>
                      <a:gd name="T46" fmla="*/ 15 w 66"/>
                      <a:gd name="T47" fmla="*/ 25 h 57"/>
                      <a:gd name="T48" fmla="*/ 14 w 66"/>
                      <a:gd name="T49" fmla="*/ 28 h 57"/>
                      <a:gd name="T50" fmla="*/ 19 w 66"/>
                      <a:gd name="T51" fmla="*/ 31 h 57"/>
                      <a:gd name="T52" fmla="*/ 20 w 66"/>
                      <a:gd name="T53" fmla="*/ 35 h 57"/>
                      <a:gd name="T54" fmla="*/ 22 w 66"/>
                      <a:gd name="T55" fmla="*/ 38 h 57"/>
                      <a:gd name="T56" fmla="*/ 19 w 66"/>
                      <a:gd name="T57" fmla="*/ 36 h 57"/>
                      <a:gd name="T58" fmla="*/ 16 w 66"/>
                      <a:gd name="T59" fmla="*/ 49 h 57"/>
                      <a:gd name="T60" fmla="*/ 27 w 66"/>
                      <a:gd name="T61" fmla="*/ 53 h 57"/>
                      <a:gd name="T62" fmla="*/ 30 w 66"/>
                      <a:gd name="T63" fmla="*/ 53 h 57"/>
                      <a:gd name="T64" fmla="*/ 33 w 66"/>
                      <a:gd name="T65" fmla="*/ 55 h 57"/>
                      <a:gd name="T66" fmla="*/ 40 w 66"/>
                      <a:gd name="T67" fmla="*/ 54 h 57"/>
                      <a:gd name="T68" fmla="*/ 47 w 66"/>
                      <a:gd name="T69" fmla="*/ 48 h 57"/>
                      <a:gd name="T70" fmla="*/ 57 w 66"/>
                      <a:gd name="T71" fmla="*/ 50 h 57"/>
                      <a:gd name="T72" fmla="*/ 62 w 66"/>
                      <a:gd name="T73" fmla="*/ 47 h 57"/>
                      <a:gd name="T74" fmla="*/ 62 w 66"/>
                      <a:gd name="T75" fmla="*/ 45 h 57"/>
                      <a:gd name="T76" fmla="*/ 59 w 66"/>
                      <a:gd name="T77" fmla="*/ 38 h 57"/>
                      <a:gd name="T78" fmla="*/ 59 w 66"/>
                      <a:gd name="T79" fmla="*/ 34 h 57"/>
                      <a:gd name="T80" fmla="*/ 59 w 66"/>
                      <a:gd name="T81" fmla="*/ 31 h 57"/>
                      <a:gd name="T82" fmla="*/ 59 w 66"/>
                      <a:gd name="T83" fmla="*/ 31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6" h="57">
                        <a:moveTo>
                          <a:pt x="59" y="31"/>
                        </a:moveTo>
                        <a:cubicBezTo>
                          <a:pt x="58" y="29"/>
                          <a:pt x="55" y="33"/>
                          <a:pt x="56" y="30"/>
                        </a:cubicBezTo>
                        <a:cubicBezTo>
                          <a:pt x="56" y="29"/>
                          <a:pt x="59" y="24"/>
                          <a:pt x="60" y="24"/>
                        </a:cubicBezTo>
                        <a:cubicBezTo>
                          <a:pt x="61" y="23"/>
                          <a:pt x="62" y="25"/>
                          <a:pt x="63" y="23"/>
                        </a:cubicBezTo>
                        <a:cubicBezTo>
                          <a:pt x="64" y="20"/>
                          <a:pt x="63" y="18"/>
                          <a:pt x="65" y="15"/>
                        </a:cubicBezTo>
                        <a:cubicBezTo>
                          <a:pt x="66" y="13"/>
                          <a:pt x="61" y="13"/>
                          <a:pt x="60" y="13"/>
                        </a:cubicBezTo>
                        <a:cubicBezTo>
                          <a:pt x="58" y="13"/>
                          <a:pt x="57" y="12"/>
                          <a:pt x="57" y="11"/>
                        </a:cubicBezTo>
                        <a:cubicBezTo>
                          <a:pt x="56" y="11"/>
                          <a:pt x="55" y="11"/>
                          <a:pt x="55" y="11"/>
                        </a:cubicBezTo>
                        <a:cubicBezTo>
                          <a:pt x="53" y="11"/>
                          <a:pt x="48" y="9"/>
                          <a:pt x="48" y="7"/>
                        </a:cubicBezTo>
                        <a:cubicBezTo>
                          <a:pt x="47" y="10"/>
                          <a:pt x="44" y="5"/>
                          <a:pt x="43" y="5"/>
                        </a:cubicBezTo>
                        <a:cubicBezTo>
                          <a:pt x="41" y="4"/>
                          <a:pt x="39" y="3"/>
                          <a:pt x="38" y="1"/>
                        </a:cubicBezTo>
                        <a:cubicBezTo>
                          <a:pt x="37" y="0"/>
                          <a:pt x="35" y="0"/>
                          <a:pt x="34" y="1"/>
                        </a:cubicBezTo>
                        <a:cubicBezTo>
                          <a:pt x="33" y="2"/>
                          <a:pt x="32" y="4"/>
                          <a:pt x="33" y="5"/>
                        </a:cubicBezTo>
                        <a:cubicBezTo>
                          <a:pt x="33" y="6"/>
                          <a:pt x="31" y="7"/>
                          <a:pt x="30" y="8"/>
                        </a:cubicBezTo>
                        <a:cubicBezTo>
                          <a:pt x="29" y="8"/>
                          <a:pt x="27" y="8"/>
                          <a:pt x="26" y="10"/>
                        </a:cubicBezTo>
                        <a:cubicBezTo>
                          <a:pt x="26" y="11"/>
                          <a:pt x="25" y="12"/>
                          <a:pt x="24" y="12"/>
                        </a:cubicBezTo>
                        <a:cubicBezTo>
                          <a:pt x="22" y="12"/>
                          <a:pt x="21" y="12"/>
                          <a:pt x="20" y="11"/>
                        </a:cubicBezTo>
                        <a:cubicBezTo>
                          <a:pt x="18" y="11"/>
                          <a:pt x="18" y="10"/>
                          <a:pt x="16" y="10"/>
                        </a:cubicBezTo>
                        <a:cubicBezTo>
                          <a:pt x="14" y="9"/>
                          <a:pt x="20" y="16"/>
                          <a:pt x="16" y="16"/>
                        </a:cubicBezTo>
                        <a:cubicBezTo>
                          <a:pt x="13" y="16"/>
                          <a:pt x="11" y="17"/>
                          <a:pt x="9" y="15"/>
                        </a:cubicBezTo>
                        <a:cubicBezTo>
                          <a:pt x="8" y="14"/>
                          <a:pt x="1" y="16"/>
                          <a:pt x="1" y="17"/>
                        </a:cubicBezTo>
                        <a:cubicBezTo>
                          <a:pt x="1" y="18"/>
                          <a:pt x="4" y="18"/>
                          <a:pt x="2" y="19"/>
                        </a:cubicBezTo>
                        <a:cubicBezTo>
                          <a:pt x="0" y="20"/>
                          <a:pt x="3" y="21"/>
                          <a:pt x="4" y="21"/>
                        </a:cubicBezTo>
                        <a:cubicBezTo>
                          <a:pt x="6" y="22"/>
                          <a:pt x="15" y="23"/>
                          <a:pt x="15" y="25"/>
                        </a:cubicBezTo>
                        <a:cubicBezTo>
                          <a:pt x="15" y="26"/>
                          <a:pt x="13" y="26"/>
                          <a:pt x="14" y="28"/>
                        </a:cubicBezTo>
                        <a:cubicBezTo>
                          <a:pt x="16" y="30"/>
                          <a:pt x="17" y="30"/>
                          <a:pt x="19" y="31"/>
                        </a:cubicBezTo>
                        <a:cubicBezTo>
                          <a:pt x="21" y="32"/>
                          <a:pt x="18" y="34"/>
                          <a:pt x="20" y="35"/>
                        </a:cubicBezTo>
                        <a:cubicBezTo>
                          <a:pt x="20" y="35"/>
                          <a:pt x="22" y="38"/>
                          <a:pt x="22" y="38"/>
                        </a:cubicBezTo>
                        <a:cubicBezTo>
                          <a:pt x="21" y="39"/>
                          <a:pt x="20" y="36"/>
                          <a:pt x="19" y="36"/>
                        </a:cubicBezTo>
                        <a:cubicBezTo>
                          <a:pt x="18" y="36"/>
                          <a:pt x="19" y="48"/>
                          <a:pt x="16" y="49"/>
                        </a:cubicBezTo>
                        <a:cubicBezTo>
                          <a:pt x="19" y="51"/>
                          <a:pt x="23" y="54"/>
                          <a:pt x="27" y="53"/>
                        </a:cubicBezTo>
                        <a:cubicBezTo>
                          <a:pt x="28" y="53"/>
                          <a:pt x="29" y="52"/>
                          <a:pt x="30" y="53"/>
                        </a:cubicBezTo>
                        <a:cubicBezTo>
                          <a:pt x="31" y="53"/>
                          <a:pt x="32" y="54"/>
                          <a:pt x="33" y="55"/>
                        </a:cubicBezTo>
                        <a:cubicBezTo>
                          <a:pt x="35" y="56"/>
                          <a:pt x="41" y="57"/>
                          <a:pt x="40" y="54"/>
                        </a:cubicBezTo>
                        <a:cubicBezTo>
                          <a:pt x="39" y="49"/>
                          <a:pt x="44" y="47"/>
                          <a:pt x="47" y="48"/>
                        </a:cubicBezTo>
                        <a:cubicBezTo>
                          <a:pt x="51" y="49"/>
                          <a:pt x="53" y="52"/>
                          <a:pt x="57" y="50"/>
                        </a:cubicBezTo>
                        <a:cubicBezTo>
                          <a:pt x="59" y="49"/>
                          <a:pt x="60" y="48"/>
                          <a:pt x="62" y="47"/>
                        </a:cubicBezTo>
                        <a:cubicBezTo>
                          <a:pt x="62" y="47"/>
                          <a:pt x="64" y="45"/>
                          <a:pt x="62" y="45"/>
                        </a:cubicBezTo>
                        <a:cubicBezTo>
                          <a:pt x="60" y="44"/>
                          <a:pt x="58" y="40"/>
                          <a:pt x="59" y="38"/>
                        </a:cubicBezTo>
                        <a:cubicBezTo>
                          <a:pt x="61" y="36"/>
                          <a:pt x="60" y="36"/>
                          <a:pt x="59" y="34"/>
                        </a:cubicBezTo>
                        <a:cubicBezTo>
                          <a:pt x="59" y="33"/>
                          <a:pt x="59" y="32"/>
                          <a:pt x="59" y="31"/>
                        </a:cubicBezTo>
                        <a:cubicBezTo>
                          <a:pt x="58" y="30"/>
                          <a:pt x="59" y="32"/>
                          <a:pt x="59" y="3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4" name="Freeform 650">
                    <a:extLst>
                      <a:ext uri="{FF2B5EF4-FFF2-40B4-BE49-F238E27FC236}">
                        <a16:creationId xmlns:a16="http://schemas.microsoft.com/office/drawing/2014/main" id="{C1E01AC3-69DC-42B0-9C8E-059476BE3C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93377" y="3310807"/>
                    <a:ext cx="103530" cy="70082"/>
                  </a:xfrm>
                  <a:custGeom>
                    <a:avLst/>
                    <a:gdLst>
                      <a:gd name="T0" fmla="*/ 17 w 22"/>
                      <a:gd name="T1" fmla="*/ 1 h 15"/>
                      <a:gd name="T2" fmla="*/ 9 w 22"/>
                      <a:gd name="T3" fmla="*/ 1 h 15"/>
                      <a:gd name="T4" fmla="*/ 8 w 22"/>
                      <a:gd name="T5" fmla="*/ 2 h 15"/>
                      <a:gd name="T6" fmla="*/ 5 w 22"/>
                      <a:gd name="T7" fmla="*/ 2 h 15"/>
                      <a:gd name="T8" fmla="*/ 3 w 22"/>
                      <a:gd name="T9" fmla="*/ 5 h 15"/>
                      <a:gd name="T10" fmla="*/ 1 w 22"/>
                      <a:gd name="T11" fmla="*/ 9 h 15"/>
                      <a:gd name="T12" fmla="*/ 4 w 22"/>
                      <a:gd name="T13" fmla="*/ 10 h 15"/>
                      <a:gd name="T14" fmla="*/ 7 w 22"/>
                      <a:gd name="T15" fmla="*/ 11 h 15"/>
                      <a:gd name="T16" fmla="*/ 11 w 22"/>
                      <a:gd name="T17" fmla="*/ 10 h 15"/>
                      <a:gd name="T18" fmla="*/ 13 w 22"/>
                      <a:gd name="T19" fmla="*/ 10 h 15"/>
                      <a:gd name="T20" fmla="*/ 16 w 22"/>
                      <a:gd name="T21" fmla="*/ 8 h 15"/>
                      <a:gd name="T22" fmla="*/ 18 w 22"/>
                      <a:gd name="T23" fmla="*/ 9 h 15"/>
                      <a:gd name="T24" fmla="*/ 21 w 22"/>
                      <a:gd name="T25" fmla="*/ 8 h 15"/>
                      <a:gd name="T26" fmla="*/ 22 w 22"/>
                      <a:gd name="T27" fmla="*/ 5 h 15"/>
                      <a:gd name="T28" fmla="*/ 18 w 22"/>
                      <a:gd name="T29" fmla="*/ 4 h 15"/>
                      <a:gd name="T30" fmla="*/ 17 w 22"/>
                      <a:gd name="T31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2" h="15">
                        <a:moveTo>
                          <a:pt x="17" y="1"/>
                        </a:moveTo>
                        <a:cubicBezTo>
                          <a:pt x="14" y="0"/>
                          <a:pt x="12" y="1"/>
                          <a:pt x="9" y="1"/>
                        </a:cubicBezTo>
                        <a:cubicBezTo>
                          <a:pt x="7" y="1"/>
                          <a:pt x="9" y="1"/>
                          <a:pt x="8" y="2"/>
                        </a:cubicBezTo>
                        <a:cubicBezTo>
                          <a:pt x="7" y="2"/>
                          <a:pt x="5" y="2"/>
                          <a:pt x="5" y="2"/>
                        </a:cubicBezTo>
                        <a:cubicBezTo>
                          <a:pt x="4" y="2"/>
                          <a:pt x="3" y="5"/>
                          <a:pt x="3" y="5"/>
                        </a:cubicBezTo>
                        <a:cubicBezTo>
                          <a:pt x="2" y="6"/>
                          <a:pt x="0" y="10"/>
                          <a:pt x="1" y="9"/>
                        </a:cubicBezTo>
                        <a:cubicBezTo>
                          <a:pt x="3" y="9"/>
                          <a:pt x="3" y="8"/>
                          <a:pt x="4" y="10"/>
                        </a:cubicBezTo>
                        <a:cubicBezTo>
                          <a:pt x="4" y="12"/>
                          <a:pt x="5" y="11"/>
                          <a:pt x="7" y="11"/>
                        </a:cubicBezTo>
                        <a:cubicBezTo>
                          <a:pt x="8" y="11"/>
                          <a:pt x="10" y="11"/>
                          <a:pt x="11" y="10"/>
                        </a:cubicBezTo>
                        <a:cubicBezTo>
                          <a:pt x="12" y="8"/>
                          <a:pt x="13" y="9"/>
                          <a:pt x="13" y="10"/>
                        </a:cubicBezTo>
                        <a:cubicBezTo>
                          <a:pt x="16" y="15"/>
                          <a:pt x="15" y="8"/>
                          <a:pt x="16" y="8"/>
                        </a:cubicBezTo>
                        <a:cubicBezTo>
                          <a:pt x="17" y="8"/>
                          <a:pt x="17" y="9"/>
                          <a:pt x="18" y="9"/>
                        </a:cubicBezTo>
                        <a:cubicBezTo>
                          <a:pt x="19" y="9"/>
                          <a:pt x="20" y="9"/>
                          <a:pt x="21" y="8"/>
                        </a:cubicBezTo>
                        <a:cubicBezTo>
                          <a:pt x="22" y="7"/>
                          <a:pt x="22" y="7"/>
                          <a:pt x="22" y="5"/>
                        </a:cubicBezTo>
                        <a:cubicBezTo>
                          <a:pt x="22" y="5"/>
                          <a:pt x="19" y="4"/>
                          <a:pt x="18" y="4"/>
                        </a:cubicBezTo>
                        <a:cubicBezTo>
                          <a:pt x="17" y="3"/>
                          <a:pt x="17" y="2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5" name="Freeform 651">
                    <a:extLst>
                      <a:ext uri="{FF2B5EF4-FFF2-40B4-BE49-F238E27FC236}">
                        <a16:creationId xmlns:a16="http://schemas.microsoft.com/office/drawing/2014/main" id="{61010D23-BEC2-4CA6-8251-F43F49268D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05775" y="3197720"/>
                    <a:ext cx="97159" cy="60525"/>
                  </a:xfrm>
                  <a:custGeom>
                    <a:avLst/>
                    <a:gdLst>
                      <a:gd name="T0" fmla="*/ 19 w 21"/>
                      <a:gd name="T1" fmla="*/ 9 h 13"/>
                      <a:gd name="T2" fmla="*/ 20 w 21"/>
                      <a:gd name="T3" fmla="*/ 6 h 13"/>
                      <a:gd name="T4" fmla="*/ 18 w 21"/>
                      <a:gd name="T5" fmla="*/ 3 h 13"/>
                      <a:gd name="T6" fmla="*/ 13 w 21"/>
                      <a:gd name="T7" fmla="*/ 0 h 13"/>
                      <a:gd name="T8" fmla="*/ 8 w 21"/>
                      <a:gd name="T9" fmla="*/ 1 h 13"/>
                      <a:gd name="T10" fmla="*/ 3 w 21"/>
                      <a:gd name="T11" fmla="*/ 1 h 13"/>
                      <a:gd name="T12" fmla="*/ 5 w 21"/>
                      <a:gd name="T13" fmla="*/ 6 h 13"/>
                      <a:gd name="T14" fmla="*/ 10 w 21"/>
                      <a:gd name="T15" fmla="*/ 9 h 13"/>
                      <a:gd name="T16" fmla="*/ 12 w 21"/>
                      <a:gd name="T17" fmla="*/ 9 h 13"/>
                      <a:gd name="T18" fmla="*/ 18 w 21"/>
                      <a:gd name="T19" fmla="*/ 13 h 13"/>
                      <a:gd name="T20" fmla="*/ 19 w 21"/>
                      <a:gd name="T21" fmla="*/ 9 h 13"/>
                      <a:gd name="T22" fmla="*/ 19 w 21"/>
                      <a:gd name="T23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1" h="13">
                        <a:moveTo>
                          <a:pt x="19" y="9"/>
                        </a:moveTo>
                        <a:cubicBezTo>
                          <a:pt x="18" y="9"/>
                          <a:pt x="21" y="7"/>
                          <a:pt x="20" y="6"/>
                        </a:cubicBezTo>
                        <a:cubicBezTo>
                          <a:pt x="20" y="5"/>
                          <a:pt x="19" y="3"/>
                          <a:pt x="18" y="3"/>
                        </a:cubicBezTo>
                        <a:cubicBezTo>
                          <a:pt x="17" y="2"/>
                          <a:pt x="15" y="0"/>
                          <a:pt x="13" y="0"/>
                        </a:cubicBezTo>
                        <a:cubicBezTo>
                          <a:pt x="11" y="0"/>
                          <a:pt x="10" y="1"/>
                          <a:pt x="8" y="1"/>
                        </a:cubicBezTo>
                        <a:cubicBezTo>
                          <a:pt x="6" y="1"/>
                          <a:pt x="5" y="0"/>
                          <a:pt x="3" y="1"/>
                        </a:cubicBezTo>
                        <a:cubicBezTo>
                          <a:pt x="0" y="3"/>
                          <a:pt x="3" y="5"/>
                          <a:pt x="5" y="6"/>
                        </a:cubicBezTo>
                        <a:cubicBezTo>
                          <a:pt x="7" y="7"/>
                          <a:pt x="8" y="7"/>
                          <a:pt x="10" y="9"/>
                        </a:cubicBezTo>
                        <a:cubicBezTo>
                          <a:pt x="10" y="10"/>
                          <a:pt x="12" y="10"/>
                          <a:pt x="12" y="9"/>
                        </a:cubicBezTo>
                        <a:cubicBezTo>
                          <a:pt x="12" y="10"/>
                          <a:pt x="17" y="13"/>
                          <a:pt x="18" y="13"/>
                        </a:cubicBezTo>
                        <a:cubicBezTo>
                          <a:pt x="18" y="11"/>
                          <a:pt x="18" y="10"/>
                          <a:pt x="19" y="9"/>
                        </a:cubicBezTo>
                        <a:cubicBezTo>
                          <a:pt x="19" y="9"/>
                          <a:pt x="17" y="10"/>
                          <a:pt x="19" y="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6" name="Freeform 652">
                    <a:extLst>
                      <a:ext uri="{FF2B5EF4-FFF2-40B4-BE49-F238E27FC236}">
                        <a16:creationId xmlns:a16="http://schemas.microsoft.com/office/drawing/2014/main" id="{1B9A43BA-1103-4084-8ED5-3C5312B186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85414" y="3240725"/>
                    <a:ext cx="17521" cy="17521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1 w 4"/>
                      <a:gd name="T3" fmla="*/ 3 h 4"/>
                      <a:gd name="T4" fmla="*/ 4 w 4"/>
                      <a:gd name="T5" fmla="*/ 4 h 4"/>
                      <a:gd name="T6" fmla="*/ 2 w 4"/>
                      <a:gd name="T7" fmla="*/ 0 h 4"/>
                      <a:gd name="T8" fmla="*/ 2 w 4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1" y="0"/>
                          <a:pt x="1" y="2"/>
                          <a:pt x="1" y="3"/>
                        </a:cubicBezTo>
                        <a:cubicBezTo>
                          <a:pt x="1" y="4"/>
                          <a:pt x="3" y="4"/>
                          <a:pt x="4" y="4"/>
                        </a:cubicBezTo>
                        <a:cubicBezTo>
                          <a:pt x="4" y="2"/>
                          <a:pt x="4" y="1"/>
                          <a:pt x="2" y="0"/>
                        </a:cubicBezTo>
                        <a:cubicBezTo>
                          <a:pt x="0" y="1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7" name="Freeform 653">
                    <a:extLst>
                      <a:ext uri="{FF2B5EF4-FFF2-40B4-BE49-F238E27FC236}">
                        <a16:creationId xmlns:a16="http://schemas.microsoft.com/office/drawing/2014/main" id="{58512514-06ED-4104-A1AE-6BC6C4A92D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28074" y="3132416"/>
                    <a:ext cx="93975" cy="84419"/>
                  </a:xfrm>
                  <a:custGeom>
                    <a:avLst/>
                    <a:gdLst>
                      <a:gd name="T0" fmla="*/ 5 w 20"/>
                      <a:gd name="T1" fmla="*/ 14 h 18"/>
                      <a:gd name="T2" fmla="*/ 14 w 20"/>
                      <a:gd name="T3" fmla="*/ 18 h 18"/>
                      <a:gd name="T4" fmla="*/ 14 w 20"/>
                      <a:gd name="T5" fmla="*/ 13 h 18"/>
                      <a:gd name="T6" fmla="*/ 17 w 20"/>
                      <a:gd name="T7" fmla="*/ 11 h 18"/>
                      <a:gd name="T8" fmla="*/ 18 w 20"/>
                      <a:gd name="T9" fmla="*/ 6 h 18"/>
                      <a:gd name="T10" fmla="*/ 20 w 20"/>
                      <a:gd name="T11" fmla="*/ 5 h 18"/>
                      <a:gd name="T12" fmla="*/ 19 w 20"/>
                      <a:gd name="T13" fmla="*/ 0 h 18"/>
                      <a:gd name="T14" fmla="*/ 15 w 20"/>
                      <a:gd name="T15" fmla="*/ 1 h 18"/>
                      <a:gd name="T16" fmla="*/ 10 w 20"/>
                      <a:gd name="T17" fmla="*/ 3 h 18"/>
                      <a:gd name="T18" fmla="*/ 12 w 20"/>
                      <a:gd name="T19" fmla="*/ 6 h 18"/>
                      <a:gd name="T20" fmla="*/ 10 w 20"/>
                      <a:gd name="T21" fmla="*/ 4 h 18"/>
                      <a:gd name="T22" fmla="*/ 7 w 20"/>
                      <a:gd name="T23" fmla="*/ 6 h 18"/>
                      <a:gd name="T24" fmla="*/ 5 w 20"/>
                      <a:gd name="T25" fmla="*/ 8 h 18"/>
                      <a:gd name="T26" fmla="*/ 5 w 20"/>
                      <a:gd name="T27" fmla="*/ 12 h 18"/>
                      <a:gd name="T28" fmla="*/ 3 w 20"/>
                      <a:gd name="T29" fmla="*/ 12 h 18"/>
                      <a:gd name="T30" fmla="*/ 4 w 20"/>
                      <a:gd name="T31" fmla="*/ 12 h 18"/>
                      <a:gd name="T32" fmla="*/ 3 w 20"/>
                      <a:gd name="T33" fmla="*/ 12 h 18"/>
                      <a:gd name="T34" fmla="*/ 4 w 20"/>
                      <a:gd name="T35" fmla="*/ 14 h 18"/>
                      <a:gd name="T36" fmla="*/ 2 w 20"/>
                      <a:gd name="T37" fmla="*/ 13 h 18"/>
                      <a:gd name="T38" fmla="*/ 3 w 20"/>
                      <a:gd name="T39" fmla="*/ 14 h 18"/>
                      <a:gd name="T40" fmla="*/ 1 w 20"/>
                      <a:gd name="T41" fmla="*/ 14 h 18"/>
                      <a:gd name="T42" fmla="*/ 2 w 20"/>
                      <a:gd name="T43" fmla="*/ 15 h 18"/>
                      <a:gd name="T44" fmla="*/ 0 w 20"/>
                      <a:gd name="T45" fmla="*/ 15 h 18"/>
                      <a:gd name="T46" fmla="*/ 5 w 20"/>
                      <a:gd name="T47" fmla="*/ 14 h 18"/>
                      <a:gd name="T48" fmla="*/ 5 w 20"/>
                      <a:gd name="T49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0" h="18">
                        <a:moveTo>
                          <a:pt x="5" y="14"/>
                        </a:moveTo>
                        <a:cubicBezTo>
                          <a:pt x="7" y="12"/>
                          <a:pt x="13" y="16"/>
                          <a:pt x="14" y="18"/>
                        </a:cubicBezTo>
                        <a:cubicBezTo>
                          <a:pt x="15" y="16"/>
                          <a:pt x="15" y="14"/>
                          <a:pt x="14" y="13"/>
                        </a:cubicBezTo>
                        <a:cubicBezTo>
                          <a:pt x="13" y="9"/>
                          <a:pt x="15" y="11"/>
                          <a:pt x="17" y="11"/>
                        </a:cubicBezTo>
                        <a:cubicBezTo>
                          <a:pt x="19" y="10"/>
                          <a:pt x="19" y="8"/>
                          <a:pt x="18" y="6"/>
                        </a:cubicBezTo>
                        <a:cubicBezTo>
                          <a:pt x="18" y="6"/>
                          <a:pt x="20" y="5"/>
                          <a:pt x="20" y="5"/>
                        </a:cubicBezTo>
                        <a:cubicBezTo>
                          <a:pt x="20" y="3"/>
                          <a:pt x="20" y="2"/>
                          <a:pt x="19" y="0"/>
                        </a:cubicBezTo>
                        <a:cubicBezTo>
                          <a:pt x="19" y="0"/>
                          <a:pt x="15" y="1"/>
                          <a:pt x="15" y="1"/>
                        </a:cubicBezTo>
                        <a:cubicBezTo>
                          <a:pt x="13" y="1"/>
                          <a:pt x="12" y="1"/>
                          <a:pt x="10" y="3"/>
                        </a:cubicBezTo>
                        <a:cubicBezTo>
                          <a:pt x="10" y="3"/>
                          <a:pt x="13" y="5"/>
                          <a:pt x="12" y="6"/>
                        </a:cubicBezTo>
                        <a:cubicBezTo>
                          <a:pt x="10" y="8"/>
                          <a:pt x="9" y="4"/>
                          <a:pt x="10" y="4"/>
                        </a:cubicBezTo>
                        <a:cubicBezTo>
                          <a:pt x="10" y="4"/>
                          <a:pt x="7" y="5"/>
                          <a:pt x="7" y="6"/>
                        </a:cubicBezTo>
                        <a:cubicBezTo>
                          <a:pt x="7" y="7"/>
                          <a:pt x="6" y="7"/>
                          <a:pt x="5" y="8"/>
                        </a:cubicBezTo>
                        <a:cubicBezTo>
                          <a:pt x="5" y="9"/>
                          <a:pt x="3" y="12"/>
                          <a:pt x="5" y="12"/>
                        </a:cubicBezTo>
                        <a:cubicBezTo>
                          <a:pt x="5" y="12"/>
                          <a:pt x="4" y="12"/>
                          <a:pt x="3" y="12"/>
                        </a:cubicBezTo>
                        <a:cubicBezTo>
                          <a:pt x="3" y="12"/>
                          <a:pt x="4" y="12"/>
                          <a:pt x="4" y="12"/>
                        </a:cubicBezTo>
                        <a:cubicBezTo>
                          <a:pt x="4" y="12"/>
                          <a:pt x="3" y="12"/>
                          <a:pt x="3" y="12"/>
                        </a:cubicBezTo>
                        <a:cubicBezTo>
                          <a:pt x="2" y="13"/>
                          <a:pt x="4" y="14"/>
                          <a:pt x="4" y="14"/>
                        </a:cubicBezTo>
                        <a:cubicBezTo>
                          <a:pt x="4" y="13"/>
                          <a:pt x="2" y="13"/>
                          <a:pt x="2" y="13"/>
                        </a:cubicBezTo>
                        <a:cubicBezTo>
                          <a:pt x="2" y="13"/>
                          <a:pt x="3" y="14"/>
                          <a:pt x="3" y="14"/>
                        </a:cubicBezTo>
                        <a:cubicBezTo>
                          <a:pt x="3" y="14"/>
                          <a:pt x="2" y="13"/>
                          <a:pt x="1" y="14"/>
                        </a:cubicBezTo>
                        <a:cubicBezTo>
                          <a:pt x="1" y="14"/>
                          <a:pt x="2" y="15"/>
                          <a:pt x="2" y="15"/>
                        </a:cubicBezTo>
                        <a:cubicBezTo>
                          <a:pt x="2" y="14"/>
                          <a:pt x="1" y="14"/>
                          <a:pt x="0" y="15"/>
                        </a:cubicBezTo>
                        <a:cubicBezTo>
                          <a:pt x="1" y="15"/>
                          <a:pt x="4" y="16"/>
                          <a:pt x="5" y="14"/>
                        </a:cubicBezTo>
                        <a:cubicBezTo>
                          <a:pt x="5" y="14"/>
                          <a:pt x="5" y="15"/>
                          <a:pt x="5" y="1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8" name="Freeform 654">
                    <a:extLst>
                      <a:ext uri="{FF2B5EF4-FFF2-40B4-BE49-F238E27FC236}">
                        <a16:creationId xmlns:a16="http://schemas.microsoft.com/office/drawing/2014/main" id="{468EE48D-626F-455F-9CC0-5EADC4DFCD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41160" y="2992252"/>
                    <a:ext cx="70082" cy="103530"/>
                  </a:xfrm>
                  <a:custGeom>
                    <a:avLst/>
                    <a:gdLst>
                      <a:gd name="T0" fmla="*/ 10 w 15"/>
                      <a:gd name="T1" fmla="*/ 21 h 22"/>
                      <a:gd name="T2" fmla="*/ 8 w 15"/>
                      <a:gd name="T3" fmla="*/ 17 h 22"/>
                      <a:gd name="T4" fmla="*/ 11 w 15"/>
                      <a:gd name="T5" fmla="*/ 12 h 22"/>
                      <a:gd name="T6" fmla="*/ 11 w 15"/>
                      <a:gd name="T7" fmla="*/ 13 h 22"/>
                      <a:gd name="T8" fmla="*/ 15 w 15"/>
                      <a:gd name="T9" fmla="*/ 10 h 22"/>
                      <a:gd name="T10" fmla="*/ 11 w 15"/>
                      <a:gd name="T11" fmla="*/ 7 h 22"/>
                      <a:gd name="T12" fmla="*/ 10 w 15"/>
                      <a:gd name="T13" fmla="*/ 5 h 22"/>
                      <a:gd name="T14" fmla="*/ 12 w 15"/>
                      <a:gd name="T15" fmla="*/ 4 h 22"/>
                      <a:gd name="T16" fmla="*/ 12 w 15"/>
                      <a:gd name="T17" fmla="*/ 1 h 22"/>
                      <a:gd name="T18" fmla="*/ 11 w 15"/>
                      <a:gd name="T19" fmla="*/ 1 h 22"/>
                      <a:gd name="T20" fmla="*/ 7 w 15"/>
                      <a:gd name="T21" fmla="*/ 4 h 22"/>
                      <a:gd name="T22" fmla="*/ 2 w 15"/>
                      <a:gd name="T23" fmla="*/ 5 h 22"/>
                      <a:gd name="T24" fmla="*/ 4 w 15"/>
                      <a:gd name="T25" fmla="*/ 6 h 22"/>
                      <a:gd name="T26" fmla="*/ 6 w 15"/>
                      <a:gd name="T27" fmla="*/ 8 h 22"/>
                      <a:gd name="T28" fmla="*/ 4 w 15"/>
                      <a:gd name="T29" fmla="*/ 8 h 22"/>
                      <a:gd name="T30" fmla="*/ 2 w 15"/>
                      <a:gd name="T31" fmla="*/ 8 h 22"/>
                      <a:gd name="T32" fmla="*/ 0 w 15"/>
                      <a:gd name="T33" fmla="*/ 9 h 22"/>
                      <a:gd name="T34" fmla="*/ 0 w 15"/>
                      <a:gd name="T35" fmla="*/ 14 h 22"/>
                      <a:gd name="T36" fmla="*/ 2 w 15"/>
                      <a:gd name="T37" fmla="*/ 16 h 22"/>
                      <a:gd name="T38" fmla="*/ 2 w 15"/>
                      <a:gd name="T39" fmla="*/ 20 h 22"/>
                      <a:gd name="T40" fmla="*/ 10 w 15"/>
                      <a:gd name="T41" fmla="*/ 21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5" h="22">
                        <a:moveTo>
                          <a:pt x="10" y="21"/>
                        </a:moveTo>
                        <a:cubicBezTo>
                          <a:pt x="10" y="20"/>
                          <a:pt x="6" y="18"/>
                          <a:pt x="8" y="17"/>
                        </a:cubicBezTo>
                        <a:cubicBezTo>
                          <a:pt x="9" y="16"/>
                          <a:pt x="9" y="13"/>
                          <a:pt x="11" y="12"/>
                        </a:cubicBezTo>
                        <a:cubicBezTo>
                          <a:pt x="11" y="12"/>
                          <a:pt x="11" y="13"/>
                          <a:pt x="11" y="13"/>
                        </a:cubicBezTo>
                        <a:cubicBezTo>
                          <a:pt x="12" y="13"/>
                          <a:pt x="15" y="11"/>
                          <a:pt x="15" y="10"/>
                        </a:cubicBezTo>
                        <a:cubicBezTo>
                          <a:pt x="15" y="9"/>
                          <a:pt x="11" y="9"/>
                          <a:pt x="11" y="7"/>
                        </a:cubicBezTo>
                        <a:cubicBezTo>
                          <a:pt x="11" y="6"/>
                          <a:pt x="10" y="6"/>
                          <a:pt x="10" y="5"/>
                        </a:cubicBezTo>
                        <a:cubicBezTo>
                          <a:pt x="10" y="4"/>
                          <a:pt x="12" y="5"/>
                          <a:pt x="12" y="4"/>
                        </a:cubicBezTo>
                        <a:cubicBezTo>
                          <a:pt x="12" y="3"/>
                          <a:pt x="12" y="2"/>
                          <a:pt x="12" y="1"/>
                        </a:cubicBezTo>
                        <a:cubicBezTo>
                          <a:pt x="12" y="0"/>
                          <a:pt x="12" y="1"/>
                          <a:pt x="11" y="1"/>
                        </a:cubicBezTo>
                        <a:cubicBezTo>
                          <a:pt x="8" y="1"/>
                          <a:pt x="9" y="2"/>
                          <a:pt x="7" y="4"/>
                        </a:cubicBezTo>
                        <a:cubicBezTo>
                          <a:pt x="6" y="5"/>
                          <a:pt x="3" y="3"/>
                          <a:pt x="2" y="5"/>
                        </a:cubicBezTo>
                        <a:cubicBezTo>
                          <a:pt x="0" y="7"/>
                          <a:pt x="3" y="7"/>
                          <a:pt x="4" y="6"/>
                        </a:cubicBezTo>
                        <a:cubicBezTo>
                          <a:pt x="5" y="5"/>
                          <a:pt x="7" y="6"/>
                          <a:pt x="6" y="8"/>
                        </a:cubicBezTo>
                        <a:cubicBezTo>
                          <a:pt x="6" y="7"/>
                          <a:pt x="4" y="6"/>
                          <a:pt x="4" y="8"/>
                        </a:cubicBezTo>
                        <a:cubicBezTo>
                          <a:pt x="3" y="8"/>
                          <a:pt x="2" y="9"/>
                          <a:pt x="2" y="8"/>
                        </a:cubicBezTo>
                        <a:cubicBezTo>
                          <a:pt x="2" y="9"/>
                          <a:pt x="0" y="7"/>
                          <a:pt x="0" y="9"/>
                        </a:cubicBezTo>
                        <a:cubicBezTo>
                          <a:pt x="0" y="11"/>
                          <a:pt x="0" y="12"/>
                          <a:pt x="0" y="14"/>
                        </a:cubicBezTo>
                        <a:cubicBezTo>
                          <a:pt x="1" y="15"/>
                          <a:pt x="2" y="15"/>
                          <a:pt x="2" y="16"/>
                        </a:cubicBezTo>
                        <a:cubicBezTo>
                          <a:pt x="3" y="18"/>
                          <a:pt x="1" y="19"/>
                          <a:pt x="2" y="20"/>
                        </a:cubicBezTo>
                        <a:cubicBezTo>
                          <a:pt x="4" y="22"/>
                          <a:pt x="8" y="21"/>
                          <a:pt x="10" y="2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49" name="Freeform 655">
                    <a:extLst>
                      <a:ext uri="{FF2B5EF4-FFF2-40B4-BE49-F238E27FC236}">
                        <a16:creationId xmlns:a16="http://schemas.microsoft.com/office/drawing/2014/main" id="{EB72C36C-EB7E-4B9E-BBCF-FCE58EB739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90192" y="3086227"/>
                    <a:ext cx="208653" cy="242102"/>
                  </a:xfrm>
                  <a:custGeom>
                    <a:avLst/>
                    <a:gdLst>
                      <a:gd name="T0" fmla="*/ 44 w 45"/>
                      <a:gd name="T1" fmla="*/ 24 h 52"/>
                      <a:gd name="T2" fmla="*/ 43 w 45"/>
                      <a:gd name="T3" fmla="*/ 18 h 52"/>
                      <a:gd name="T4" fmla="*/ 42 w 45"/>
                      <a:gd name="T5" fmla="*/ 12 h 52"/>
                      <a:gd name="T6" fmla="*/ 41 w 45"/>
                      <a:gd name="T7" fmla="*/ 7 h 52"/>
                      <a:gd name="T8" fmla="*/ 38 w 45"/>
                      <a:gd name="T9" fmla="*/ 4 h 52"/>
                      <a:gd name="T10" fmla="*/ 38 w 45"/>
                      <a:gd name="T11" fmla="*/ 2 h 52"/>
                      <a:gd name="T12" fmla="*/ 37 w 45"/>
                      <a:gd name="T13" fmla="*/ 5 h 52"/>
                      <a:gd name="T14" fmla="*/ 33 w 45"/>
                      <a:gd name="T15" fmla="*/ 4 h 52"/>
                      <a:gd name="T16" fmla="*/ 25 w 45"/>
                      <a:gd name="T17" fmla="*/ 7 h 52"/>
                      <a:gd name="T18" fmla="*/ 26 w 45"/>
                      <a:gd name="T19" fmla="*/ 4 h 52"/>
                      <a:gd name="T20" fmla="*/ 21 w 45"/>
                      <a:gd name="T21" fmla="*/ 4 h 52"/>
                      <a:gd name="T22" fmla="*/ 20 w 45"/>
                      <a:gd name="T23" fmla="*/ 1 h 52"/>
                      <a:gd name="T24" fmla="*/ 13 w 45"/>
                      <a:gd name="T25" fmla="*/ 0 h 52"/>
                      <a:gd name="T26" fmla="*/ 15 w 45"/>
                      <a:gd name="T27" fmla="*/ 3 h 52"/>
                      <a:gd name="T28" fmla="*/ 15 w 45"/>
                      <a:gd name="T29" fmla="*/ 6 h 52"/>
                      <a:gd name="T30" fmla="*/ 17 w 45"/>
                      <a:gd name="T31" fmla="*/ 7 h 52"/>
                      <a:gd name="T32" fmla="*/ 20 w 45"/>
                      <a:gd name="T33" fmla="*/ 9 h 52"/>
                      <a:gd name="T34" fmla="*/ 15 w 45"/>
                      <a:gd name="T35" fmla="*/ 8 h 52"/>
                      <a:gd name="T36" fmla="*/ 14 w 45"/>
                      <a:gd name="T37" fmla="*/ 8 h 52"/>
                      <a:gd name="T38" fmla="*/ 13 w 45"/>
                      <a:gd name="T39" fmla="*/ 10 h 52"/>
                      <a:gd name="T40" fmla="*/ 6 w 45"/>
                      <a:gd name="T41" fmla="*/ 10 h 52"/>
                      <a:gd name="T42" fmla="*/ 6 w 45"/>
                      <a:gd name="T43" fmla="*/ 15 h 52"/>
                      <a:gd name="T44" fmla="*/ 6 w 45"/>
                      <a:gd name="T45" fmla="*/ 17 h 52"/>
                      <a:gd name="T46" fmla="*/ 1 w 45"/>
                      <a:gd name="T47" fmla="*/ 22 h 52"/>
                      <a:gd name="T48" fmla="*/ 2 w 45"/>
                      <a:gd name="T49" fmla="*/ 26 h 52"/>
                      <a:gd name="T50" fmla="*/ 2 w 45"/>
                      <a:gd name="T51" fmla="*/ 30 h 52"/>
                      <a:gd name="T52" fmla="*/ 1 w 45"/>
                      <a:gd name="T53" fmla="*/ 33 h 52"/>
                      <a:gd name="T54" fmla="*/ 3 w 45"/>
                      <a:gd name="T55" fmla="*/ 37 h 52"/>
                      <a:gd name="T56" fmla="*/ 11 w 45"/>
                      <a:gd name="T57" fmla="*/ 40 h 52"/>
                      <a:gd name="T58" fmla="*/ 9 w 45"/>
                      <a:gd name="T59" fmla="*/ 49 h 52"/>
                      <a:gd name="T60" fmla="*/ 19 w 45"/>
                      <a:gd name="T61" fmla="*/ 49 h 52"/>
                      <a:gd name="T62" fmla="*/ 23 w 45"/>
                      <a:gd name="T63" fmla="*/ 51 h 52"/>
                      <a:gd name="T64" fmla="*/ 26 w 45"/>
                      <a:gd name="T65" fmla="*/ 50 h 52"/>
                      <a:gd name="T66" fmla="*/ 33 w 45"/>
                      <a:gd name="T67" fmla="*/ 49 h 52"/>
                      <a:gd name="T68" fmla="*/ 36 w 45"/>
                      <a:gd name="T69" fmla="*/ 49 h 52"/>
                      <a:gd name="T70" fmla="*/ 36 w 45"/>
                      <a:gd name="T71" fmla="*/ 45 h 52"/>
                      <a:gd name="T72" fmla="*/ 40 w 45"/>
                      <a:gd name="T73" fmla="*/ 43 h 52"/>
                      <a:gd name="T74" fmla="*/ 35 w 45"/>
                      <a:gd name="T75" fmla="*/ 37 h 52"/>
                      <a:gd name="T76" fmla="*/ 32 w 45"/>
                      <a:gd name="T77" fmla="*/ 31 h 52"/>
                      <a:gd name="T78" fmla="*/ 41 w 45"/>
                      <a:gd name="T79" fmla="*/ 26 h 52"/>
                      <a:gd name="T80" fmla="*/ 44 w 45"/>
                      <a:gd name="T81" fmla="*/ 28 h 52"/>
                      <a:gd name="T82" fmla="*/ 44 w 45"/>
                      <a:gd name="T83" fmla="*/ 24 h 52"/>
                      <a:gd name="T84" fmla="*/ 44 w 45"/>
                      <a:gd name="T85" fmla="*/ 24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5" h="52">
                        <a:moveTo>
                          <a:pt x="44" y="24"/>
                        </a:moveTo>
                        <a:cubicBezTo>
                          <a:pt x="43" y="22"/>
                          <a:pt x="43" y="20"/>
                          <a:pt x="43" y="18"/>
                        </a:cubicBezTo>
                        <a:cubicBezTo>
                          <a:pt x="42" y="16"/>
                          <a:pt x="41" y="15"/>
                          <a:pt x="42" y="12"/>
                        </a:cubicBezTo>
                        <a:cubicBezTo>
                          <a:pt x="43" y="10"/>
                          <a:pt x="42" y="8"/>
                          <a:pt x="41" y="7"/>
                        </a:cubicBezTo>
                        <a:cubicBezTo>
                          <a:pt x="40" y="6"/>
                          <a:pt x="38" y="5"/>
                          <a:pt x="38" y="4"/>
                        </a:cubicBezTo>
                        <a:cubicBezTo>
                          <a:pt x="38" y="4"/>
                          <a:pt x="39" y="3"/>
                          <a:pt x="38" y="2"/>
                        </a:cubicBezTo>
                        <a:cubicBezTo>
                          <a:pt x="37" y="2"/>
                          <a:pt x="37" y="5"/>
                          <a:pt x="37" y="5"/>
                        </a:cubicBezTo>
                        <a:cubicBezTo>
                          <a:pt x="35" y="5"/>
                          <a:pt x="35" y="4"/>
                          <a:pt x="33" y="4"/>
                        </a:cubicBezTo>
                        <a:cubicBezTo>
                          <a:pt x="31" y="5"/>
                          <a:pt x="28" y="7"/>
                          <a:pt x="25" y="7"/>
                        </a:cubicBezTo>
                        <a:cubicBezTo>
                          <a:pt x="24" y="6"/>
                          <a:pt x="26" y="5"/>
                          <a:pt x="26" y="4"/>
                        </a:cubicBezTo>
                        <a:cubicBezTo>
                          <a:pt x="24" y="4"/>
                          <a:pt x="23" y="5"/>
                          <a:pt x="21" y="4"/>
                        </a:cubicBezTo>
                        <a:cubicBezTo>
                          <a:pt x="20" y="3"/>
                          <a:pt x="23" y="1"/>
                          <a:pt x="20" y="1"/>
                        </a:cubicBezTo>
                        <a:cubicBezTo>
                          <a:pt x="18" y="1"/>
                          <a:pt x="16" y="1"/>
                          <a:pt x="13" y="0"/>
                        </a:cubicBezTo>
                        <a:cubicBezTo>
                          <a:pt x="14" y="1"/>
                          <a:pt x="15" y="1"/>
                          <a:pt x="15" y="3"/>
                        </a:cubicBezTo>
                        <a:cubicBezTo>
                          <a:pt x="14" y="4"/>
                          <a:pt x="14" y="4"/>
                          <a:pt x="15" y="6"/>
                        </a:cubicBezTo>
                        <a:cubicBezTo>
                          <a:pt x="15" y="8"/>
                          <a:pt x="15" y="7"/>
                          <a:pt x="17" y="7"/>
                        </a:cubicBezTo>
                        <a:cubicBezTo>
                          <a:pt x="18" y="7"/>
                          <a:pt x="19" y="8"/>
                          <a:pt x="20" y="9"/>
                        </a:cubicBezTo>
                        <a:cubicBezTo>
                          <a:pt x="19" y="8"/>
                          <a:pt x="16" y="8"/>
                          <a:pt x="15" y="8"/>
                        </a:cubicBezTo>
                        <a:cubicBezTo>
                          <a:pt x="15" y="8"/>
                          <a:pt x="14" y="8"/>
                          <a:pt x="14" y="8"/>
                        </a:cubicBezTo>
                        <a:cubicBezTo>
                          <a:pt x="13" y="9"/>
                          <a:pt x="14" y="10"/>
                          <a:pt x="13" y="10"/>
                        </a:cubicBezTo>
                        <a:cubicBezTo>
                          <a:pt x="11" y="11"/>
                          <a:pt x="7" y="6"/>
                          <a:pt x="6" y="10"/>
                        </a:cubicBezTo>
                        <a:cubicBezTo>
                          <a:pt x="7" y="12"/>
                          <a:pt x="8" y="14"/>
                          <a:pt x="6" y="15"/>
                        </a:cubicBezTo>
                        <a:cubicBezTo>
                          <a:pt x="5" y="17"/>
                          <a:pt x="5" y="15"/>
                          <a:pt x="6" y="17"/>
                        </a:cubicBezTo>
                        <a:cubicBezTo>
                          <a:pt x="6" y="22"/>
                          <a:pt x="0" y="20"/>
                          <a:pt x="1" y="22"/>
                        </a:cubicBezTo>
                        <a:cubicBezTo>
                          <a:pt x="1" y="23"/>
                          <a:pt x="2" y="24"/>
                          <a:pt x="2" y="26"/>
                        </a:cubicBezTo>
                        <a:cubicBezTo>
                          <a:pt x="2" y="28"/>
                          <a:pt x="1" y="28"/>
                          <a:pt x="2" y="30"/>
                        </a:cubicBezTo>
                        <a:cubicBezTo>
                          <a:pt x="3" y="31"/>
                          <a:pt x="0" y="33"/>
                          <a:pt x="1" y="33"/>
                        </a:cubicBezTo>
                        <a:cubicBezTo>
                          <a:pt x="3" y="34"/>
                          <a:pt x="2" y="36"/>
                          <a:pt x="3" y="37"/>
                        </a:cubicBezTo>
                        <a:cubicBezTo>
                          <a:pt x="4" y="40"/>
                          <a:pt x="8" y="39"/>
                          <a:pt x="11" y="40"/>
                        </a:cubicBezTo>
                        <a:cubicBezTo>
                          <a:pt x="11" y="40"/>
                          <a:pt x="9" y="48"/>
                          <a:pt x="9" y="49"/>
                        </a:cubicBezTo>
                        <a:cubicBezTo>
                          <a:pt x="13" y="49"/>
                          <a:pt x="15" y="48"/>
                          <a:pt x="19" y="49"/>
                        </a:cubicBezTo>
                        <a:cubicBezTo>
                          <a:pt x="19" y="49"/>
                          <a:pt x="23" y="52"/>
                          <a:pt x="23" y="51"/>
                        </a:cubicBezTo>
                        <a:cubicBezTo>
                          <a:pt x="24" y="49"/>
                          <a:pt x="25" y="49"/>
                          <a:pt x="26" y="50"/>
                        </a:cubicBezTo>
                        <a:cubicBezTo>
                          <a:pt x="27" y="51"/>
                          <a:pt x="32" y="48"/>
                          <a:pt x="33" y="49"/>
                        </a:cubicBezTo>
                        <a:cubicBezTo>
                          <a:pt x="33" y="49"/>
                          <a:pt x="37" y="50"/>
                          <a:pt x="36" y="49"/>
                        </a:cubicBezTo>
                        <a:cubicBezTo>
                          <a:pt x="35" y="46"/>
                          <a:pt x="34" y="46"/>
                          <a:pt x="36" y="45"/>
                        </a:cubicBezTo>
                        <a:cubicBezTo>
                          <a:pt x="38" y="43"/>
                          <a:pt x="38" y="43"/>
                          <a:pt x="40" y="43"/>
                        </a:cubicBezTo>
                        <a:cubicBezTo>
                          <a:pt x="41" y="42"/>
                          <a:pt x="36" y="38"/>
                          <a:pt x="35" y="37"/>
                        </a:cubicBezTo>
                        <a:cubicBezTo>
                          <a:pt x="34" y="37"/>
                          <a:pt x="31" y="32"/>
                          <a:pt x="32" y="31"/>
                        </a:cubicBezTo>
                        <a:cubicBezTo>
                          <a:pt x="36" y="30"/>
                          <a:pt x="38" y="29"/>
                          <a:pt x="41" y="26"/>
                        </a:cubicBezTo>
                        <a:cubicBezTo>
                          <a:pt x="42" y="25"/>
                          <a:pt x="43" y="29"/>
                          <a:pt x="44" y="28"/>
                        </a:cubicBezTo>
                        <a:cubicBezTo>
                          <a:pt x="45" y="27"/>
                          <a:pt x="45" y="25"/>
                          <a:pt x="44" y="24"/>
                        </a:cubicBezTo>
                        <a:cubicBezTo>
                          <a:pt x="44" y="23"/>
                          <a:pt x="44" y="24"/>
                          <a:pt x="44" y="2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0" name="Freeform 656">
                    <a:extLst>
                      <a:ext uri="{FF2B5EF4-FFF2-40B4-BE49-F238E27FC236}">
                        <a16:creationId xmlns:a16="http://schemas.microsoft.com/office/drawing/2014/main" id="{D99F1AF5-9A7F-4123-9EFC-E977F3F093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58123" y="3161086"/>
                    <a:ext cx="415714" cy="246881"/>
                  </a:xfrm>
                  <a:custGeom>
                    <a:avLst/>
                    <a:gdLst>
                      <a:gd name="T0" fmla="*/ 0 w 89"/>
                      <a:gd name="T1" fmla="*/ 27 h 53"/>
                      <a:gd name="T2" fmla="*/ 9 w 89"/>
                      <a:gd name="T3" fmla="*/ 30 h 53"/>
                      <a:gd name="T4" fmla="*/ 16 w 89"/>
                      <a:gd name="T5" fmla="*/ 31 h 53"/>
                      <a:gd name="T6" fmla="*/ 22 w 89"/>
                      <a:gd name="T7" fmla="*/ 28 h 53"/>
                      <a:gd name="T8" fmla="*/ 33 w 89"/>
                      <a:gd name="T9" fmla="*/ 30 h 53"/>
                      <a:gd name="T10" fmla="*/ 40 w 89"/>
                      <a:gd name="T11" fmla="*/ 41 h 53"/>
                      <a:gd name="T12" fmla="*/ 44 w 89"/>
                      <a:gd name="T13" fmla="*/ 38 h 53"/>
                      <a:gd name="T14" fmla="*/ 47 w 89"/>
                      <a:gd name="T15" fmla="*/ 41 h 53"/>
                      <a:gd name="T16" fmla="*/ 57 w 89"/>
                      <a:gd name="T17" fmla="*/ 42 h 53"/>
                      <a:gd name="T18" fmla="*/ 51 w 89"/>
                      <a:gd name="T19" fmla="*/ 46 h 53"/>
                      <a:gd name="T20" fmla="*/ 55 w 89"/>
                      <a:gd name="T21" fmla="*/ 49 h 53"/>
                      <a:gd name="T22" fmla="*/ 59 w 89"/>
                      <a:gd name="T23" fmla="*/ 51 h 53"/>
                      <a:gd name="T24" fmla="*/ 67 w 89"/>
                      <a:gd name="T25" fmla="*/ 48 h 53"/>
                      <a:gd name="T26" fmla="*/ 72 w 89"/>
                      <a:gd name="T27" fmla="*/ 46 h 53"/>
                      <a:gd name="T28" fmla="*/ 68 w 89"/>
                      <a:gd name="T29" fmla="*/ 46 h 53"/>
                      <a:gd name="T30" fmla="*/ 63 w 89"/>
                      <a:gd name="T31" fmla="*/ 44 h 53"/>
                      <a:gd name="T32" fmla="*/ 72 w 89"/>
                      <a:gd name="T33" fmla="*/ 38 h 53"/>
                      <a:gd name="T34" fmla="*/ 78 w 89"/>
                      <a:gd name="T35" fmla="*/ 35 h 53"/>
                      <a:gd name="T36" fmla="*/ 84 w 89"/>
                      <a:gd name="T37" fmla="*/ 31 h 53"/>
                      <a:gd name="T38" fmla="*/ 87 w 89"/>
                      <a:gd name="T39" fmla="*/ 28 h 53"/>
                      <a:gd name="T40" fmla="*/ 86 w 89"/>
                      <a:gd name="T41" fmla="*/ 26 h 53"/>
                      <a:gd name="T42" fmla="*/ 88 w 89"/>
                      <a:gd name="T43" fmla="*/ 25 h 53"/>
                      <a:gd name="T44" fmla="*/ 86 w 89"/>
                      <a:gd name="T45" fmla="*/ 24 h 53"/>
                      <a:gd name="T46" fmla="*/ 88 w 89"/>
                      <a:gd name="T47" fmla="*/ 21 h 53"/>
                      <a:gd name="T48" fmla="*/ 85 w 89"/>
                      <a:gd name="T49" fmla="*/ 19 h 53"/>
                      <a:gd name="T50" fmla="*/ 82 w 89"/>
                      <a:gd name="T51" fmla="*/ 18 h 53"/>
                      <a:gd name="T52" fmla="*/ 78 w 89"/>
                      <a:gd name="T53" fmla="*/ 18 h 53"/>
                      <a:gd name="T54" fmla="*/ 75 w 89"/>
                      <a:gd name="T55" fmla="*/ 15 h 53"/>
                      <a:gd name="T56" fmla="*/ 72 w 89"/>
                      <a:gd name="T57" fmla="*/ 17 h 53"/>
                      <a:gd name="T58" fmla="*/ 69 w 89"/>
                      <a:gd name="T59" fmla="*/ 14 h 53"/>
                      <a:gd name="T60" fmla="*/ 65 w 89"/>
                      <a:gd name="T61" fmla="*/ 14 h 53"/>
                      <a:gd name="T62" fmla="*/ 64 w 89"/>
                      <a:gd name="T63" fmla="*/ 10 h 53"/>
                      <a:gd name="T64" fmla="*/ 60 w 89"/>
                      <a:gd name="T65" fmla="*/ 9 h 53"/>
                      <a:gd name="T66" fmla="*/ 60 w 89"/>
                      <a:gd name="T67" fmla="*/ 5 h 53"/>
                      <a:gd name="T68" fmla="*/ 58 w 89"/>
                      <a:gd name="T69" fmla="*/ 2 h 53"/>
                      <a:gd name="T70" fmla="*/ 53 w 89"/>
                      <a:gd name="T71" fmla="*/ 1 h 53"/>
                      <a:gd name="T72" fmla="*/ 47 w 89"/>
                      <a:gd name="T73" fmla="*/ 2 h 53"/>
                      <a:gd name="T74" fmla="*/ 43 w 89"/>
                      <a:gd name="T75" fmla="*/ 3 h 53"/>
                      <a:gd name="T76" fmla="*/ 41 w 89"/>
                      <a:gd name="T77" fmla="*/ 9 h 53"/>
                      <a:gd name="T78" fmla="*/ 38 w 89"/>
                      <a:gd name="T79" fmla="*/ 7 h 53"/>
                      <a:gd name="T80" fmla="*/ 36 w 89"/>
                      <a:gd name="T81" fmla="*/ 8 h 53"/>
                      <a:gd name="T82" fmla="*/ 34 w 89"/>
                      <a:gd name="T83" fmla="*/ 6 h 53"/>
                      <a:gd name="T84" fmla="*/ 31 w 89"/>
                      <a:gd name="T85" fmla="*/ 7 h 53"/>
                      <a:gd name="T86" fmla="*/ 29 w 89"/>
                      <a:gd name="T87" fmla="*/ 6 h 53"/>
                      <a:gd name="T88" fmla="*/ 28 w 89"/>
                      <a:gd name="T89" fmla="*/ 8 h 53"/>
                      <a:gd name="T90" fmla="*/ 21 w 89"/>
                      <a:gd name="T91" fmla="*/ 5 h 53"/>
                      <a:gd name="T92" fmla="*/ 12 w 89"/>
                      <a:gd name="T93" fmla="*/ 4 h 53"/>
                      <a:gd name="T94" fmla="*/ 6 w 89"/>
                      <a:gd name="T95" fmla="*/ 6 h 53"/>
                      <a:gd name="T96" fmla="*/ 9 w 89"/>
                      <a:gd name="T97" fmla="*/ 11 h 53"/>
                      <a:gd name="T98" fmla="*/ 10 w 89"/>
                      <a:gd name="T99" fmla="*/ 14 h 53"/>
                      <a:gd name="T100" fmla="*/ 5 w 89"/>
                      <a:gd name="T101" fmla="*/ 16 h 53"/>
                      <a:gd name="T102" fmla="*/ 2 w 89"/>
                      <a:gd name="T103" fmla="*/ 23 h 53"/>
                      <a:gd name="T104" fmla="*/ 0 w 89"/>
                      <a:gd name="T105" fmla="*/ 27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89" h="53">
                        <a:moveTo>
                          <a:pt x="0" y="27"/>
                        </a:moveTo>
                        <a:cubicBezTo>
                          <a:pt x="0" y="30"/>
                          <a:pt x="7" y="30"/>
                          <a:pt x="9" y="30"/>
                        </a:cubicBezTo>
                        <a:cubicBezTo>
                          <a:pt x="11" y="30"/>
                          <a:pt x="13" y="32"/>
                          <a:pt x="16" y="31"/>
                        </a:cubicBezTo>
                        <a:cubicBezTo>
                          <a:pt x="17" y="29"/>
                          <a:pt x="20" y="28"/>
                          <a:pt x="22" y="28"/>
                        </a:cubicBezTo>
                        <a:cubicBezTo>
                          <a:pt x="25" y="26"/>
                          <a:pt x="31" y="28"/>
                          <a:pt x="33" y="30"/>
                        </a:cubicBezTo>
                        <a:cubicBezTo>
                          <a:pt x="36" y="34"/>
                          <a:pt x="37" y="38"/>
                          <a:pt x="40" y="41"/>
                        </a:cubicBezTo>
                        <a:cubicBezTo>
                          <a:pt x="42" y="40"/>
                          <a:pt x="42" y="39"/>
                          <a:pt x="44" y="38"/>
                        </a:cubicBezTo>
                        <a:cubicBezTo>
                          <a:pt x="46" y="38"/>
                          <a:pt x="46" y="40"/>
                          <a:pt x="47" y="41"/>
                        </a:cubicBezTo>
                        <a:cubicBezTo>
                          <a:pt x="48" y="42"/>
                          <a:pt x="57" y="43"/>
                          <a:pt x="57" y="42"/>
                        </a:cubicBezTo>
                        <a:cubicBezTo>
                          <a:pt x="57" y="43"/>
                          <a:pt x="51" y="45"/>
                          <a:pt x="51" y="46"/>
                        </a:cubicBezTo>
                        <a:cubicBezTo>
                          <a:pt x="52" y="47"/>
                          <a:pt x="56" y="46"/>
                          <a:pt x="55" y="49"/>
                        </a:cubicBezTo>
                        <a:cubicBezTo>
                          <a:pt x="54" y="51"/>
                          <a:pt x="57" y="53"/>
                          <a:pt x="59" y="51"/>
                        </a:cubicBezTo>
                        <a:cubicBezTo>
                          <a:pt x="61" y="50"/>
                          <a:pt x="64" y="48"/>
                          <a:pt x="67" y="48"/>
                        </a:cubicBezTo>
                        <a:cubicBezTo>
                          <a:pt x="70" y="48"/>
                          <a:pt x="71" y="48"/>
                          <a:pt x="72" y="46"/>
                        </a:cubicBezTo>
                        <a:cubicBezTo>
                          <a:pt x="72" y="46"/>
                          <a:pt x="69" y="46"/>
                          <a:pt x="68" y="46"/>
                        </a:cubicBezTo>
                        <a:cubicBezTo>
                          <a:pt x="66" y="46"/>
                          <a:pt x="64" y="47"/>
                          <a:pt x="63" y="44"/>
                        </a:cubicBezTo>
                        <a:cubicBezTo>
                          <a:pt x="60" y="40"/>
                          <a:pt x="70" y="38"/>
                          <a:pt x="72" y="38"/>
                        </a:cubicBezTo>
                        <a:cubicBezTo>
                          <a:pt x="74" y="37"/>
                          <a:pt x="76" y="36"/>
                          <a:pt x="78" y="35"/>
                        </a:cubicBezTo>
                        <a:cubicBezTo>
                          <a:pt x="79" y="33"/>
                          <a:pt x="81" y="31"/>
                          <a:pt x="84" y="31"/>
                        </a:cubicBezTo>
                        <a:cubicBezTo>
                          <a:pt x="85" y="31"/>
                          <a:pt x="87" y="31"/>
                          <a:pt x="87" y="28"/>
                        </a:cubicBezTo>
                        <a:cubicBezTo>
                          <a:pt x="87" y="27"/>
                          <a:pt x="86" y="27"/>
                          <a:pt x="86" y="26"/>
                        </a:cubicBezTo>
                        <a:cubicBezTo>
                          <a:pt x="86" y="25"/>
                          <a:pt x="88" y="25"/>
                          <a:pt x="88" y="25"/>
                        </a:cubicBezTo>
                        <a:cubicBezTo>
                          <a:pt x="88" y="25"/>
                          <a:pt x="86" y="24"/>
                          <a:pt x="86" y="24"/>
                        </a:cubicBezTo>
                        <a:cubicBezTo>
                          <a:pt x="86" y="23"/>
                          <a:pt x="89" y="23"/>
                          <a:pt x="88" y="21"/>
                        </a:cubicBezTo>
                        <a:cubicBezTo>
                          <a:pt x="88" y="21"/>
                          <a:pt x="86" y="20"/>
                          <a:pt x="85" y="19"/>
                        </a:cubicBezTo>
                        <a:cubicBezTo>
                          <a:pt x="84" y="18"/>
                          <a:pt x="83" y="20"/>
                          <a:pt x="82" y="18"/>
                        </a:cubicBezTo>
                        <a:cubicBezTo>
                          <a:pt x="81" y="17"/>
                          <a:pt x="80" y="17"/>
                          <a:pt x="78" y="18"/>
                        </a:cubicBezTo>
                        <a:cubicBezTo>
                          <a:pt x="77" y="18"/>
                          <a:pt x="76" y="15"/>
                          <a:pt x="75" y="15"/>
                        </a:cubicBezTo>
                        <a:cubicBezTo>
                          <a:pt x="74" y="14"/>
                          <a:pt x="73" y="16"/>
                          <a:pt x="72" y="17"/>
                        </a:cubicBezTo>
                        <a:cubicBezTo>
                          <a:pt x="71" y="17"/>
                          <a:pt x="70" y="14"/>
                          <a:pt x="69" y="14"/>
                        </a:cubicBezTo>
                        <a:cubicBezTo>
                          <a:pt x="68" y="14"/>
                          <a:pt x="65" y="15"/>
                          <a:pt x="65" y="14"/>
                        </a:cubicBezTo>
                        <a:cubicBezTo>
                          <a:pt x="65" y="13"/>
                          <a:pt x="65" y="11"/>
                          <a:pt x="64" y="10"/>
                        </a:cubicBezTo>
                        <a:cubicBezTo>
                          <a:pt x="63" y="9"/>
                          <a:pt x="61" y="10"/>
                          <a:pt x="60" y="9"/>
                        </a:cubicBezTo>
                        <a:cubicBezTo>
                          <a:pt x="59" y="8"/>
                          <a:pt x="58" y="6"/>
                          <a:pt x="60" y="5"/>
                        </a:cubicBezTo>
                        <a:cubicBezTo>
                          <a:pt x="61" y="5"/>
                          <a:pt x="59" y="2"/>
                          <a:pt x="58" y="2"/>
                        </a:cubicBezTo>
                        <a:cubicBezTo>
                          <a:pt x="57" y="1"/>
                          <a:pt x="54" y="2"/>
                          <a:pt x="53" y="1"/>
                        </a:cubicBezTo>
                        <a:cubicBezTo>
                          <a:pt x="50" y="0"/>
                          <a:pt x="50" y="6"/>
                          <a:pt x="47" y="2"/>
                        </a:cubicBezTo>
                        <a:cubicBezTo>
                          <a:pt x="46" y="2"/>
                          <a:pt x="44" y="3"/>
                          <a:pt x="43" y="3"/>
                        </a:cubicBezTo>
                        <a:cubicBezTo>
                          <a:pt x="41" y="4"/>
                          <a:pt x="42" y="9"/>
                          <a:pt x="41" y="9"/>
                        </a:cubicBezTo>
                        <a:cubicBezTo>
                          <a:pt x="40" y="9"/>
                          <a:pt x="39" y="7"/>
                          <a:pt x="38" y="7"/>
                        </a:cubicBezTo>
                        <a:cubicBezTo>
                          <a:pt x="38" y="7"/>
                          <a:pt x="37" y="8"/>
                          <a:pt x="36" y="8"/>
                        </a:cubicBezTo>
                        <a:cubicBezTo>
                          <a:pt x="35" y="8"/>
                          <a:pt x="34" y="7"/>
                          <a:pt x="34" y="6"/>
                        </a:cubicBezTo>
                        <a:cubicBezTo>
                          <a:pt x="34" y="5"/>
                          <a:pt x="32" y="7"/>
                          <a:pt x="31" y="7"/>
                        </a:cubicBezTo>
                        <a:cubicBezTo>
                          <a:pt x="30" y="7"/>
                          <a:pt x="30" y="6"/>
                          <a:pt x="29" y="6"/>
                        </a:cubicBezTo>
                        <a:cubicBezTo>
                          <a:pt x="28" y="6"/>
                          <a:pt x="28" y="7"/>
                          <a:pt x="28" y="8"/>
                        </a:cubicBezTo>
                        <a:cubicBezTo>
                          <a:pt x="28" y="8"/>
                          <a:pt x="21" y="5"/>
                          <a:pt x="21" y="5"/>
                        </a:cubicBezTo>
                        <a:cubicBezTo>
                          <a:pt x="18" y="4"/>
                          <a:pt x="15" y="4"/>
                          <a:pt x="12" y="4"/>
                        </a:cubicBezTo>
                        <a:cubicBezTo>
                          <a:pt x="10" y="4"/>
                          <a:pt x="9" y="6"/>
                          <a:pt x="6" y="6"/>
                        </a:cubicBezTo>
                        <a:cubicBezTo>
                          <a:pt x="6" y="9"/>
                          <a:pt x="9" y="9"/>
                          <a:pt x="9" y="11"/>
                        </a:cubicBezTo>
                        <a:cubicBezTo>
                          <a:pt x="9" y="12"/>
                          <a:pt x="10" y="13"/>
                          <a:pt x="10" y="14"/>
                        </a:cubicBezTo>
                        <a:cubicBezTo>
                          <a:pt x="9" y="15"/>
                          <a:pt x="6" y="15"/>
                          <a:pt x="5" y="16"/>
                        </a:cubicBezTo>
                        <a:cubicBezTo>
                          <a:pt x="2" y="18"/>
                          <a:pt x="3" y="20"/>
                          <a:pt x="2" y="23"/>
                        </a:cubicBezTo>
                        <a:cubicBezTo>
                          <a:pt x="2" y="25"/>
                          <a:pt x="1" y="26"/>
                          <a:pt x="0" y="2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1" name="Freeform 657">
                    <a:extLst>
                      <a:ext uri="{FF2B5EF4-FFF2-40B4-BE49-F238E27FC236}">
                        <a16:creationId xmlns:a16="http://schemas.microsoft.com/office/drawing/2014/main" id="{496DE4C2-88DC-41B8-9136-818959AC73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27516" y="3253467"/>
                    <a:ext cx="140164" cy="57340"/>
                  </a:xfrm>
                  <a:custGeom>
                    <a:avLst/>
                    <a:gdLst>
                      <a:gd name="T0" fmla="*/ 30 w 30"/>
                      <a:gd name="T1" fmla="*/ 4 h 12"/>
                      <a:gd name="T2" fmla="*/ 22 w 30"/>
                      <a:gd name="T3" fmla="*/ 0 h 12"/>
                      <a:gd name="T4" fmla="*/ 17 w 30"/>
                      <a:gd name="T5" fmla="*/ 0 h 12"/>
                      <a:gd name="T6" fmla="*/ 14 w 30"/>
                      <a:gd name="T7" fmla="*/ 1 h 12"/>
                      <a:gd name="T8" fmla="*/ 11 w 30"/>
                      <a:gd name="T9" fmla="*/ 0 h 12"/>
                      <a:gd name="T10" fmla="*/ 8 w 30"/>
                      <a:gd name="T11" fmla="*/ 3 h 12"/>
                      <a:gd name="T12" fmla="*/ 3 w 30"/>
                      <a:gd name="T13" fmla="*/ 9 h 12"/>
                      <a:gd name="T14" fmla="*/ 11 w 30"/>
                      <a:gd name="T15" fmla="*/ 11 h 12"/>
                      <a:gd name="T16" fmla="*/ 13 w 30"/>
                      <a:gd name="T17" fmla="*/ 9 h 12"/>
                      <a:gd name="T18" fmla="*/ 18 w 30"/>
                      <a:gd name="T19" fmla="*/ 9 h 12"/>
                      <a:gd name="T20" fmla="*/ 19 w 30"/>
                      <a:gd name="T21" fmla="*/ 6 h 12"/>
                      <a:gd name="T22" fmla="*/ 24 w 30"/>
                      <a:gd name="T23" fmla="*/ 7 h 12"/>
                      <a:gd name="T24" fmla="*/ 28 w 30"/>
                      <a:gd name="T25" fmla="*/ 7 h 12"/>
                      <a:gd name="T26" fmla="*/ 30 w 30"/>
                      <a:gd name="T27" fmla="*/ 4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0" h="12">
                        <a:moveTo>
                          <a:pt x="30" y="4"/>
                        </a:moveTo>
                        <a:cubicBezTo>
                          <a:pt x="27" y="2"/>
                          <a:pt x="26" y="0"/>
                          <a:pt x="22" y="0"/>
                        </a:cubicBezTo>
                        <a:cubicBezTo>
                          <a:pt x="20" y="0"/>
                          <a:pt x="19" y="0"/>
                          <a:pt x="17" y="0"/>
                        </a:cubicBezTo>
                        <a:cubicBezTo>
                          <a:pt x="15" y="0"/>
                          <a:pt x="15" y="1"/>
                          <a:pt x="14" y="1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10" y="1"/>
                          <a:pt x="9" y="2"/>
                          <a:pt x="8" y="3"/>
                        </a:cubicBezTo>
                        <a:cubicBezTo>
                          <a:pt x="6" y="5"/>
                          <a:pt x="0" y="4"/>
                          <a:pt x="3" y="9"/>
                        </a:cubicBezTo>
                        <a:cubicBezTo>
                          <a:pt x="4" y="11"/>
                          <a:pt x="8" y="12"/>
                          <a:pt x="11" y="11"/>
                        </a:cubicBezTo>
                        <a:cubicBezTo>
                          <a:pt x="12" y="11"/>
                          <a:pt x="12" y="9"/>
                          <a:pt x="13" y="9"/>
                        </a:cubicBezTo>
                        <a:cubicBezTo>
                          <a:pt x="15" y="9"/>
                          <a:pt x="17" y="9"/>
                          <a:pt x="18" y="9"/>
                        </a:cubicBezTo>
                        <a:cubicBezTo>
                          <a:pt x="19" y="9"/>
                          <a:pt x="19" y="7"/>
                          <a:pt x="19" y="6"/>
                        </a:cubicBezTo>
                        <a:cubicBezTo>
                          <a:pt x="20" y="5"/>
                          <a:pt x="23" y="7"/>
                          <a:pt x="24" y="7"/>
                        </a:cubicBezTo>
                        <a:cubicBezTo>
                          <a:pt x="25" y="7"/>
                          <a:pt x="27" y="7"/>
                          <a:pt x="28" y="7"/>
                        </a:cubicBezTo>
                        <a:cubicBezTo>
                          <a:pt x="29" y="7"/>
                          <a:pt x="29" y="5"/>
                          <a:pt x="30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2" name="Freeform 658">
                    <a:extLst>
                      <a:ext uri="{FF2B5EF4-FFF2-40B4-BE49-F238E27FC236}">
                        <a16:creationId xmlns:a16="http://schemas.microsoft.com/office/drawing/2014/main" id="{392FE0DB-2842-4B96-9BEB-E29A467E3B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2013" y="3043221"/>
                    <a:ext cx="219803" cy="164057"/>
                  </a:xfrm>
                  <a:custGeom>
                    <a:avLst/>
                    <a:gdLst>
                      <a:gd name="T0" fmla="*/ 11 w 47"/>
                      <a:gd name="T1" fmla="*/ 29 h 35"/>
                      <a:gd name="T2" fmla="*/ 18 w 47"/>
                      <a:gd name="T3" fmla="*/ 30 h 35"/>
                      <a:gd name="T4" fmla="*/ 23 w 47"/>
                      <a:gd name="T5" fmla="*/ 33 h 35"/>
                      <a:gd name="T6" fmla="*/ 25 w 47"/>
                      <a:gd name="T7" fmla="*/ 31 h 35"/>
                      <a:gd name="T8" fmla="*/ 29 w 47"/>
                      <a:gd name="T9" fmla="*/ 32 h 35"/>
                      <a:gd name="T10" fmla="*/ 33 w 47"/>
                      <a:gd name="T11" fmla="*/ 32 h 35"/>
                      <a:gd name="T12" fmla="*/ 36 w 47"/>
                      <a:gd name="T13" fmla="*/ 33 h 35"/>
                      <a:gd name="T14" fmla="*/ 38 w 47"/>
                      <a:gd name="T15" fmla="*/ 28 h 35"/>
                      <a:gd name="T16" fmla="*/ 42 w 47"/>
                      <a:gd name="T17" fmla="*/ 27 h 35"/>
                      <a:gd name="T18" fmla="*/ 40 w 47"/>
                      <a:gd name="T19" fmla="*/ 22 h 35"/>
                      <a:gd name="T20" fmla="*/ 44 w 47"/>
                      <a:gd name="T21" fmla="*/ 21 h 35"/>
                      <a:gd name="T22" fmla="*/ 45 w 47"/>
                      <a:gd name="T23" fmla="*/ 17 h 35"/>
                      <a:gd name="T24" fmla="*/ 42 w 47"/>
                      <a:gd name="T25" fmla="*/ 15 h 35"/>
                      <a:gd name="T26" fmla="*/ 39 w 47"/>
                      <a:gd name="T27" fmla="*/ 11 h 35"/>
                      <a:gd name="T28" fmla="*/ 38 w 47"/>
                      <a:gd name="T29" fmla="*/ 6 h 35"/>
                      <a:gd name="T30" fmla="*/ 35 w 47"/>
                      <a:gd name="T31" fmla="*/ 2 h 35"/>
                      <a:gd name="T32" fmla="*/ 33 w 47"/>
                      <a:gd name="T33" fmla="*/ 2 h 35"/>
                      <a:gd name="T34" fmla="*/ 30 w 47"/>
                      <a:gd name="T35" fmla="*/ 1 h 35"/>
                      <a:gd name="T36" fmla="*/ 28 w 47"/>
                      <a:gd name="T37" fmla="*/ 2 h 35"/>
                      <a:gd name="T38" fmla="*/ 25 w 47"/>
                      <a:gd name="T39" fmla="*/ 0 h 35"/>
                      <a:gd name="T40" fmla="*/ 22 w 47"/>
                      <a:gd name="T41" fmla="*/ 2 h 35"/>
                      <a:gd name="T42" fmla="*/ 17 w 47"/>
                      <a:gd name="T43" fmla="*/ 3 h 35"/>
                      <a:gd name="T44" fmla="*/ 17 w 47"/>
                      <a:gd name="T45" fmla="*/ 6 h 35"/>
                      <a:gd name="T46" fmla="*/ 13 w 47"/>
                      <a:gd name="T47" fmla="*/ 9 h 35"/>
                      <a:gd name="T48" fmla="*/ 12 w 47"/>
                      <a:gd name="T49" fmla="*/ 13 h 35"/>
                      <a:gd name="T50" fmla="*/ 8 w 47"/>
                      <a:gd name="T51" fmla="*/ 14 h 35"/>
                      <a:gd name="T52" fmla="*/ 1 w 47"/>
                      <a:gd name="T53" fmla="*/ 16 h 35"/>
                      <a:gd name="T54" fmla="*/ 2 w 47"/>
                      <a:gd name="T55" fmla="*/ 24 h 35"/>
                      <a:gd name="T56" fmla="*/ 1 w 47"/>
                      <a:gd name="T57" fmla="*/ 27 h 35"/>
                      <a:gd name="T58" fmla="*/ 1 w 47"/>
                      <a:gd name="T59" fmla="*/ 31 h 35"/>
                      <a:gd name="T60" fmla="*/ 5 w 47"/>
                      <a:gd name="T61" fmla="*/ 30 h 35"/>
                      <a:gd name="T62" fmla="*/ 11 w 47"/>
                      <a:gd name="T63" fmla="*/ 29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7" h="35">
                        <a:moveTo>
                          <a:pt x="11" y="29"/>
                        </a:moveTo>
                        <a:cubicBezTo>
                          <a:pt x="14" y="29"/>
                          <a:pt x="16" y="30"/>
                          <a:pt x="18" y="30"/>
                        </a:cubicBezTo>
                        <a:cubicBezTo>
                          <a:pt x="18" y="30"/>
                          <a:pt x="23" y="33"/>
                          <a:pt x="23" y="33"/>
                        </a:cubicBezTo>
                        <a:cubicBezTo>
                          <a:pt x="23" y="32"/>
                          <a:pt x="24" y="29"/>
                          <a:pt x="25" y="31"/>
                        </a:cubicBezTo>
                        <a:cubicBezTo>
                          <a:pt x="27" y="34"/>
                          <a:pt x="28" y="29"/>
                          <a:pt x="29" y="32"/>
                        </a:cubicBezTo>
                        <a:cubicBezTo>
                          <a:pt x="30" y="34"/>
                          <a:pt x="32" y="32"/>
                          <a:pt x="33" y="32"/>
                        </a:cubicBezTo>
                        <a:cubicBezTo>
                          <a:pt x="34" y="31"/>
                          <a:pt x="36" y="35"/>
                          <a:pt x="36" y="33"/>
                        </a:cubicBezTo>
                        <a:cubicBezTo>
                          <a:pt x="37" y="31"/>
                          <a:pt x="36" y="29"/>
                          <a:pt x="38" y="28"/>
                        </a:cubicBezTo>
                        <a:cubicBezTo>
                          <a:pt x="39" y="28"/>
                          <a:pt x="41" y="27"/>
                          <a:pt x="42" y="27"/>
                        </a:cubicBezTo>
                        <a:cubicBezTo>
                          <a:pt x="41" y="26"/>
                          <a:pt x="40" y="24"/>
                          <a:pt x="40" y="22"/>
                        </a:cubicBezTo>
                        <a:cubicBezTo>
                          <a:pt x="40" y="20"/>
                          <a:pt x="42" y="22"/>
                          <a:pt x="44" y="21"/>
                        </a:cubicBezTo>
                        <a:cubicBezTo>
                          <a:pt x="46" y="21"/>
                          <a:pt x="47" y="19"/>
                          <a:pt x="45" y="17"/>
                        </a:cubicBezTo>
                        <a:cubicBezTo>
                          <a:pt x="44" y="16"/>
                          <a:pt x="43" y="17"/>
                          <a:pt x="42" y="15"/>
                        </a:cubicBezTo>
                        <a:cubicBezTo>
                          <a:pt x="41" y="14"/>
                          <a:pt x="40" y="13"/>
                          <a:pt x="39" y="11"/>
                        </a:cubicBezTo>
                        <a:cubicBezTo>
                          <a:pt x="38" y="10"/>
                          <a:pt x="38" y="8"/>
                          <a:pt x="38" y="6"/>
                        </a:cubicBezTo>
                        <a:cubicBezTo>
                          <a:pt x="39" y="4"/>
                          <a:pt x="36" y="2"/>
                          <a:pt x="35" y="2"/>
                        </a:cubicBezTo>
                        <a:cubicBezTo>
                          <a:pt x="34" y="1"/>
                          <a:pt x="34" y="2"/>
                          <a:pt x="33" y="2"/>
                        </a:cubicBezTo>
                        <a:cubicBezTo>
                          <a:pt x="31" y="3"/>
                          <a:pt x="31" y="2"/>
                          <a:pt x="30" y="1"/>
                        </a:cubicBezTo>
                        <a:cubicBezTo>
                          <a:pt x="29" y="0"/>
                          <a:pt x="29" y="2"/>
                          <a:pt x="28" y="2"/>
                        </a:cubicBezTo>
                        <a:cubicBezTo>
                          <a:pt x="27" y="2"/>
                          <a:pt x="25" y="0"/>
                          <a:pt x="25" y="0"/>
                        </a:cubicBezTo>
                        <a:cubicBezTo>
                          <a:pt x="23" y="0"/>
                          <a:pt x="23" y="2"/>
                          <a:pt x="22" y="2"/>
                        </a:cubicBezTo>
                        <a:cubicBezTo>
                          <a:pt x="20" y="3"/>
                          <a:pt x="19" y="3"/>
                          <a:pt x="17" y="3"/>
                        </a:cubicBezTo>
                        <a:cubicBezTo>
                          <a:pt x="16" y="4"/>
                          <a:pt x="17" y="6"/>
                          <a:pt x="17" y="6"/>
                        </a:cubicBezTo>
                        <a:cubicBezTo>
                          <a:pt x="16" y="8"/>
                          <a:pt x="13" y="7"/>
                          <a:pt x="13" y="9"/>
                        </a:cubicBezTo>
                        <a:cubicBezTo>
                          <a:pt x="12" y="10"/>
                          <a:pt x="12" y="11"/>
                          <a:pt x="12" y="13"/>
                        </a:cubicBezTo>
                        <a:cubicBezTo>
                          <a:pt x="12" y="14"/>
                          <a:pt x="9" y="14"/>
                          <a:pt x="8" y="14"/>
                        </a:cubicBezTo>
                        <a:cubicBezTo>
                          <a:pt x="5" y="15"/>
                          <a:pt x="4" y="16"/>
                          <a:pt x="1" y="16"/>
                        </a:cubicBezTo>
                        <a:cubicBezTo>
                          <a:pt x="2" y="19"/>
                          <a:pt x="5" y="21"/>
                          <a:pt x="2" y="24"/>
                        </a:cubicBezTo>
                        <a:cubicBezTo>
                          <a:pt x="0" y="25"/>
                          <a:pt x="0" y="26"/>
                          <a:pt x="1" y="27"/>
                        </a:cubicBezTo>
                        <a:cubicBezTo>
                          <a:pt x="3" y="28"/>
                          <a:pt x="1" y="30"/>
                          <a:pt x="1" y="31"/>
                        </a:cubicBezTo>
                        <a:cubicBezTo>
                          <a:pt x="3" y="31"/>
                          <a:pt x="4" y="31"/>
                          <a:pt x="5" y="30"/>
                        </a:cubicBezTo>
                        <a:cubicBezTo>
                          <a:pt x="7" y="29"/>
                          <a:pt x="10" y="29"/>
                          <a:pt x="11" y="2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3" name="Freeform 659">
                    <a:extLst>
                      <a:ext uri="{FF2B5EF4-FFF2-40B4-BE49-F238E27FC236}">
                        <a16:creationId xmlns:a16="http://schemas.microsoft.com/office/drawing/2014/main" id="{76C5F090-77E5-4847-AA4F-C30A4DEC88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31045" y="3033664"/>
                    <a:ext cx="135385" cy="89196"/>
                  </a:xfrm>
                  <a:custGeom>
                    <a:avLst/>
                    <a:gdLst>
                      <a:gd name="T0" fmla="*/ 16 w 29"/>
                      <a:gd name="T1" fmla="*/ 18 h 19"/>
                      <a:gd name="T2" fmla="*/ 23 w 29"/>
                      <a:gd name="T3" fmla="*/ 15 h 19"/>
                      <a:gd name="T4" fmla="*/ 23 w 29"/>
                      <a:gd name="T5" fmla="*/ 12 h 19"/>
                      <a:gd name="T6" fmla="*/ 27 w 29"/>
                      <a:gd name="T7" fmla="*/ 9 h 19"/>
                      <a:gd name="T8" fmla="*/ 26 w 29"/>
                      <a:gd name="T9" fmla="*/ 4 h 19"/>
                      <a:gd name="T10" fmla="*/ 19 w 29"/>
                      <a:gd name="T11" fmla="*/ 1 h 19"/>
                      <a:gd name="T12" fmla="*/ 10 w 29"/>
                      <a:gd name="T13" fmla="*/ 1 h 19"/>
                      <a:gd name="T14" fmla="*/ 0 w 29"/>
                      <a:gd name="T15" fmla="*/ 4 h 19"/>
                      <a:gd name="T16" fmla="*/ 1 w 29"/>
                      <a:gd name="T17" fmla="*/ 6 h 19"/>
                      <a:gd name="T18" fmla="*/ 2 w 29"/>
                      <a:gd name="T19" fmla="*/ 9 h 19"/>
                      <a:gd name="T20" fmla="*/ 5 w 29"/>
                      <a:gd name="T21" fmla="*/ 10 h 19"/>
                      <a:gd name="T22" fmla="*/ 9 w 29"/>
                      <a:gd name="T23" fmla="*/ 11 h 19"/>
                      <a:gd name="T24" fmla="*/ 8 w 29"/>
                      <a:gd name="T25" fmla="*/ 15 h 19"/>
                      <a:gd name="T26" fmla="*/ 12 w 29"/>
                      <a:gd name="T27" fmla="*/ 18 h 19"/>
                      <a:gd name="T28" fmla="*/ 16 w 29"/>
                      <a:gd name="T29" fmla="*/ 18 h 19"/>
                      <a:gd name="T30" fmla="*/ 16 w 29"/>
                      <a:gd name="T31" fmla="*/ 18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9">
                        <a:moveTo>
                          <a:pt x="16" y="18"/>
                        </a:moveTo>
                        <a:cubicBezTo>
                          <a:pt x="18" y="16"/>
                          <a:pt x="21" y="16"/>
                          <a:pt x="23" y="15"/>
                        </a:cubicBezTo>
                        <a:cubicBezTo>
                          <a:pt x="23" y="14"/>
                          <a:pt x="23" y="13"/>
                          <a:pt x="23" y="12"/>
                        </a:cubicBezTo>
                        <a:cubicBezTo>
                          <a:pt x="24" y="10"/>
                          <a:pt x="25" y="10"/>
                          <a:pt x="27" y="9"/>
                        </a:cubicBezTo>
                        <a:cubicBezTo>
                          <a:pt x="29" y="8"/>
                          <a:pt x="28" y="5"/>
                          <a:pt x="26" y="4"/>
                        </a:cubicBezTo>
                        <a:cubicBezTo>
                          <a:pt x="24" y="3"/>
                          <a:pt x="22" y="2"/>
                          <a:pt x="19" y="1"/>
                        </a:cubicBezTo>
                        <a:cubicBezTo>
                          <a:pt x="17" y="0"/>
                          <a:pt x="13" y="1"/>
                          <a:pt x="10" y="1"/>
                        </a:cubicBezTo>
                        <a:cubicBezTo>
                          <a:pt x="8" y="1"/>
                          <a:pt x="0" y="0"/>
                          <a:pt x="0" y="4"/>
                        </a:cubicBezTo>
                        <a:cubicBezTo>
                          <a:pt x="0" y="4"/>
                          <a:pt x="1" y="5"/>
                          <a:pt x="1" y="6"/>
                        </a:cubicBezTo>
                        <a:cubicBezTo>
                          <a:pt x="2" y="7"/>
                          <a:pt x="1" y="8"/>
                          <a:pt x="2" y="9"/>
                        </a:cubicBezTo>
                        <a:cubicBezTo>
                          <a:pt x="3" y="9"/>
                          <a:pt x="4" y="11"/>
                          <a:pt x="5" y="10"/>
                        </a:cubicBezTo>
                        <a:cubicBezTo>
                          <a:pt x="7" y="10"/>
                          <a:pt x="9" y="9"/>
                          <a:pt x="9" y="11"/>
                        </a:cubicBezTo>
                        <a:cubicBezTo>
                          <a:pt x="9" y="12"/>
                          <a:pt x="9" y="14"/>
                          <a:pt x="8" y="15"/>
                        </a:cubicBezTo>
                        <a:cubicBezTo>
                          <a:pt x="11" y="15"/>
                          <a:pt x="11" y="15"/>
                          <a:pt x="12" y="18"/>
                        </a:cubicBezTo>
                        <a:cubicBezTo>
                          <a:pt x="13" y="18"/>
                          <a:pt x="16" y="18"/>
                          <a:pt x="16" y="18"/>
                        </a:cubicBezTo>
                        <a:cubicBezTo>
                          <a:pt x="17" y="17"/>
                          <a:pt x="15" y="19"/>
                          <a:pt x="16" y="1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4" name="Freeform 660">
                    <a:extLst>
                      <a:ext uri="{FF2B5EF4-FFF2-40B4-BE49-F238E27FC236}">
                        <a16:creationId xmlns:a16="http://schemas.microsoft.com/office/drawing/2014/main" id="{9AEF13C4-83F1-4A70-8F94-DA61A3F2D4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31045" y="2977917"/>
                    <a:ext cx="167242" cy="84419"/>
                  </a:xfrm>
                  <a:custGeom>
                    <a:avLst/>
                    <a:gdLst>
                      <a:gd name="T0" fmla="*/ 11 w 36"/>
                      <a:gd name="T1" fmla="*/ 13 h 18"/>
                      <a:gd name="T2" fmla="*/ 19 w 36"/>
                      <a:gd name="T3" fmla="*/ 12 h 18"/>
                      <a:gd name="T4" fmla="*/ 25 w 36"/>
                      <a:gd name="T5" fmla="*/ 15 h 18"/>
                      <a:gd name="T6" fmla="*/ 29 w 36"/>
                      <a:gd name="T7" fmla="*/ 17 h 18"/>
                      <a:gd name="T8" fmla="*/ 33 w 36"/>
                      <a:gd name="T9" fmla="*/ 16 h 18"/>
                      <a:gd name="T10" fmla="*/ 36 w 36"/>
                      <a:gd name="T11" fmla="*/ 14 h 18"/>
                      <a:gd name="T12" fmla="*/ 34 w 36"/>
                      <a:gd name="T13" fmla="*/ 8 h 18"/>
                      <a:gd name="T14" fmla="*/ 31 w 36"/>
                      <a:gd name="T15" fmla="*/ 4 h 18"/>
                      <a:gd name="T16" fmla="*/ 25 w 36"/>
                      <a:gd name="T17" fmla="*/ 3 h 18"/>
                      <a:gd name="T18" fmla="*/ 18 w 36"/>
                      <a:gd name="T19" fmla="*/ 1 h 18"/>
                      <a:gd name="T20" fmla="*/ 17 w 36"/>
                      <a:gd name="T21" fmla="*/ 5 h 18"/>
                      <a:gd name="T22" fmla="*/ 15 w 36"/>
                      <a:gd name="T23" fmla="*/ 7 h 18"/>
                      <a:gd name="T24" fmla="*/ 8 w 36"/>
                      <a:gd name="T25" fmla="*/ 4 h 18"/>
                      <a:gd name="T26" fmla="*/ 0 w 36"/>
                      <a:gd name="T27" fmla="*/ 15 h 18"/>
                      <a:gd name="T28" fmla="*/ 11 w 36"/>
                      <a:gd name="T29" fmla="*/ 13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6" h="18">
                        <a:moveTo>
                          <a:pt x="11" y="13"/>
                        </a:moveTo>
                        <a:cubicBezTo>
                          <a:pt x="14" y="13"/>
                          <a:pt x="16" y="12"/>
                          <a:pt x="19" y="12"/>
                        </a:cubicBezTo>
                        <a:cubicBezTo>
                          <a:pt x="20" y="12"/>
                          <a:pt x="24" y="14"/>
                          <a:pt x="25" y="15"/>
                        </a:cubicBezTo>
                        <a:cubicBezTo>
                          <a:pt x="26" y="16"/>
                          <a:pt x="27" y="18"/>
                          <a:pt x="29" y="17"/>
                        </a:cubicBezTo>
                        <a:cubicBezTo>
                          <a:pt x="30" y="17"/>
                          <a:pt x="31" y="16"/>
                          <a:pt x="33" y="16"/>
                        </a:cubicBezTo>
                        <a:cubicBezTo>
                          <a:pt x="34" y="16"/>
                          <a:pt x="34" y="14"/>
                          <a:pt x="36" y="14"/>
                        </a:cubicBezTo>
                        <a:cubicBezTo>
                          <a:pt x="35" y="12"/>
                          <a:pt x="33" y="9"/>
                          <a:pt x="34" y="8"/>
                        </a:cubicBezTo>
                        <a:cubicBezTo>
                          <a:pt x="35" y="6"/>
                          <a:pt x="32" y="4"/>
                          <a:pt x="31" y="4"/>
                        </a:cubicBezTo>
                        <a:cubicBezTo>
                          <a:pt x="29" y="3"/>
                          <a:pt x="27" y="5"/>
                          <a:pt x="25" y="3"/>
                        </a:cubicBezTo>
                        <a:cubicBezTo>
                          <a:pt x="22" y="1"/>
                          <a:pt x="21" y="0"/>
                          <a:pt x="18" y="1"/>
                        </a:cubicBezTo>
                        <a:cubicBezTo>
                          <a:pt x="16" y="2"/>
                          <a:pt x="17" y="3"/>
                          <a:pt x="17" y="5"/>
                        </a:cubicBezTo>
                        <a:cubicBezTo>
                          <a:pt x="16" y="6"/>
                          <a:pt x="16" y="7"/>
                          <a:pt x="15" y="7"/>
                        </a:cubicBezTo>
                        <a:cubicBezTo>
                          <a:pt x="12" y="9"/>
                          <a:pt x="10" y="5"/>
                          <a:pt x="8" y="4"/>
                        </a:cubicBezTo>
                        <a:cubicBezTo>
                          <a:pt x="3" y="0"/>
                          <a:pt x="0" y="11"/>
                          <a:pt x="0" y="15"/>
                        </a:cubicBezTo>
                        <a:cubicBezTo>
                          <a:pt x="4" y="13"/>
                          <a:pt x="7" y="13"/>
                          <a:pt x="11" y="13"/>
                        </a:cubicBezTo>
                        <a:close/>
                      </a:path>
                    </a:pathLst>
                  </a:custGeom>
                  <a:solidFill>
                    <a:srgbClr val="00467A"/>
                  </a:solidFill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>
                      <a:solidFill>
                        <a:srgbClr val="005A9E"/>
                      </a:solidFill>
                    </a:endParaRPr>
                  </a:p>
                </p:txBody>
              </p:sp>
              <p:sp>
                <p:nvSpPr>
                  <p:cNvPr id="355" name="Freeform 661">
                    <a:extLst>
                      <a:ext uri="{FF2B5EF4-FFF2-40B4-BE49-F238E27FC236}">
                        <a16:creationId xmlns:a16="http://schemas.microsoft.com/office/drawing/2014/main" id="{55A36BA7-A91E-4C8D-8029-A77B57A085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2013" y="2926949"/>
                    <a:ext cx="111495" cy="70082"/>
                  </a:xfrm>
                  <a:custGeom>
                    <a:avLst/>
                    <a:gdLst>
                      <a:gd name="T0" fmla="*/ 16 w 24"/>
                      <a:gd name="T1" fmla="*/ 15 h 15"/>
                      <a:gd name="T2" fmla="*/ 20 w 24"/>
                      <a:gd name="T3" fmla="*/ 15 h 15"/>
                      <a:gd name="T4" fmla="*/ 22 w 24"/>
                      <a:gd name="T5" fmla="*/ 13 h 15"/>
                      <a:gd name="T6" fmla="*/ 22 w 24"/>
                      <a:gd name="T7" fmla="*/ 10 h 15"/>
                      <a:gd name="T8" fmla="*/ 21 w 24"/>
                      <a:gd name="T9" fmla="*/ 5 h 15"/>
                      <a:gd name="T10" fmla="*/ 24 w 24"/>
                      <a:gd name="T11" fmla="*/ 0 h 15"/>
                      <a:gd name="T12" fmla="*/ 12 w 24"/>
                      <a:gd name="T13" fmla="*/ 0 h 15"/>
                      <a:gd name="T14" fmla="*/ 6 w 24"/>
                      <a:gd name="T15" fmla="*/ 1 h 15"/>
                      <a:gd name="T16" fmla="*/ 0 w 24"/>
                      <a:gd name="T17" fmla="*/ 5 h 15"/>
                      <a:gd name="T18" fmla="*/ 2 w 24"/>
                      <a:gd name="T19" fmla="*/ 6 h 15"/>
                      <a:gd name="T20" fmla="*/ 2 w 24"/>
                      <a:gd name="T21" fmla="*/ 8 h 15"/>
                      <a:gd name="T22" fmla="*/ 7 w 24"/>
                      <a:gd name="T23" fmla="*/ 9 h 15"/>
                      <a:gd name="T24" fmla="*/ 6 w 24"/>
                      <a:gd name="T25" fmla="*/ 13 h 15"/>
                      <a:gd name="T26" fmla="*/ 11 w 24"/>
                      <a:gd name="T27" fmla="*/ 12 h 15"/>
                      <a:gd name="T28" fmla="*/ 16 w 24"/>
                      <a:gd name="T29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4" h="15">
                        <a:moveTo>
                          <a:pt x="16" y="15"/>
                        </a:moveTo>
                        <a:cubicBezTo>
                          <a:pt x="17" y="15"/>
                          <a:pt x="19" y="15"/>
                          <a:pt x="20" y="15"/>
                        </a:cubicBezTo>
                        <a:cubicBezTo>
                          <a:pt x="20" y="14"/>
                          <a:pt x="22" y="14"/>
                          <a:pt x="22" y="13"/>
                        </a:cubicBezTo>
                        <a:cubicBezTo>
                          <a:pt x="22" y="12"/>
                          <a:pt x="22" y="11"/>
                          <a:pt x="22" y="10"/>
                        </a:cubicBezTo>
                        <a:cubicBezTo>
                          <a:pt x="21" y="8"/>
                          <a:pt x="20" y="7"/>
                          <a:pt x="21" y="5"/>
                        </a:cubicBezTo>
                        <a:cubicBezTo>
                          <a:pt x="23" y="4"/>
                          <a:pt x="24" y="2"/>
                          <a:pt x="24" y="0"/>
                        </a:cubicBezTo>
                        <a:cubicBezTo>
                          <a:pt x="22" y="3"/>
                          <a:pt x="15" y="0"/>
                          <a:pt x="12" y="0"/>
                        </a:cubicBezTo>
                        <a:cubicBezTo>
                          <a:pt x="10" y="0"/>
                          <a:pt x="8" y="0"/>
                          <a:pt x="6" y="1"/>
                        </a:cubicBezTo>
                        <a:cubicBezTo>
                          <a:pt x="5" y="1"/>
                          <a:pt x="0" y="5"/>
                          <a:pt x="0" y="5"/>
                        </a:cubicBezTo>
                        <a:cubicBezTo>
                          <a:pt x="0" y="6"/>
                          <a:pt x="3" y="5"/>
                          <a:pt x="2" y="6"/>
                        </a:cubicBezTo>
                        <a:cubicBezTo>
                          <a:pt x="2" y="7"/>
                          <a:pt x="2" y="7"/>
                          <a:pt x="2" y="8"/>
                        </a:cubicBezTo>
                        <a:cubicBezTo>
                          <a:pt x="3" y="10"/>
                          <a:pt x="7" y="9"/>
                          <a:pt x="7" y="9"/>
                        </a:cubicBezTo>
                        <a:cubicBezTo>
                          <a:pt x="7" y="10"/>
                          <a:pt x="6" y="12"/>
                          <a:pt x="6" y="13"/>
                        </a:cubicBezTo>
                        <a:cubicBezTo>
                          <a:pt x="7" y="12"/>
                          <a:pt x="9" y="11"/>
                          <a:pt x="11" y="12"/>
                        </a:cubicBezTo>
                        <a:cubicBezTo>
                          <a:pt x="13" y="13"/>
                          <a:pt x="14" y="15"/>
                          <a:pt x="16" y="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6" name="Freeform 662">
                    <a:extLst>
                      <a:ext uri="{FF2B5EF4-FFF2-40B4-BE49-F238E27FC236}">
                        <a16:creationId xmlns:a16="http://schemas.microsoft.com/office/drawing/2014/main" id="{C41915A0-A54A-4082-BA98-0F3C73D415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7598" y="3071891"/>
                    <a:ext cx="74861" cy="36635"/>
                  </a:xfrm>
                  <a:custGeom>
                    <a:avLst/>
                    <a:gdLst>
                      <a:gd name="T0" fmla="*/ 16 w 16"/>
                      <a:gd name="T1" fmla="*/ 4 h 8"/>
                      <a:gd name="T2" fmla="*/ 12 w 16"/>
                      <a:gd name="T3" fmla="*/ 2 h 8"/>
                      <a:gd name="T4" fmla="*/ 8 w 16"/>
                      <a:gd name="T5" fmla="*/ 0 h 8"/>
                      <a:gd name="T6" fmla="*/ 7 w 16"/>
                      <a:gd name="T7" fmla="*/ 3 h 8"/>
                      <a:gd name="T8" fmla="*/ 5 w 16"/>
                      <a:gd name="T9" fmla="*/ 2 h 8"/>
                      <a:gd name="T10" fmla="*/ 2 w 16"/>
                      <a:gd name="T11" fmla="*/ 3 h 8"/>
                      <a:gd name="T12" fmla="*/ 0 w 16"/>
                      <a:gd name="T13" fmla="*/ 5 h 8"/>
                      <a:gd name="T14" fmla="*/ 0 w 16"/>
                      <a:gd name="T15" fmla="*/ 6 h 8"/>
                      <a:gd name="T16" fmla="*/ 2 w 16"/>
                      <a:gd name="T17" fmla="*/ 6 h 8"/>
                      <a:gd name="T18" fmla="*/ 8 w 16"/>
                      <a:gd name="T19" fmla="*/ 7 h 8"/>
                      <a:gd name="T20" fmla="*/ 16 w 16"/>
                      <a:gd name="T21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6" y="1"/>
                          <a:pt x="14" y="2"/>
                          <a:pt x="12" y="2"/>
                        </a:cubicBezTo>
                        <a:cubicBezTo>
                          <a:pt x="11" y="3"/>
                          <a:pt x="10" y="1"/>
                          <a:pt x="8" y="0"/>
                        </a:cubicBezTo>
                        <a:cubicBezTo>
                          <a:pt x="8" y="1"/>
                          <a:pt x="8" y="2"/>
                          <a:pt x="7" y="3"/>
                        </a:cubicBezTo>
                        <a:cubicBezTo>
                          <a:pt x="6" y="3"/>
                          <a:pt x="7" y="1"/>
                          <a:pt x="5" y="2"/>
                        </a:cubicBezTo>
                        <a:cubicBezTo>
                          <a:pt x="4" y="2"/>
                          <a:pt x="2" y="2"/>
                          <a:pt x="2" y="3"/>
                        </a:cubicBezTo>
                        <a:cubicBezTo>
                          <a:pt x="1" y="5"/>
                          <a:pt x="2" y="6"/>
                          <a:pt x="0" y="5"/>
                        </a:cubicBezTo>
                        <a:cubicBezTo>
                          <a:pt x="0" y="5"/>
                          <a:pt x="0" y="5"/>
                          <a:pt x="0" y="6"/>
                        </a:cubicBezTo>
                        <a:cubicBezTo>
                          <a:pt x="0" y="6"/>
                          <a:pt x="1" y="6"/>
                          <a:pt x="2" y="6"/>
                        </a:cubicBezTo>
                        <a:cubicBezTo>
                          <a:pt x="4" y="7"/>
                          <a:pt x="6" y="7"/>
                          <a:pt x="8" y="7"/>
                        </a:cubicBezTo>
                        <a:cubicBezTo>
                          <a:pt x="10" y="7"/>
                          <a:pt x="16" y="8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7" name="Freeform 663">
                    <a:extLst>
                      <a:ext uri="{FF2B5EF4-FFF2-40B4-BE49-F238E27FC236}">
                        <a16:creationId xmlns:a16="http://schemas.microsoft.com/office/drawing/2014/main" id="{DD0F9BA6-4B21-4DDB-8513-CBE00E07ED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81324" y="3081447"/>
                    <a:ext cx="222988" cy="195911"/>
                  </a:xfrm>
                  <a:custGeom>
                    <a:avLst/>
                    <a:gdLst>
                      <a:gd name="T0" fmla="*/ 1 w 48"/>
                      <a:gd name="T1" fmla="*/ 12 h 42"/>
                      <a:gd name="T2" fmla="*/ 0 w 48"/>
                      <a:gd name="T3" fmla="*/ 16 h 42"/>
                      <a:gd name="T4" fmla="*/ 2 w 48"/>
                      <a:gd name="T5" fmla="*/ 20 h 42"/>
                      <a:gd name="T6" fmla="*/ 4 w 48"/>
                      <a:gd name="T7" fmla="*/ 27 h 42"/>
                      <a:gd name="T8" fmla="*/ 9 w 48"/>
                      <a:gd name="T9" fmla="*/ 31 h 42"/>
                      <a:gd name="T10" fmla="*/ 10 w 48"/>
                      <a:gd name="T11" fmla="*/ 33 h 42"/>
                      <a:gd name="T12" fmla="*/ 13 w 48"/>
                      <a:gd name="T13" fmla="*/ 32 h 42"/>
                      <a:gd name="T14" fmla="*/ 21 w 48"/>
                      <a:gd name="T15" fmla="*/ 36 h 42"/>
                      <a:gd name="T16" fmla="*/ 25 w 48"/>
                      <a:gd name="T17" fmla="*/ 37 h 42"/>
                      <a:gd name="T18" fmla="*/ 33 w 48"/>
                      <a:gd name="T19" fmla="*/ 37 h 42"/>
                      <a:gd name="T20" fmla="*/ 39 w 48"/>
                      <a:gd name="T21" fmla="*/ 41 h 42"/>
                      <a:gd name="T22" fmla="*/ 41 w 48"/>
                      <a:gd name="T23" fmla="*/ 35 h 42"/>
                      <a:gd name="T24" fmla="*/ 44 w 48"/>
                      <a:gd name="T25" fmla="*/ 32 h 42"/>
                      <a:gd name="T26" fmla="*/ 48 w 48"/>
                      <a:gd name="T27" fmla="*/ 31 h 42"/>
                      <a:gd name="T28" fmla="*/ 45 w 48"/>
                      <a:gd name="T29" fmla="*/ 26 h 42"/>
                      <a:gd name="T30" fmla="*/ 44 w 48"/>
                      <a:gd name="T31" fmla="*/ 19 h 42"/>
                      <a:gd name="T32" fmla="*/ 46 w 48"/>
                      <a:gd name="T33" fmla="*/ 12 h 42"/>
                      <a:gd name="T34" fmla="*/ 44 w 48"/>
                      <a:gd name="T35" fmla="*/ 7 h 42"/>
                      <a:gd name="T36" fmla="*/ 42 w 48"/>
                      <a:gd name="T37" fmla="*/ 5 h 42"/>
                      <a:gd name="T38" fmla="*/ 25 w 48"/>
                      <a:gd name="T39" fmla="*/ 4 h 42"/>
                      <a:gd name="T40" fmla="*/ 20 w 48"/>
                      <a:gd name="T41" fmla="*/ 2 h 42"/>
                      <a:gd name="T42" fmla="*/ 13 w 48"/>
                      <a:gd name="T43" fmla="*/ 4 h 42"/>
                      <a:gd name="T44" fmla="*/ 6 w 48"/>
                      <a:gd name="T45" fmla="*/ 6 h 42"/>
                      <a:gd name="T46" fmla="*/ 2 w 48"/>
                      <a:gd name="T47" fmla="*/ 7 h 42"/>
                      <a:gd name="T48" fmla="*/ 1 w 48"/>
                      <a:gd name="T49" fmla="*/ 9 h 42"/>
                      <a:gd name="T50" fmla="*/ 1 w 48"/>
                      <a:gd name="T51" fmla="*/ 12 h 42"/>
                      <a:gd name="T52" fmla="*/ 1 w 48"/>
                      <a:gd name="T53" fmla="*/ 1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8" h="42">
                        <a:moveTo>
                          <a:pt x="1" y="12"/>
                        </a:moveTo>
                        <a:cubicBezTo>
                          <a:pt x="1" y="13"/>
                          <a:pt x="0" y="15"/>
                          <a:pt x="0" y="16"/>
                        </a:cubicBezTo>
                        <a:cubicBezTo>
                          <a:pt x="1" y="17"/>
                          <a:pt x="2" y="19"/>
                          <a:pt x="2" y="20"/>
                        </a:cubicBezTo>
                        <a:cubicBezTo>
                          <a:pt x="2" y="22"/>
                          <a:pt x="3" y="25"/>
                          <a:pt x="4" y="27"/>
                        </a:cubicBezTo>
                        <a:cubicBezTo>
                          <a:pt x="5" y="30"/>
                          <a:pt x="8" y="29"/>
                          <a:pt x="9" y="31"/>
                        </a:cubicBezTo>
                        <a:cubicBezTo>
                          <a:pt x="9" y="31"/>
                          <a:pt x="9" y="33"/>
                          <a:pt x="10" y="33"/>
                        </a:cubicBezTo>
                        <a:cubicBezTo>
                          <a:pt x="11" y="34"/>
                          <a:pt x="12" y="32"/>
                          <a:pt x="13" y="32"/>
                        </a:cubicBezTo>
                        <a:cubicBezTo>
                          <a:pt x="15" y="31"/>
                          <a:pt x="19" y="35"/>
                          <a:pt x="21" y="36"/>
                        </a:cubicBezTo>
                        <a:cubicBezTo>
                          <a:pt x="22" y="37"/>
                          <a:pt x="23" y="39"/>
                          <a:pt x="25" y="37"/>
                        </a:cubicBezTo>
                        <a:cubicBezTo>
                          <a:pt x="26" y="36"/>
                          <a:pt x="31" y="37"/>
                          <a:pt x="33" y="37"/>
                        </a:cubicBezTo>
                        <a:cubicBezTo>
                          <a:pt x="36" y="37"/>
                          <a:pt x="37" y="39"/>
                          <a:pt x="39" y="41"/>
                        </a:cubicBezTo>
                        <a:cubicBezTo>
                          <a:pt x="40" y="42"/>
                          <a:pt x="40" y="36"/>
                          <a:pt x="41" y="35"/>
                        </a:cubicBezTo>
                        <a:cubicBezTo>
                          <a:pt x="42" y="34"/>
                          <a:pt x="43" y="33"/>
                          <a:pt x="44" y="32"/>
                        </a:cubicBezTo>
                        <a:cubicBezTo>
                          <a:pt x="45" y="32"/>
                          <a:pt x="48" y="32"/>
                          <a:pt x="48" y="31"/>
                        </a:cubicBezTo>
                        <a:cubicBezTo>
                          <a:pt x="47" y="28"/>
                          <a:pt x="47" y="27"/>
                          <a:pt x="45" y="26"/>
                        </a:cubicBezTo>
                        <a:cubicBezTo>
                          <a:pt x="43" y="24"/>
                          <a:pt x="46" y="21"/>
                          <a:pt x="44" y="19"/>
                        </a:cubicBezTo>
                        <a:cubicBezTo>
                          <a:pt x="42" y="18"/>
                          <a:pt x="47" y="14"/>
                          <a:pt x="46" y="12"/>
                        </a:cubicBezTo>
                        <a:cubicBezTo>
                          <a:pt x="45" y="10"/>
                          <a:pt x="44" y="9"/>
                          <a:pt x="44" y="7"/>
                        </a:cubicBezTo>
                        <a:cubicBezTo>
                          <a:pt x="44" y="6"/>
                          <a:pt x="44" y="5"/>
                          <a:pt x="42" y="5"/>
                        </a:cubicBezTo>
                        <a:cubicBezTo>
                          <a:pt x="37" y="3"/>
                          <a:pt x="30" y="6"/>
                          <a:pt x="25" y="4"/>
                        </a:cubicBezTo>
                        <a:cubicBezTo>
                          <a:pt x="25" y="7"/>
                          <a:pt x="21" y="2"/>
                          <a:pt x="20" y="2"/>
                        </a:cubicBezTo>
                        <a:cubicBezTo>
                          <a:pt x="17" y="0"/>
                          <a:pt x="15" y="2"/>
                          <a:pt x="13" y="4"/>
                        </a:cubicBezTo>
                        <a:cubicBezTo>
                          <a:pt x="10" y="5"/>
                          <a:pt x="8" y="6"/>
                          <a:pt x="6" y="6"/>
                        </a:cubicBezTo>
                        <a:cubicBezTo>
                          <a:pt x="5" y="7"/>
                          <a:pt x="3" y="7"/>
                          <a:pt x="2" y="7"/>
                        </a:cubicBezTo>
                        <a:cubicBezTo>
                          <a:pt x="1" y="8"/>
                          <a:pt x="3" y="9"/>
                          <a:pt x="1" y="9"/>
                        </a:cubicBezTo>
                        <a:cubicBezTo>
                          <a:pt x="1" y="10"/>
                          <a:pt x="1" y="11"/>
                          <a:pt x="1" y="12"/>
                        </a:cubicBezTo>
                        <a:cubicBezTo>
                          <a:pt x="1" y="14"/>
                          <a:pt x="1" y="12"/>
                          <a:pt x="1" y="1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8" name="Freeform 664">
                    <a:extLst>
                      <a:ext uri="{FF2B5EF4-FFF2-40B4-BE49-F238E27FC236}">
                        <a16:creationId xmlns:a16="http://schemas.microsoft.com/office/drawing/2014/main" id="{51779491-AFF2-41DE-8F1F-1363874D8C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16710" y="3286916"/>
                    <a:ext cx="215025" cy="140164"/>
                  </a:xfrm>
                  <a:custGeom>
                    <a:avLst/>
                    <a:gdLst>
                      <a:gd name="T0" fmla="*/ 38 w 46"/>
                      <a:gd name="T1" fmla="*/ 13 h 30"/>
                      <a:gd name="T2" fmla="*/ 35 w 46"/>
                      <a:gd name="T3" fmla="*/ 6 h 30"/>
                      <a:gd name="T4" fmla="*/ 32 w 46"/>
                      <a:gd name="T5" fmla="*/ 0 h 30"/>
                      <a:gd name="T6" fmla="*/ 22 w 46"/>
                      <a:gd name="T7" fmla="*/ 4 h 30"/>
                      <a:gd name="T8" fmla="*/ 18 w 46"/>
                      <a:gd name="T9" fmla="*/ 3 h 30"/>
                      <a:gd name="T10" fmla="*/ 12 w 46"/>
                      <a:gd name="T11" fmla="*/ 3 h 30"/>
                      <a:gd name="T12" fmla="*/ 8 w 46"/>
                      <a:gd name="T13" fmla="*/ 6 h 30"/>
                      <a:gd name="T14" fmla="*/ 4 w 46"/>
                      <a:gd name="T15" fmla="*/ 14 h 30"/>
                      <a:gd name="T16" fmla="*/ 0 w 46"/>
                      <a:gd name="T17" fmla="*/ 15 h 30"/>
                      <a:gd name="T18" fmla="*/ 3 w 46"/>
                      <a:gd name="T19" fmla="*/ 18 h 30"/>
                      <a:gd name="T20" fmla="*/ 5 w 46"/>
                      <a:gd name="T21" fmla="*/ 22 h 30"/>
                      <a:gd name="T22" fmla="*/ 8 w 46"/>
                      <a:gd name="T23" fmla="*/ 24 h 30"/>
                      <a:gd name="T24" fmla="*/ 11 w 46"/>
                      <a:gd name="T25" fmla="*/ 25 h 30"/>
                      <a:gd name="T26" fmla="*/ 11 w 46"/>
                      <a:gd name="T27" fmla="*/ 28 h 30"/>
                      <a:gd name="T28" fmla="*/ 21 w 46"/>
                      <a:gd name="T29" fmla="*/ 30 h 30"/>
                      <a:gd name="T30" fmla="*/ 28 w 46"/>
                      <a:gd name="T31" fmla="*/ 28 h 30"/>
                      <a:gd name="T32" fmla="*/ 40 w 46"/>
                      <a:gd name="T33" fmla="*/ 30 h 30"/>
                      <a:gd name="T34" fmla="*/ 41 w 46"/>
                      <a:gd name="T35" fmla="*/ 23 h 30"/>
                      <a:gd name="T36" fmla="*/ 46 w 46"/>
                      <a:gd name="T37" fmla="*/ 20 h 30"/>
                      <a:gd name="T38" fmla="*/ 39 w 46"/>
                      <a:gd name="T39" fmla="*/ 20 h 30"/>
                      <a:gd name="T40" fmla="*/ 38 w 46"/>
                      <a:gd name="T41" fmla="*/ 13 h 30"/>
                      <a:gd name="T42" fmla="*/ 38 w 46"/>
                      <a:gd name="T4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6" h="30">
                        <a:moveTo>
                          <a:pt x="38" y="13"/>
                        </a:moveTo>
                        <a:cubicBezTo>
                          <a:pt x="39" y="10"/>
                          <a:pt x="36" y="8"/>
                          <a:pt x="35" y="6"/>
                        </a:cubicBezTo>
                        <a:cubicBezTo>
                          <a:pt x="33" y="5"/>
                          <a:pt x="32" y="2"/>
                          <a:pt x="32" y="0"/>
                        </a:cubicBezTo>
                        <a:cubicBezTo>
                          <a:pt x="29" y="1"/>
                          <a:pt x="26" y="4"/>
                          <a:pt x="22" y="4"/>
                        </a:cubicBezTo>
                        <a:cubicBezTo>
                          <a:pt x="21" y="4"/>
                          <a:pt x="19" y="3"/>
                          <a:pt x="18" y="3"/>
                        </a:cubicBezTo>
                        <a:cubicBezTo>
                          <a:pt x="16" y="3"/>
                          <a:pt x="14" y="3"/>
                          <a:pt x="12" y="3"/>
                        </a:cubicBezTo>
                        <a:cubicBezTo>
                          <a:pt x="12" y="3"/>
                          <a:pt x="9" y="6"/>
                          <a:pt x="8" y="6"/>
                        </a:cubicBezTo>
                        <a:cubicBezTo>
                          <a:pt x="7" y="9"/>
                          <a:pt x="5" y="11"/>
                          <a:pt x="4" y="14"/>
                        </a:cubicBezTo>
                        <a:cubicBezTo>
                          <a:pt x="3" y="14"/>
                          <a:pt x="1" y="14"/>
                          <a:pt x="0" y="15"/>
                        </a:cubicBezTo>
                        <a:cubicBezTo>
                          <a:pt x="0" y="16"/>
                          <a:pt x="3" y="17"/>
                          <a:pt x="3" y="18"/>
                        </a:cubicBezTo>
                        <a:cubicBezTo>
                          <a:pt x="3" y="20"/>
                          <a:pt x="4" y="20"/>
                          <a:pt x="5" y="22"/>
                        </a:cubicBezTo>
                        <a:cubicBezTo>
                          <a:pt x="5" y="24"/>
                          <a:pt x="6" y="24"/>
                          <a:pt x="8" y="24"/>
                        </a:cubicBezTo>
                        <a:cubicBezTo>
                          <a:pt x="9" y="24"/>
                          <a:pt x="11" y="24"/>
                          <a:pt x="11" y="25"/>
                        </a:cubicBezTo>
                        <a:cubicBezTo>
                          <a:pt x="11" y="26"/>
                          <a:pt x="11" y="27"/>
                          <a:pt x="11" y="28"/>
                        </a:cubicBezTo>
                        <a:cubicBezTo>
                          <a:pt x="13" y="30"/>
                          <a:pt x="18" y="30"/>
                          <a:pt x="21" y="30"/>
                        </a:cubicBezTo>
                        <a:cubicBezTo>
                          <a:pt x="24" y="30"/>
                          <a:pt x="26" y="30"/>
                          <a:pt x="28" y="28"/>
                        </a:cubicBezTo>
                        <a:cubicBezTo>
                          <a:pt x="32" y="26"/>
                          <a:pt x="36" y="28"/>
                          <a:pt x="40" y="30"/>
                        </a:cubicBezTo>
                        <a:cubicBezTo>
                          <a:pt x="40" y="28"/>
                          <a:pt x="40" y="25"/>
                          <a:pt x="41" y="23"/>
                        </a:cubicBezTo>
                        <a:cubicBezTo>
                          <a:pt x="42" y="22"/>
                          <a:pt x="45" y="24"/>
                          <a:pt x="46" y="20"/>
                        </a:cubicBezTo>
                        <a:cubicBezTo>
                          <a:pt x="43" y="18"/>
                          <a:pt x="42" y="20"/>
                          <a:pt x="39" y="20"/>
                        </a:cubicBezTo>
                        <a:cubicBezTo>
                          <a:pt x="37" y="19"/>
                          <a:pt x="37" y="14"/>
                          <a:pt x="38" y="13"/>
                        </a:cubicBezTo>
                        <a:cubicBezTo>
                          <a:pt x="39" y="11"/>
                          <a:pt x="37" y="15"/>
                          <a:pt x="38" y="1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59" name="Freeform 665">
                    <a:extLst>
                      <a:ext uri="{FF2B5EF4-FFF2-40B4-BE49-F238E27FC236}">
                        <a16:creationId xmlns:a16="http://schemas.microsoft.com/office/drawing/2014/main" id="{5BF19F9F-4873-42D9-B574-8F18A2FAFF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6431" y="3282137"/>
                    <a:ext cx="78046" cy="93975"/>
                  </a:xfrm>
                  <a:custGeom>
                    <a:avLst/>
                    <a:gdLst>
                      <a:gd name="T0" fmla="*/ 14 w 17"/>
                      <a:gd name="T1" fmla="*/ 10 h 20"/>
                      <a:gd name="T2" fmla="*/ 9 w 17"/>
                      <a:gd name="T3" fmla="*/ 3 h 20"/>
                      <a:gd name="T4" fmla="*/ 0 w 17"/>
                      <a:gd name="T5" fmla="*/ 1 h 20"/>
                      <a:gd name="T6" fmla="*/ 5 w 17"/>
                      <a:gd name="T7" fmla="*/ 10 h 20"/>
                      <a:gd name="T8" fmla="*/ 7 w 17"/>
                      <a:gd name="T9" fmla="*/ 20 h 20"/>
                      <a:gd name="T10" fmla="*/ 10 w 17"/>
                      <a:gd name="T11" fmla="*/ 14 h 20"/>
                      <a:gd name="T12" fmla="*/ 14 w 17"/>
                      <a:gd name="T13" fmla="*/ 14 h 20"/>
                      <a:gd name="T14" fmla="*/ 14 w 17"/>
                      <a:gd name="T15" fmla="*/ 10 h 20"/>
                      <a:gd name="T16" fmla="*/ 14 w 17"/>
                      <a:gd name="T17" fmla="*/ 1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20">
                        <a:moveTo>
                          <a:pt x="14" y="10"/>
                        </a:moveTo>
                        <a:cubicBezTo>
                          <a:pt x="12" y="8"/>
                          <a:pt x="11" y="4"/>
                          <a:pt x="9" y="3"/>
                        </a:cubicBezTo>
                        <a:cubicBezTo>
                          <a:pt x="8" y="3"/>
                          <a:pt x="0" y="0"/>
                          <a:pt x="0" y="1"/>
                        </a:cubicBezTo>
                        <a:cubicBezTo>
                          <a:pt x="1" y="5"/>
                          <a:pt x="3" y="7"/>
                          <a:pt x="5" y="10"/>
                        </a:cubicBezTo>
                        <a:cubicBezTo>
                          <a:pt x="7" y="13"/>
                          <a:pt x="4" y="17"/>
                          <a:pt x="7" y="20"/>
                        </a:cubicBezTo>
                        <a:cubicBezTo>
                          <a:pt x="8" y="19"/>
                          <a:pt x="9" y="16"/>
                          <a:pt x="10" y="14"/>
                        </a:cubicBezTo>
                        <a:cubicBezTo>
                          <a:pt x="12" y="13"/>
                          <a:pt x="13" y="14"/>
                          <a:pt x="14" y="14"/>
                        </a:cubicBezTo>
                        <a:cubicBezTo>
                          <a:pt x="17" y="14"/>
                          <a:pt x="14" y="10"/>
                          <a:pt x="14" y="10"/>
                        </a:cubicBezTo>
                        <a:cubicBezTo>
                          <a:pt x="13" y="9"/>
                          <a:pt x="14" y="10"/>
                          <a:pt x="14" y="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0" name="Freeform 666">
                    <a:extLst>
                      <a:ext uri="{FF2B5EF4-FFF2-40B4-BE49-F238E27FC236}">
                        <a16:creationId xmlns:a16="http://schemas.microsoft.com/office/drawing/2014/main" id="{574DA02E-D20F-4419-A218-AFFC8CD9FE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8286" y="3333105"/>
                    <a:ext cx="46190" cy="47783"/>
                  </a:xfrm>
                  <a:custGeom>
                    <a:avLst/>
                    <a:gdLst>
                      <a:gd name="T0" fmla="*/ 7 w 10"/>
                      <a:gd name="T1" fmla="*/ 9 h 10"/>
                      <a:gd name="T2" fmla="*/ 7 w 10"/>
                      <a:gd name="T3" fmla="*/ 7 h 10"/>
                      <a:gd name="T4" fmla="*/ 10 w 10"/>
                      <a:gd name="T5" fmla="*/ 4 h 10"/>
                      <a:gd name="T6" fmla="*/ 8 w 10"/>
                      <a:gd name="T7" fmla="*/ 1 h 10"/>
                      <a:gd name="T8" fmla="*/ 3 w 10"/>
                      <a:gd name="T9" fmla="*/ 4 h 10"/>
                      <a:gd name="T10" fmla="*/ 0 w 10"/>
                      <a:gd name="T11" fmla="*/ 9 h 10"/>
                      <a:gd name="T12" fmla="*/ 3 w 10"/>
                      <a:gd name="T13" fmla="*/ 9 h 10"/>
                      <a:gd name="T14" fmla="*/ 7 w 10"/>
                      <a:gd name="T15" fmla="*/ 10 h 10"/>
                      <a:gd name="T16" fmla="*/ 7 w 10"/>
                      <a:gd name="T17" fmla="*/ 9 h 10"/>
                      <a:gd name="T18" fmla="*/ 7 w 10"/>
                      <a:gd name="T19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" h="10">
                        <a:moveTo>
                          <a:pt x="7" y="9"/>
                        </a:moveTo>
                        <a:cubicBezTo>
                          <a:pt x="6" y="8"/>
                          <a:pt x="6" y="8"/>
                          <a:pt x="7" y="7"/>
                        </a:cubicBezTo>
                        <a:cubicBezTo>
                          <a:pt x="8" y="6"/>
                          <a:pt x="9" y="5"/>
                          <a:pt x="10" y="4"/>
                        </a:cubicBezTo>
                        <a:cubicBezTo>
                          <a:pt x="10" y="4"/>
                          <a:pt x="8" y="2"/>
                          <a:pt x="8" y="1"/>
                        </a:cubicBezTo>
                        <a:cubicBezTo>
                          <a:pt x="8" y="5"/>
                          <a:pt x="3" y="0"/>
                          <a:pt x="3" y="4"/>
                        </a:cubicBezTo>
                        <a:cubicBezTo>
                          <a:pt x="3" y="6"/>
                          <a:pt x="1" y="8"/>
                          <a:pt x="0" y="9"/>
                        </a:cubicBezTo>
                        <a:cubicBezTo>
                          <a:pt x="0" y="10"/>
                          <a:pt x="2" y="9"/>
                          <a:pt x="3" y="9"/>
                        </a:cubicBezTo>
                        <a:cubicBezTo>
                          <a:pt x="5" y="9"/>
                          <a:pt x="6" y="9"/>
                          <a:pt x="7" y="10"/>
                        </a:cubicBezTo>
                        <a:cubicBezTo>
                          <a:pt x="7" y="10"/>
                          <a:pt x="7" y="9"/>
                          <a:pt x="7" y="9"/>
                        </a:cubicBezTo>
                        <a:cubicBezTo>
                          <a:pt x="6" y="8"/>
                          <a:pt x="7" y="9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1" name="Freeform 667">
                    <a:extLst>
                      <a:ext uri="{FF2B5EF4-FFF2-40B4-BE49-F238E27FC236}">
                        <a16:creationId xmlns:a16="http://schemas.microsoft.com/office/drawing/2014/main" id="{D2008399-71A9-42D5-8AEB-97770C69B3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58123" y="3407966"/>
                    <a:ext cx="149721" cy="89196"/>
                  </a:xfrm>
                  <a:custGeom>
                    <a:avLst/>
                    <a:gdLst>
                      <a:gd name="T0" fmla="*/ 17 w 32"/>
                      <a:gd name="T1" fmla="*/ 4 h 19"/>
                      <a:gd name="T2" fmla="*/ 2 w 32"/>
                      <a:gd name="T3" fmla="*/ 0 h 19"/>
                      <a:gd name="T4" fmla="*/ 2 w 32"/>
                      <a:gd name="T5" fmla="*/ 5 h 19"/>
                      <a:gd name="T6" fmla="*/ 3 w 32"/>
                      <a:gd name="T7" fmla="*/ 8 h 19"/>
                      <a:gd name="T8" fmla="*/ 1 w 32"/>
                      <a:gd name="T9" fmla="*/ 11 h 19"/>
                      <a:gd name="T10" fmla="*/ 3 w 32"/>
                      <a:gd name="T11" fmla="*/ 17 h 19"/>
                      <a:gd name="T12" fmla="*/ 9 w 32"/>
                      <a:gd name="T13" fmla="*/ 17 h 19"/>
                      <a:gd name="T14" fmla="*/ 16 w 32"/>
                      <a:gd name="T15" fmla="*/ 18 h 19"/>
                      <a:gd name="T16" fmla="*/ 21 w 32"/>
                      <a:gd name="T17" fmla="*/ 15 h 19"/>
                      <a:gd name="T18" fmla="*/ 28 w 32"/>
                      <a:gd name="T19" fmla="*/ 14 h 19"/>
                      <a:gd name="T20" fmla="*/ 28 w 32"/>
                      <a:gd name="T21" fmla="*/ 8 h 19"/>
                      <a:gd name="T22" fmla="*/ 29 w 32"/>
                      <a:gd name="T23" fmla="*/ 3 h 19"/>
                      <a:gd name="T24" fmla="*/ 21 w 32"/>
                      <a:gd name="T25" fmla="*/ 2 h 19"/>
                      <a:gd name="T26" fmla="*/ 17 w 32"/>
                      <a:gd name="T27" fmla="*/ 4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2" h="19">
                        <a:moveTo>
                          <a:pt x="17" y="4"/>
                        </a:moveTo>
                        <a:cubicBezTo>
                          <a:pt x="13" y="4"/>
                          <a:pt x="3" y="6"/>
                          <a:pt x="2" y="0"/>
                        </a:cubicBezTo>
                        <a:cubicBezTo>
                          <a:pt x="1" y="2"/>
                          <a:pt x="0" y="4"/>
                          <a:pt x="2" y="5"/>
                        </a:cubicBezTo>
                        <a:cubicBezTo>
                          <a:pt x="3" y="6"/>
                          <a:pt x="4" y="7"/>
                          <a:pt x="3" y="8"/>
                        </a:cubicBezTo>
                        <a:cubicBezTo>
                          <a:pt x="2" y="9"/>
                          <a:pt x="1" y="9"/>
                          <a:pt x="1" y="11"/>
                        </a:cubicBezTo>
                        <a:cubicBezTo>
                          <a:pt x="2" y="13"/>
                          <a:pt x="3" y="14"/>
                          <a:pt x="3" y="17"/>
                        </a:cubicBezTo>
                        <a:cubicBezTo>
                          <a:pt x="5" y="17"/>
                          <a:pt x="7" y="17"/>
                          <a:pt x="9" y="17"/>
                        </a:cubicBezTo>
                        <a:cubicBezTo>
                          <a:pt x="11" y="17"/>
                          <a:pt x="14" y="19"/>
                          <a:pt x="16" y="18"/>
                        </a:cubicBezTo>
                        <a:cubicBezTo>
                          <a:pt x="18" y="18"/>
                          <a:pt x="20" y="16"/>
                          <a:pt x="21" y="15"/>
                        </a:cubicBezTo>
                        <a:cubicBezTo>
                          <a:pt x="23" y="13"/>
                          <a:pt x="25" y="14"/>
                          <a:pt x="28" y="14"/>
                        </a:cubicBezTo>
                        <a:cubicBezTo>
                          <a:pt x="27" y="12"/>
                          <a:pt x="27" y="11"/>
                          <a:pt x="28" y="8"/>
                        </a:cubicBezTo>
                        <a:cubicBezTo>
                          <a:pt x="29" y="6"/>
                          <a:pt x="32" y="4"/>
                          <a:pt x="29" y="3"/>
                        </a:cubicBezTo>
                        <a:cubicBezTo>
                          <a:pt x="27" y="2"/>
                          <a:pt x="24" y="1"/>
                          <a:pt x="21" y="2"/>
                        </a:cubicBezTo>
                        <a:cubicBezTo>
                          <a:pt x="19" y="2"/>
                          <a:pt x="18" y="4"/>
                          <a:pt x="17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2" name="Freeform 668">
                    <a:extLst>
                      <a:ext uri="{FF2B5EF4-FFF2-40B4-BE49-F238E27FC236}">
                        <a16:creationId xmlns:a16="http://schemas.microsoft.com/office/drawing/2014/main" id="{BDDA7922-14CA-4F7A-9BD3-415C89E1CE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13180" y="3385667"/>
                    <a:ext cx="84417" cy="70082"/>
                  </a:xfrm>
                  <a:custGeom>
                    <a:avLst/>
                    <a:gdLst>
                      <a:gd name="T0" fmla="*/ 10 w 18"/>
                      <a:gd name="T1" fmla="*/ 0 h 15"/>
                      <a:gd name="T2" fmla="*/ 1 w 18"/>
                      <a:gd name="T3" fmla="*/ 2 h 15"/>
                      <a:gd name="T4" fmla="*/ 4 w 18"/>
                      <a:gd name="T5" fmla="*/ 8 h 15"/>
                      <a:gd name="T6" fmla="*/ 13 w 18"/>
                      <a:gd name="T7" fmla="*/ 15 h 15"/>
                      <a:gd name="T8" fmla="*/ 15 w 18"/>
                      <a:gd name="T9" fmla="*/ 10 h 15"/>
                      <a:gd name="T10" fmla="*/ 17 w 18"/>
                      <a:gd name="T11" fmla="*/ 6 h 15"/>
                      <a:gd name="T12" fmla="*/ 16 w 18"/>
                      <a:gd name="T13" fmla="*/ 2 h 15"/>
                      <a:gd name="T14" fmla="*/ 10 w 18"/>
                      <a:gd name="T15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" h="15">
                        <a:moveTo>
                          <a:pt x="10" y="0"/>
                        </a:moveTo>
                        <a:cubicBezTo>
                          <a:pt x="8" y="0"/>
                          <a:pt x="0" y="0"/>
                          <a:pt x="1" y="2"/>
                        </a:cubicBezTo>
                        <a:cubicBezTo>
                          <a:pt x="1" y="3"/>
                          <a:pt x="3" y="7"/>
                          <a:pt x="4" y="8"/>
                        </a:cubicBezTo>
                        <a:cubicBezTo>
                          <a:pt x="6" y="11"/>
                          <a:pt x="10" y="13"/>
                          <a:pt x="13" y="15"/>
                        </a:cubicBezTo>
                        <a:cubicBezTo>
                          <a:pt x="13" y="13"/>
                          <a:pt x="13" y="11"/>
                          <a:pt x="15" y="10"/>
                        </a:cubicBezTo>
                        <a:cubicBezTo>
                          <a:pt x="17" y="9"/>
                          <a:pt x="18" y="8"/>
                          <a:pt x="17" y="6"/>
                        </a:cubicBezTo>
                        <a:cubicBezTo>
                          <a:pt x="17" y="4"/>
                          <a:pt x="17" y="3"/>
                          <a:pt x="16" y="2"/>
                        </a:cubicBezTo>
                        <a:cubicBezTo>
                          <a:pt x="14" y="1"/>
                          <a:pt x="12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3" name="Freeform 669">
                    <a:extLst>
                      <a:ext uri="{FF2B5EF4-FFF2-40B4-BE49-F238E27FC236}">
                        <a16:creationId xmlns:a16="http://schemas.microsoft.com/office/drawing/2014/main" id="{7A99352A-1E8C-4399-98A0-3CB4696FE4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73704" y="3345427"/>
                    <a:ext cx="103530" cy="125829"/>
                  </a:xfrm>
                  <a:custGeom>
                    <a:avLst/>
                    <a:gdLst>
                      <a:gd name="T0" fmla="*/ 21 w 22"/>
                      <a:gd name="T1" fmla="*/ 19 h 27"/>
                      <a:gd name="T2" fmla="*/ 20 w 22"/>
                      <a:gd name="T3" fmla="*/ 17 h 27"/>
                      <a:gd name="T4" fmla="*/ 19 w 22"/>
                      <a:gd name="T5" fmla="*/ 13 h 27"/>
                      <a:gd name="T6" fmla="*/ 15 w 22"/>
                      <a:gd name="T7" fmla="*/ 10 h 27"/>
                      <a:gd name="T8" fmla="*/ 14 w 22"/>
                      <a:gd name="T9" fmla="*/ 8 h 27"/>
                      <a:gd name="T10" fmla="*/ 12 w 22"/>
                      <a:gd name="T11" fmla="*/ 5 h 27"/>
                      <a:gd name="T12" fmla="*/ 5 w 22"/>
                      <a:gd name="T13" fmla="*/ 1 h 27"/>
                      <a:gd name="T14" fmla="*/ 2 w 22"/>
                      <a:gd name="T15" fmla="*/ 4 h 27"/>
                      <a:gd name="T16" fmla="*/ 4 w 22"/>
                      <a:gd name="T17" fmla="*/ 14 h 27"/>
                      <a:gd name="T18" fmla="*/ 1 w 22"/>
                      <a:gd name="T19" fmla="*/ 19 h 27"/>
                      <a:gd name="T20" fmla="*/ 0 w 22"/>
                      <a:gd name="T21" fmla="*/ 23 h 27"/>
                      <a:gd name="T22" fmla="*/ 4 w 22"/>
                      <a:gd name="T23" fmla="*/ 27 h 27"/>
                      <a:gd name="T24" fmla="*/ 6 w 22"/>
                      <a:gd name="T25" fmla="*/ 23 h 27"/>
                      <a:gd name="T26" fmla="*/ 10 w 22"/>
                      <a:gd name="T27" fmla="*/ 26 h 27"/>
                      <a:gd name="T28" fmla="*/ 20 w 22"/>
                      <a:gd name="T29" fmla="*/ 24 h 27"/>
                      <a:gd name="T30" fmla="*/ 21 w 22"/>
                      <a:gd name="T31" fmla="*/ 19 h 27"/>
                      <a:gd name="T32" fmla="*/ 21 w 22"/>
                      <a:gd name="T33" fmla="*/ 1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2" h="27">
                        <a:moveTo>
                          <a:pt x="21" y="19"/>
                        </a:moveTo>
                        <a:cubicBezTo>
                          <a:pt x="22" y="18"/>
                          <a:pt x="21" y="18"/>
                          <a:pt x="20" y="17"/>
                        </a:cubicBezTo>
                        <a:cubicBezTo>
                          <a:pt x="19" y="16"/>
                          <a:pt x="19" y="15"/>
                          <a:pt x="19" y="13"/>
                        </a:cubicBezTo>
                        <a:cubicBezTo>
                          <a:pt x="21" y="10"/>
                          <a:pt x="18" y="10"/>
                          <a:pt x="15" y="10"/>
                        </a:cubicBezTo>
                        <a:cubicBezTo>
                          <a:pt x="14" y="10"/>
                          <a:pt x="14" y="9"/>
                          <a:pt x="14" y="8"/>
                        </a:cubicBezTo>
                        <a:cubicBezTo>
                          <a:pt x="13" y="6"/>
                          <a:pt x="12" y="7"/>
                          <a:pt x="12" y="5"/>
                        </a:cubicBezTo>
                        <a:cubicBezTo>
                          <a:pt x="11" y="2"/>
                          <a:pt x="9" y="0"/>
                          <a:pt x="5" y="1"/>
                        </a:cubicBez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7"/>
                          <a:pt x="4" y="10"/>
                          <a:pt x="4" y="14"/>
                        </a:cubicBezTo>
                        <a:cubicBezTo>
                          <a:pt x="5" y="17"/>
                          <a:pt x="2" y="16"/>
                          <a:pt x="1" y="19"/>
                        </a:cubicBezTo>
                        <a:cubicBezTo>
                          <a:pt x="0" y="20"/>
                          <a:pt x="0" y="22"/>
                          <a:pt x="0" y="23"/>
                        </a:cubicBezTo>
                        <a:cubicBezTo>
                          <a:pt x="0" y="25"/>
                          <a:pt x="3" y="26"/>
                          <a:pt x="4" y="27"/>
                        </a:cubicBezTo>
                        <a:cubicBezTo>
                          <a:pt x="4" y="26"/>
                          <a:pt x="4" y="23"/>
                          <a:pt x="6" y="23"/>
                        </a:cubicBezTo>
                        <a:cubicBezTo>
                          <a:pt x="8" y="23"/>
                          <a:pt x="9" y="24"/>
                          <a:pt x="10" y="26"/>
                        </a:cubicBezTo>
                        <a:cubicBezTo>
                          <a:pt x="11" y="26"/>
                          <a:pt x="18" y="24"/>
                          <a:pt x="20" y="24"/>
                        </a:cubicBezTo>
                        <a:cubicBezTo>
                          <a:pt x="18" y="22"/>
                          <a:pt x="20" y="21"/>
                          <a:pt x="21" y="19"/>
                        </a:cubicBezTo>
                        <a:cubicBezTo>
                          <a:pt x="22" y="18"/>
                          <a:pt x="20" y="20"/>
                          <a:pt x="21" y="1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4" name="Freeform 670">
                    <a:extLst>
                      <a:ext uri="{FF2B5EF4-FFF2-40B4-BE49-F238E27FC236}">
                        <a16:creationId xmlns:a16="http://schemas.microsoft.com/office/drawing/2014/main" id="{0E881CC1-1F74-452C-85B2-F28B72BA1B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17959" y="3277359"/>
                    <a:ext cx="164057" cy="89196"/>
                  </a:xfrm>
                  <a:custGeom>
                    <a:avLst/>
                    <a:gdLst>
                      <a:gd name="T0" fmla="*/ 30 w 35"/>
                      <a:gd name="T1" fmla="*/ 3 h 19"/>
                      <a:gd name="T2" fmla="*/ 24 w 35"/>
                      <a:gd name="T3" fmla="*/ 1 h 19"/>
                      <a:gd name="T4" fmla="*/ 19 w 35"/>
                      <a:gd name="T5" fmla="*/ 4 h 19"/>
                      <a:gd name="T6" fmla="*/ 15 w 35"/>
                      <a:gd name="T7" fmla="*/ 4 h 19"/>
                      <a:gd name="T8" fmla="*/ 13 w 35"/>
                      <a:gd name="T9" fmla="*/ 6 h 19"/>
                      <a:gd name="T10" fmla="*/ 5 w 35"/>
                      <a:gd name="T11" fmla="*/ 4 h 19"/>
                      <a:gd name="T12" fmla="*/ 5 w 35"/>
                      <a:gd name="T13" fmla="*/ 7 h 19"/>
                      <a:gd name="T14" fmla="*/ 3 w 35"/>
                      <a:gd name="T15" fmla="*/ 8 h 19"/>
                      <a:gd name="T16" fmla="*/ 3 w 35"/>
                      <a:gd name="T17" fmla="*/ 15 h 19"/>
                      <a:gd name="T18" fmla="*/ 11 w 35"/>
                      <a:gd name="T19" fmla="*/ 19 h 19"/>
                      <a:gd name="T20" fmla="*/ 21 w 35"/>
                      <a:gd name="T21" fmla="*/ 17 h 19"/>
                      <a:gd name="T22" fmla="*/ 25 w 35"/>
                      <a:gd name="T23" fmla="*/ 15 h 19"/>
                      <a:gd name="T24" fmla="*/ 29 w 35"/>
                      <a:gd name="T25" fmla="*/ 9 h 19"/>
                      <a:gd name="T26" fmla="*/ 33 w 35"/>
                      <a:gd name="T27" fmla="*/ 6 h 19"/>
                      <a:gd name="T28" fmla="*/ 30 w 35"/>
                      <a:gd name="T29" fmla="*/ 3 h 19"/>
                      <a:gd name="T30" fmla="*/ 30 w 35"/>
                      <a:gd name="T31" fmla="*/ 3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5" h="19">
                        <a:moveTo>
                          <a:pt x="30" y="3"/>
                        </a:moveTo>
                        <a:cubicBezTo>
                          <a:pt x="30" y="2"/>
                          <a:pt x="25" y="2"/>
                          <a:pt x="24" y="1"/>
                        </a:cubicBezTo>
                        <a:cubicBezTo>
                          <a:pt x="20" y="0"/>
                          <a:pt x="22" y="4"/>
                          <a:pt x="19" y="4"/>
                        </a:cubicBezTo>
                        <a:cubicBezTo>
                          <a:pt x="18" y="3"/>
                          <a:pt x="17" y="4"/>
                          <a:pt x="15" y="4"/>
                        </a:cubicBezTo>
                        <a:cubicBezTo>
                          <a:pt x="14" y="4"/>
                          <a:pt x="14" y="6"/>
                          <a:pt x="13" y="6"/>
                        </a:cubicBezTo>
                        <a:cubicBezTo>
                          <a:pt x="9" y="8"/>
                          <a:pt x="7" y="6"/>
                          <a:pt x="5" y="4"/>
                        </a:cubicBezTo>
                        <a:cubicBezTo>
                          <a:pt x="5" y="5"/>
                          <a:pt x="5" y="6"/>
                          <a:pt x="5" y="7"/>
                        </a:cubicBezTo>
                        <a:cubicBezTo>
                          <a:pt x="4" y="8"/>
                          <a:pt x="3" y="6"/>
                          <a:pt x="3" y="8"/>
                        </a:cubicBezTo>
                        <a:cubicBezTo>
                          <a:pt x="3" y="11"/>
                          <a:pt x="0" y="13"/>
                          <a:pt x="3" y="15"/>
                        </a:cubicBezTo>
                        <a:cubicBezTo>
                          <a:pt x="5" y="17"/>
                          <a:pt x="8" y="19"/>
                          <a:pt x="11" y="19"/>
                        </a:cubicBezTo>
                        <a:cubicBezTo>
                          <a:pt x="15" y="19"/>
                          <a:pt x="17" y="16"/>
                          <a:pt x="21" y="17"/>
                        </a:cubicBezTo>
                        <a:cubicBezTo>
                          <a:pt x="21" y="16"/>
                          <a:pt x="24" y="16"/>
                          <a:pt x="25" y="15"/>
                        </a:cubicBezTo>
                        <a:cubicBezTo>
                          <a:pt x="26" y="13"/>
                          <a:pt x="27" y="11"/>
                          <a:pt x="29" y="9"/>
                        </a:cubicBezTo>
                        <a:cubicBezTo>
                          <a:pt x="30" y="7"/>
                          <a:pt x="31" y="7"/>
                          <a:pt x="33" y="6"/>
                        </a:cubicBezTo>
                        <a:cubicBezTo>
                          <a:pt x="35" y="4"/>
                          <a:pt x="30" y="4"/>
                          <a:pt x="30" y="3"/>
                        </a:cubicBezTo>
                        <a:cubicBezTo>
                          <a:pt x="30" y="3"/>
                          <a:pt x="30" y="4"/>
                          <a:pt x="30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5" name="Freeform 671">
                    <a:extLst>
                      <a:ext uri="{FF2B5EF4-FFF2-40B4-BE49-F238E27FC236}">
                        <a16:creationId xmlns:a16="http://schemas.microsoft.com/office/drawing/2014/main" id="{2872A707-6F4C-4049-AFD3-446F873538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11931" y="3478048"/>
                    <a:ext cx="144943" cy="149721"/>
                  </a:xfrm>
                  <a:custGeom>
                    <a:avLst/>
                    <a:gdLst>
                      <a:gd name="T0" fmla="*/ 31 w 31"/>
                      <a:gd name="T1" fmla="*/ 0 h 32"/>
                      <a:gd name="T2" fmla="*/ 23 w 31"/>
                      <a:gd name="T3" fmla="*/ 3 h 32"/>
                      <a:gd name="T4" fmla="*/ 13 w 31"/>
                      <a:gd name="T5" fmla="*/ 2 h 32"/>
                      <a:gd name="T6" fmla="*/ 9 w 31"/>
                      <a:gd name="T7" fmla="*/ 4 h 32"/>
                      <a:gd name="T8" fmla="*/ 6 w 31"/>
                      <a:gd name="T9" fmla="*/ 5 h 32"/>
                      <a:gd name="T10" fmla="*/ 4 w 31"/>
                      <a:gd name="T11" fmla="*/ 8 h 32"/>
                      <a:gd name="T12" fmla="*/ 2 w 31"/>
                      <a:gd name="T13" fmla="*/ 11 h 32"/>
                      <a:gd name="T14" fmla="*/ 2 w 31"/>
                      <a:gd name="T15" fmla="*/ 15 h 32"/>
                      <a:gd name="T16" fmla="*/ 4 w 31"/>
                      <a:gd name="T17" fmla="*/ 17 h 32"/>
                      <a:gd name="T18" fmla="*/ 5 w 31"/>
                      <a:gd name="T19" fmla="*/ 22 h 32"/>
                      <a:gd name="T20" fmla="*/ 6 w 31"/>
                      <a:gd name="T21" fmla="*/ 25 h 32"/>
                      <a:gd name="T22" fmla="*/ 7 w 31"/>
                      <a:gd name="T23" fmla="*/ 28 h 32"/>
                      <a:gd name="T24" fmla="*/ 8 w 31"/>
                      <a:gd name="T25" fmla="*/ 29 h 32"/>
                      <a:gd name="T26" fmla="*/ 10 w 31"/>
                      <a:gd name="T27" fmla="*/ 31 h 32"/>
                      <a:gd name="T28" fmla="*/ 12 w 31"/>
                      <a:gd name="T29" fmla="*/ 30 h 32"/>
                      <a:gd name="T30" fmla="*/ 13 w 31"/>
                      <a:gd name="T31" fmla="*/ 31 h 32"/>
                      <a:gd name="T32" fmla="*/ 13 w 31"/>
                      <a:gd name="T33" fmla="*/ 26 h 32"/>
                      <a:gd name="T34" fmla="*/ 17 w 31"/>
                      <a:gd name="T35" fmla="*/ 26 h 32"/>
                      <a:gd name="T36" fmla="*/ 14 w 31"/>
                      <a:gd name="T37" fmla="*/ 23 h 32"/>
                      <a:gd name="T38" fmla="*/ 17 w 31"/>
                      <a:gd name="T39" fmla="*/ 24 h 32"/>
                      <a:gd name="T40" fmla="*/ 18 w 31"/>
                      <a:gd name="T41" fmla="*/ 22 h 32"/>
                      <a:gd name="T42" fmla="*/ 21 w 31"/>
                      <a:gd name="T43" fmla="*/ 23 h 32"/>
                      <a:gd name="T44" fmla="*/ 19 w 31"/>
                      <a:gd name="T45" fmla="*/ 19 h 32"/>
                      <a:gd name="T46" fmla="*/ 15 w 31"/>
                      <a:gd name="T47" fmla="*/ 17 h 32"/>
                      <a:gd name="T48" fmla="*/ 15 w 31"/>
                      <a:gd name="T49" fmla="*/ 16 h 32"/>
                      <a:gd name="T50" fmla="*/ 11 w 31"/>
                      <a:gd name="T51" fmla="*/ 10 h 32"/>
                      <a:gd name="T52" fmla="*/ 16 w 31"/>
                      <a:gd name="T53" fmla="*/ 11 h 32"/>
                      <a:gd name="T54" fmla="*/ 16 w 31"/>
                      <a:gd name="T55" fmla="*/ 10 h 32"/>
                      <a:gd name="T56" fmla="*/ 18 w 31"/>
                      <a:gd name="T57" fmla="*/ 11 h 32"/>
                      <a:gd name="T58" fmla="*/ 17 w 31"/>
                      <a:gd name="T59" fmla="*/ 9 h 32"/>
                      <a:gd name="T60" fmla="*/ 21 w 31"/>
                      <a:gd name="T61" fmla="*/ 10 h 32"/>
                      <a:gd name="T62" fmla="*/ 17 w 31"/>
                      <a:gd name="T63" fmla="*/ 7 h 32"/>
                      <a:gd name="T64" fmla="*/ 22 w 31"/>
                      <a:gd name="T65" fmla="*/ 5 h 32"/>
                      <a:gd name="T66" fmla="*/ 21 w 31"/>
                      <a:gd name="T67" fmla="*/ 7 h 32"/>
                      <a:gd name="T68" fmla="*/ 25 w 31"/>
                      <a:gd name="T69" fmla="*/ 5 h 32"/>
                      <a:gd name="T70" fmla="*/ 29 w 31"/>
                      <a:gd name="T71" fmla="*/ 7 h 32"/>
                      <a:gd name="T72" fmla="*/ 31 w 31"/>
                      <a:gd name="T73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31" h="32">
                        <a:moveTo>
                          <a:pt x="31" y="0"/>
                        </a:moveTo>
                        <a:cubicBezTo>
                          <a:pt x="28" y="2"/>
                          <a:pt x="27" y="4"/>
                          <a:pt x="23" y="3"/>
                        </a:cubicBezTo>
                        <a:cubicBezTo>
                          <a:pt x="21" y="2"/>
                          <a:pt x="15" y="1"/>
                          <a:pt x="13" y="2"/>
                        </a:cubicBezTo>
                        <a:cubicBezTo>
                          <a:pt x="13" y="5"/>
                          <a:pt x="10" y="3"/>
                          <a:pt x="9" y="4"/>
                        </a:cubicBezTo>
                        <a:cubicBezTo>
                          <a:pt x="8" y="5"/>
                          <a:pt x="7" y="5"/>
                          <a:pt x="6" y="5"/>
                        </a:cubicBezTo>
                        <a:cubicBezTo>
                          <a:pt x="4" y="6"/>
                          <a:pt x="4" y="7"/>
                          <a:pt x="4" y="8"/>
                        </a:cubicBezTo>
                        <a:cubicBezTo>
                          <a:pt x="3" y="9"/>
                          <a:pt x="3" y="10"/>
                          <a:pt x="2" y="11"/>
                        </a:cubicBezTo>
                        <a:cubicBezTo>
                          <a:pt x="0" y="13"/>
                          <a:pt x="0" y="13"/>
                          <a:pt x="2" y="15"/>
                        </a:cubicBezTo>
                        <a:cubicBezTo>
                          <a:pt x="3" y="16"/>
                          <a:pt x="4" y="16"/>
                          <a:pt x="4" y="17"/>
                        </a:cubicBezTo>
                        <a:cubicBezTo>
                          <a:pt x="4" y="19"/>
                          <a:pt x="4" y="20"/>
                          <a:pt x="5" y="22"/>
                        </a:cubicBezTo>
                        <a:cubicBezTo>
                          <a:pt x="5" y="23"/>
                          <a:pt x="5" y="24"/>
                          <a:pt x="6" y="25"/>
                        </a:cubicBezTo>
                        <a:cubicBezTo>
                          <a:pt x="8" y="26"/>
                          <a:pt x="6" y="27"/>
                          <a:pt x="7" y="28"/>
                        </a:cubicBezTo>
                        <a:cubicBezTo>
                          <a:pt x="7" y="30"/>
                          <a:pt x="8" y="29"/>
                          <a:pt x="8" y="29"/>
                        </a:cubicBezTo>
                        <a:cubicBezTo>
                          <a:pt x="10" y="29"/>
                          <a:pt x="10" y="30"/>
                          <a:pt x="10" y="31"/>
                        </a:cubicBezTo>
                        <a:cubicBezTo>
                          <a:pt x="11" y="31"/>
                          <a:pt x="12" y="30"/>
                          <a:pt x="12" y="30"/>
                        </a:cubicBezTo>
                        <a:cubicBezTo>
                          <a:pt x="13" y="29"/>
                          <a:pt x="13" y="31"/>
                          <a:pt x="13" y="31"/>
                        </a:cubicBezTo>
                        <a:cubicBezTo>
                          <a:pt x="14" y="32"/>
                          <a:pt x="13" y="25"/>
                          <a:pt x="13" y="26"/>
                        </a:cubicBezTo>
                        <a:cubicBezTo>
                          <a:pt x="13" y="25"/>
                          <a:pt x="16" y="26"/>
                          <a:pt x="17" y="26"/>
                        </a:cubicBezTo>
                        <a:cubicBezTo>
                          <a:pt x="17" y="25"/>
                          <a:pt x="14" y="24"/>
                          <a:pt x="14" y="23"/>
                        </a:cubicBezTo>
                        <a:cubicBezTo>
                          <a:pt x="15" y="21"/>
                          <a:pt x="17" y="23"/>
                          <a:pt x="17" y="24"/>
                        </a:cubicBezTo>
                        <a:cubicBezTo>
                          <a:pt x="19" y="25"/>
                          <a:pt x="18" y="23"/>
                          <a:pt x="18" y="22"/>
                        </a:cubicBezTo>
                        <a:cubicBezTo>
                          <a:pt x="18" y="21"/>
                          <a:pt x="21" y="23"/>
                          <a:pt x="21" y="23"/>
                        </a:cubicBezTo>
                        <a:cubicBezTo>
                          <a:pt x="21" y="22"/>
                          <a:pt x="19" y="19"/>
                          <a:pt x="19" y="19"/>
                        </a:cubicBezTo>
                        <a:cubicBezTo>
                          <a:pt x="18" y="18"/>
                          <a:pt x="16" y="18"/>
                          <a:pt x="15" y="17"/>
                        </a:cubicBezTo>
                        <a:cubicBezTo>
                          <a:pt x="15" y="17"/>
                          <a:pt x="15" y="15"/>
                          <a:pt x="15" y="16"/>
                        </a:cubicBezTo>
                        <a:cubicBezTo>
                          <a:pt x="14" y="14"/>
                          <a:pt x="11" y="12"/>
                          <a:pt x="11" y="10"/>
                        </a:cubicBezTo>
                        <a:cubicBezTo>
                          <a:pt x="12" y="6"/>
                          <a:pt x="15" y="10"/>
                          <a:pt x="16" y="11"/>
                        </a:cubicBezTo>
                        <a:cubicBezTo>
                          <a:pt x="16" y="11"/>
                          <a:pt x="16" y="10"/>
                          <a:pt x="16" y="10"/>
                        </a:cubicBezTo>
                        <a:cubicBezTo>
                          <a:pt x="17" y="9"/>
                          <a:pt x="18" y="10"/>
                          <a:pt x="18" y="11"/>
                        </a:cubicBezTo>
                        <a:cubicBezTo>
                          <a:pt x="18" y="11"/>
                          <a:pt x="17" y="9"/>
                          <a:pt x="17" y="9"/>
                        </a:cubicBezTo>
                        <a:cubicBezTo>
                          <a:pt x="18" y="9"/>
                          <a:pt x="20" y="10"/>
                          <a:pt x="21" y="10"/>
                        </a:cubicBezTo>
                        <a:cubicBezTo>
                          <a:pt x="21" y="9"/>
                          <a:pt x="17" y="9"/>
                          <a:pt x="17" y="7"/>
                        </a:cubicBezTo>
                        <a:cubicBezTo>
                          <a:pt x="17" y="7"/>
                          <a:pt x="21" y="5"/>
                          <a:pt x="22" y="5"/>
                        </a:cubicBezTo>
                        <a:cubicBezTo>
                          <a:pt x="22" y="5"/>
                          <a:pt x="21" y="7"/>
                          <a:pt x="21" y="7"/>
                        </a:cubicBezTo>
                        <a:cubicBezTo>
                          <a:pt x="21" y="7"/>
                          <a:pt x="24" y="5"/>
                          <a:pt x="25" y="5"/>
                        </a:cubicBezTo>
                        <a:cubicBezTo>
                          <a:pt x="26" y="5"/>
                          <a:pt x="27" y="6"/>
                          <a:pt x="29" y="7"/>
                        </a:cubicBezTo>
                        <a:cubicBezTo>
                          <a:pt x="30" y="5"/>
                          <a:pt x="31" y="2"/>
                          <a:pt x="3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6" name="Freeform 672">
                    <a:extLst>
                      <a:ext uri="{FF2B5EF4-FFF2-40B4-BE49-F238E27FC236}">
                        <a16:creationId xmlns:a16="http://schemas.microsoft.com/office/drawing/2014/main" id="{C4CA0D1F-E295-41A2-BB16-3E81ABE366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539" y="3470083"/>
                    <a:ext cx="70082" cy="46190"/>
                  </a:xfrm>
                  <a:custGeom>
                    <a:avLst/>
                    <a:gdLst>
                      <a:gd name="T0" fmla="*/ 15 w 15"/>
                      <a:gd name="T1" fmla="*/ 6 h 10"/>
                      <a:gd name="T2" fmla="*/ 10 w 15"/>
                      <a:gd name="T3" fmla="*/ 1 h 10"/>
                      <a:gd name="T4" fmla="*/ 2 w 15"/>
                      <a:gd name="T5" fmla="*/ 5 h 10"/>
                      <a:gd name="T6" fmla="*/ 1 w 15"/>
                      <a:gd name="T7" fmla="*/ 9 h 10"/>
                      <a:gd name="T8" fmla="*/ 6 w 15"/>
                      <a:gd name="T9" fmla="*/ 9 h 10"/>
                      <a:gd name="T10" fmla="*/ 11 w 15"/>
                      <a:gd name="T11" fmla="*/ 7 h 10"/>
                      <a:gd name="T12" fmla="*/ 15 w 15"/>
                      <a:gd name="T13" fmla="*/ 6 h 10"/>
                      <a:gd name="T14" fmla="*/ 15 w 15"/>
                      <a:gd name="T15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0">
                        <a:moveTo>
                          <a:pt x="15" y="6"/>
                        </a:moveTo>
                        <a:cubicBezTo>
                          <a:pt x="13" y="4"/>
                          <a:pt x="10" y="4"/>
                          <a:pt x="10" y="1"/>
                        </a:cubicBezTo>
                        <a:cubicBezTo>
                          <a:pt x="5" y="0"/>
                          <a:pt x="4" y="0"/>
                          <a:pt x="2" y="5"/>
                        </a:cubicBezTo>
                        <a:cubicBezTo>
                          <a:pt x="2" y="6"/>
                          <a:pt x="0" y="9"/>
                          <a:pt x="1" y="9"/>
                        </a:cubicBezTo>
                        <a:cubicBezTo>
                          <a:pt x="3" y="10"/>
                          <a:pt x="5" y="10"/>
                          <a:pt x="6" y="9"/>
                        </a:cubicBezTo>
                        <a:cubicBezTo>
                          <a:pt x="8" y="8"/>
                          <a:pt x="9" y="7"/>
                          <a:pt x="11" y="7"/>
                        </a:cubicBezTo>
                        <a:cubicBezTo>
                          <a:pt x="11" y="7"/>
                          <a:pt x="15" y="7"/>
                          <a:pt x="15" y="6"/>
                        </a:cubicBezTo>
                        <a:cubicBezTo>
                          <a:pt x="14" y="6"/>
                          <a:pt x="15" y="7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7" name="Freeform 673">
                    <a:extLst>
                      <a:ext uri="{FF2B5EF4-FFF2-40B4-BE49-F238E27FC236}">
                        <a16:creationId xmlns:a16="http://schemas.microsoft.com/office/drawing/2014/main" id="{599CE21F-2561-4DF8-A7C3-EFF982B430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2819" y="3455750"/>
                    <a:ext cx="41412" cy="84419"/>
                  </a:xfrm>
                  <a:custGeom>
                    <a:avLst/>
                    <a:gdLst>
                      <a:gd name="T0" fmla="*/ 6 w 9"/>
                      <a:gd name="T1" fmla="*/ 16 h 18"/>
                      <a:gd name="T2" fmla="*/ 7 w 9"/>
                      <a:gd name="T3" fmla="*/ 11 h 18"/>
                      <a:gd name="T4" fmla="*/ 6 w 9"/>
                      <a:gd name="T5" fmla="*/ 6 h 18"/>
                      <a:gd name="T6" fmla="*/ 7 w 9"/>
                      <a:gd name="T7" fmla="*/ 4 h 18"/>
                      <a:gd name="T8" fmla="*/ 3 w 9"/>
                      <a:gd name="T9" fmla="*/ 1 h 18"/>
                      <a:gd name="T10" fmla="*/ 0 w 9"/>
                      <a:gd name="T11" fmla="*/ 9 h 18"/>
                      <a:gd name="T12" fmla="*/ 4 w 9"/>
                      <a:gd name="T13" fmla="*/ 18 h 18"/>
                      <a:gd name="T14" fmla="*/ 6 w 9"/>
                      <a:gd name="T15" fmla="*/ 16 h 18"/>
                      <a:gd name="T16" fmla="*/ 6 w 9"/>
                      <a:gd name="T17" fmla="*/ 16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18">
                        <a:moveTo>
                          <a:pt x="6" y="16"/>
                        </a:moveTo>
                        <a:cubicBezTo>
                          <a:pt x="7" y="14"/>
                          <a:pt x="9" y="12"/>
                          <a:pt x="7" y="11"/>
                        </a:cubicBezTo>
                        <a:cubicBezTo>
                          <a:pt x="6" y="10"/>
                          <a:pt x="5" y="8"/>
                          <a:pt x="6" y="6"/>
                        </a:cubicBezTo>
                        <a:cubicBezTo>
                          <a:pt x="6" y="6"/>
                          <a:pt x="7" y="4"/>
                          <a:pt x="7" y="4"/>
                        </a:cubicBezTo>
                        <a:cubicBezTo>
                          <a:pt x="6" y="3"/>
                          <a:pt x="4" y="1"/>
                          <a:pt x="3" y="1"/>
                        </a:cubicBezTo>
                        <a:cubicBezTo>
                          <a:pt x="0" y="0"/>
                          <a:pt x="0" y="7"/>
                          <a:pt x="0" y="9"/>
                        </a:cubicBezTo>
                        <a:cubicBezTo>
                          <a:pt x="0" y="13"/>
                          <a:pt x="2" y="15"/>
                          <a:pt x="4" y="18"/>
                        </a:cubicBezTo>
                        <a:cubicBezTo>
                          <a:pt x="5" y="17"/>
                          <a:pt x="6" y="16"/>
                          <a:pt x="6" y="16"/>
                        </a:cubicBezTo>
                        <a:cubicBezTo>
                          <a:pt x="7" y="14"/>
                          <a:pt x="6" y="16"/>
                          <a:pt x="6" y="1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8" name="Freeform 674">
                    <a:extLst>
                      <a:ext uri="{FF2B5EF4-FFF2-40B4-BE49-F238E27FC236}">
                        <a16:creationId xmlns:a16="http://schemas.microsoft.com/office/drawing/2014/main" id="{7EFE62B0-FA53-487C-9AB0-F31327E4D0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16710" y="3465306"/>
                    <a:ext cx="60525" cy="41414"/>
                  </a:xfrm>
                  <a:custGeom>
                    <a:avLst/>
                    <a:gdLst>
                      <a:gd name="T0" fmla="*/ 11 w 13"/>
                      <a:gd name="T1" fmla="*/ 0 h 9"/>
                      <a:gd name="T2" fmla="*/ 2 w 13"/>
                      <a:gd name="T3" fmla="*/ 2 h 9"/>
                      <a:gd name="T4" fmla="*/ 3 w 13"/>
                      <a:gd name="T5" fmla="*/ 9 h 9"/>
                      <a:gd name="T6" fmla="*/ 7 w 13"/>
                      <a:gd name="T7" fmla="*/ 8 h 9"/>
                      <a:gd name="T8" fmla="*/ 10 w 13"/>
                      <a:gd name="T9" fmla="*/ 7 h 9"/>
                      <a:gd name="T10" fmla="*/ 11 w 13"/>
                      <a:gd name="T11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9">
                        <a:moveTo>
                          <a:pt x="11" y="0"/>
                        </a:moveTo>
                        <a:cubicBezTo>
                          <a:pt x="9" y="0"/>
                          <a:pt x="2" y="0"/>
                          <a:pt x="2" y="2"/>
                        </a:cubicBezTo>
                        <a:cubicBezTo>
                          <a:pt x="0" y="4"/>
                          <a:pt x="0" y="8"/>
                          <a:pt x="3" y="9"/>
                        </a:cubicBezTo>
                        <a:cubicBezTo>
                          <a:pt x="4" y="8"/>
                          <a:pt x="6" y="9"/>
                          <a:pt x="7" y="8"/>
                        </a:cubicBezTo>
                        <a:cubicBezTo>
                          <a:pt x="8" y="8"/>
                          <a:pt x="9" y="6"/>
                          <a:pt x="10" y="7"/>
                        </a:cubicBezTo>
                        <a:cubicBezTo>
                          <a:pt x="13" y="9"/>
                          <a:pt x="11" y="1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69" name="Freeform 675">
                    <a:extLst>
                      <a:ext uri="{FF2B5EF4-FFF2-40B4-BE49-F238E27FC236}">
                        <a16:creationId xmlns:a16="http://schemas.microsoft.com/office/drawing/2014/main" id="{EE5D29CD-E8FA-49E6-BC6A-E3C0B11632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29583" y="3492382"/>
                    <a:ext cx="89196" cy="74861"/>
                  </a:xfrm>
                  <a:custGeom>
                    <a:avLst/>
                    <a:gdLst>
                      <a:gd name="T0" fmla="*/ 19 w 19"/>
                      <a:gd name="T1" fmla="*/ 14 h 16"/>
                      <a:gd name="T2" fmla="*/ 17 w 19"/>
                      <a:gd name="T3" fmla="*/ 10 h 16"/>
                      <a:gd name="T4" fmla="*/ 16 w 19"/>
                      <a:gd name="T5" fmla="*/ 7 h 16"/>
                      <a:gd name="T6" fmla="*/ 14 w 19"/>
                      <a:gd name="T7" fmla="*/ 3 h 16"/>
                      <a:gd name="T8" fmla="*/ 12 w 19"/>
                      <a:gd name="T9" fmla="*/ 0 h 16"/>
                      <a:gd name="T10" fmla="*/ 6 w 19"/>
                      <a:gd name="T11" fmla="*/ 6 h 16"/>
                      <a:gd name="T12" fmla="*/ 9 w 19"/>
                      <a:gd name="T13" fmla="*/ 9 h 16"/>
                      <a:gd name="T14" fmla="*/ 12 w 19"/>
                      <a:gd name="T15" fmla="*/ 11 h 16"/>
                      <a:gd name="T16" fmla="*/ 16 w 19"/>
                      <a:gd name="T17" fmla="*/ 13 h 16"/>
                      <a:gd name="T18" fmla="*/ 19 w 19"/>
                      <a:gd name="T19" fmla="*/ 14 h 16"/>
                      <a:gd name="T20" fmla="*/ 19 w 19"/>
                      <a:gd name="T21" fmla="*/ 1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9" h="16">
                        <a:moveTo>
                          <a:pt x="19" y="14"/>
                        </a:moveTo>
                        <a:cubicBezTo>
                          <a:pt x="19" y="12"/>
                          <a:pt x="19" y="11"/>
                          <a:pt x="17" y="10"/>
                        </a:cubicBezTo>
                        <a:cubicBezTo>
                          <a:pt x="15" y="9"/>
                          <a:pt x="17" y="8"/>
                          <a:pt x="16" y="7"/>
                        </a:cubicBezTo>
                        <a:cubicBezTo>
                          <a:pt x="15" y="5"/>
                          <a:pt x="14" y="6"/>
                          <a:pt x="14" y="3"/>
                        </a:cubicBezTo>
                        <a:cubicBezTo>
                          <a:pt x="14" y="3"/>
                          <a:pt x="11" y="1"/>
                          <a:pt x="12" y="0"/>
                        </a:cubicBezTo>
                        <a:cubicBezTo>
                          <a:pt x="9" y="0"/>
                          <a:pt x="0" y="1"/>
                          <a:pt x="6" y="6"/>
                        </a:cubicBezTo>
                        <a:cubicBezTo>
                          <a:pt x="7" y="7"/>
                          <a:pt x="8" y="8"/>
                          <a:pt x="9" y="9"/>
                        </a:cubicBezTo>
                        <a:cubicBezTo>
                          <a:pt x="10" y="10"/>
                          <a:pt x="11" y="10"/>
                          <a:pt x="12" y="11"/>
                        </a:cubicBezTo>
                        <a:cubicBezTo>
                          <a:pt x="14" y="11"/>
                          <a:pt x="16" y="11"/>
                          <a:pt x="16" y="13"/>
                        </a:cubicBezTo>
                        <a:cubicBezTo>
                          <a:pt x="17" y="14"/>
                          <a:pt x="18" y="16"/>
                          <a:pt x="19" y="14"/>
                        </a:cubicBezTo>
                        <a:cubicBezTo>
                          <a:pt x="19" y="13"/>
                          <a:pt x="18" y="15"/>
                          <a:pt x="19" y="1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0" name="Freeform 676">
                    <a:extLst>
                      <a:ext uri="{FF2B5EF4-FFF2-40B4-BE49-F238E27FC236}">
                        <a16:creationId xmlns:a16="http://schemas.microsoft.com/office/drawing/2014/main" id="{14EBA09A-CD41-4DD9-9606-8713DCE3C0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63031" y="3530609"/>
                    <a:ext cx="461905" cy="391822"/>
                  </a:xfrm>
                  <a:custGeom>
                    <a:avLst/>
                    <a:gdLst>
                      <a:gd name="T0" fmla="*/ 95 w 99"/>
                      <a:gd name="T1" fmla="*/ 73 h 84"/>
                      <a:gd name="T2" fmla="*/ 93 w 99"/>
                      <a:gd name="T3" fmla="*/ 68 h 84"/>
                      <a:gd name="T4" fmla="*/ 90 w 99"/>
                      <a:gd name="T5" fmla="*/ 65 h 84"/>
                      <a:gd name="T6" fmla="*/ 86 w 99"/>
                      <a:gd name="T7" fmla="*/ 60 h 84"/>
                      <a:gd name="T8" fmla="*/ 87 w 99"/>
                      <a:gd name="T9" fmla="*/ 55 h 84"/>
                      <a:gd name="T10" fmla="*/ 89 w 99"/>
                      <a:gd name="T11" fmla="*/ 50 h 84"/>
                      <a:gd name="T12" fmla="*/ 84 w 99"/>
                      <a:gd name="T13" fmla="*/ 49 h 84"/>
                      <a:gd name="T14" fmla="*/ 84 w 99"/>
                      <a:gd name="T15" fmla="*/ 46 h 84"/>
                      <a:gd name="T16" fmla="*/ 84 w 99"/>
                      <a:gd name="T17" fmla="*/ 40 h 84"/>
                      <a:gd name="T18" fmla="*/ 82 w 99"/>
                      <a:gd name="T19" fmla="*/ 36 h 84"/>
                      <a:gd name="T20" fmla="*/ 85 w 99"/>
                      <a:gd name="T21" fmla="*/ 31 h 84"/>
                      <a:gd name="T22" fmla="*/ 86 w 99"/>
                      <a:gd name="T23" fmla="*/ 20 h 84"/>
                      <a:gd name="T24" fmla="*/ 79 w 99"/>
                      <a:gd name="T25" fmla="*/ 18 h 84"/>
                      <a:gd name="T26" fmla="*/ 76 w 99"/>
                      <a:gd name="T27" fmla="*/ 15 h 84"/>
                      <a:gd name="T28" fmla="*/ 71 w 99"/>
                      <a:gd name="T29" fmla="*/ 13 h 84"/>
                      <a:gd name="T30" fmla="*/ 66 w 99"/>
                      <a:gd name="T31" fmla="*/ 12 h 84"/>
                      <a:gd name="T32" fmla="*/ 61 w 99"/>
                      <a:gd name="T33" fmla="*/ 11 h 84"/>
                      <a:gd name="T34" fmla="*/ 57 w 99"/>
                      <a:gd name="T35" fmla="*/ 12 h 84"/>
                      <a:gd name="T36" fmla="*/ 53 w 99"/>
                      <a:gd name="T37" fmla="*/ 15 h 84"/>
                      <a:gd name="T38" fmla="*/ 49 w 99"/>
                      <a:gd name="T39" fmla="*/ 17 h 84"/>
                      <a:gd name="T40" fmla="*/ 46 w 99"/>
                      <a:gd name="T41" fmla="*/ 20 h 84"/>
                      <a:gd name="T42" fmla="*/ 33 w 99"/>
                      <a:gd name="T43" fmla="*/ 18 h 84"/>
                      <a:gd name="T44" fmla="*/ 30 w 99"/>
                      <a:gd name="T45" fmla="*/ 16 h 84"/>
                      <a:gd name="T46" fmla="*/ 25 w 99"/>
                      <a:gd name="T47" fmla="*/ 15 h 84"/>
                      <a:gd name="T48" fmla="*/ 24 w 99"/>
                      <a:gd name="T49" fmla="*/ 10 h 84"/>
                      <a:gd name="T50" fmla="*/ 20 w 99"/>
                      <a:gd name="T51" fmla="*/ 5 h 84"/>
                      <a:gd name="T52" fmla="*/ 14 w 99"/>
                      <a:gd name="T53" fmla="*/ 5 h 84"/>
                      <a:gd name="T54" fmla="*/ 11 w 99"/>
                      <a:gd name="T55" fmla="*/ 7 h 84"/>
                      <a:gd name="T56" fmla="*/ 5 w 99"/>
                      <a:gd name="T57" fmla="*/ 4 h 84"/>
                      <a:gd name="T58" fmla="*/ 1 w 99"/>
                      <a:gd name="T59" fmla="*/ 3 h 84"/>
                      <a:gd name="T60" fmla="*/ 0 w 99"/>
                      <a:gd name="T61" fmla="*/ 5 h 84"/>
                      <a:gd name="T62" fmla="*/ 1 w 99"/>
                      <a:gd name="T63" fmla="*/ 8 h 84"/>
                      <a:gd name="T64" fmla="*/ 1 w 99"/>
                      <a:gd name="T65" fmla="*/ 10 h 84"/>
                      <a:gd name="T66" fmla="*/ 1 w 99"/>
                      <a:gd name="T67" fmla="*/ 12 h 84"/>
                      <a:gd name="T68" fmla="*/ 3 w 99"/>
                      <a:gd name="T69" fmla="*/ 14 h 84"/>
                      <a:gd name="T70" fmla="*/ 3 w 99"/>
                      <a:gd name="T71" fmla="*/ 16 h 84"/>
                      <a:gd name="T72" fmla="*/ 5 w 99"/>
                      <a:gd name="T73" fmla="*/ 21 h 84"/>
                      <a:gd name="T74" fmla="*/ 8 w 99"/>
                      <a:gd name="T75" fmla="*/ 24 h 84"/>
                      <a:gd name="T76" fmla="*/ 10 w 99"/>
                      <a:gd name="T77" fmla="*/ 25 h 84"/>
                      <a:gd name="T78" fmla="*/ 8 w 99"/>
                      <a:gd name="T79" fmla="*/ 37 h 84"/>
                      <a:gd name="T80" fmla="*/ 12 w 99"/>
                      <a:gd name="T81" fmla="*/ 41 h 84"/>
                      <a:gd name="T82" fmla="*/ 18 w 99"/>
                      <a:gd name="T83" fmla="*/ 47 h 84"/>
                      <a:gd name="T84" fmla="*/ 17 w 99"/>
                      <a:gd name="T85" fmla="*/ 50 h 84"/>
                      <a:gd name="T86" fmla="*/ 19 w 99"/>
                      <a:gd name="T87" fmla="*/ 52 h 84"/>
                      <a:gd name="T88" fmla="*/ 22 w 99"/>
                      <a:gd name="T89" fmla="*/ 58 h 84"/>
                      <a:gd name="T90" fmla="*/ 24 w 99"/>
                      <a:gd name="T91" fmla="*/ 55 h 84"/>
                      <a:gd name="T92" fmla="*/ 25 w 99"/>
                      <a:gd name="T93" fmla="*/ 56 h 84"/>
                      <a:gd name="T94" fmla="*/ 26 w 99"/>
                      <a:gd name="T95" fmla="*/ 57 h 84"/>
                      <a:gd name="T96" fmla="*/ 30 w 99"/>
                      <a:gd name="T97" fmla="*/ 57 h 84"/>
                      <a:gd name="T98" fmla="*/ 35 w 99"/>
                      <a:gd name="T99" fmla="*/ 66 h 84"/>
                      <a:gd name="T100" fmla="*/ 46 w 99"/>
                      <a:gd name="T101" fmla="*/ 74 h 84"/>
                      <a:gd name="T102" fmla="*/ 52 w 99"/>
                      <a:gd name="T103" fmla="*/ 76 h 84"/>
                      <a:gd name="T104" fmla="*/ 56 w 99"/>
                      <a:gd name="T105" fmla="*/ 75 h 84"/>
                      <a:gd name="T106" fmla="*/ 56 w 99"/>
                      <a:gd name="T107" fmla="*/ 76 h 84"/>
                      <a:gd name="T108" fmla="*/ 61 w 99"/>
                      <a:gd name="T109" fmla="*/ 73 h 84"/>
                      <a:gd name="T110" fmla="*/ 60 w 99"/>
                      <a:gd name="T111" fmla="*/ 73 h 84"/>
                      <a:gd name="T112" fmla="*/ 62 w 99"/>
                      <a:gd name="T113" fmla="*/ 73 h 84"/>
                      <a:gd name="T114" fmla="*/ 65 w 99"/>
                      <a:gd name="T115" fmla="*/ 77 h 84"/>
                      <a:gd name="T116" fmla="*/ 69 w 99"/>
                      <a:gd name="T117" fmla="*/ 81 h 84"/>
                      <a:gd name="T118" fmla="*/ 88 w 99"/>
                      <a:gd name="T119" fmla="*/ 84 h 84"/>
                      <a:gd name="T120" fmla="*/ 92 w 99"/>
                      <a:gd name="T121" fmla="*/ 77 h 84"/>
                      <a:gd name="T122" fmla="*/ 95 w 99"/>
                      <a:gd name="T123" fmla="*/ 73 h 84"/>
                      <a:gd name="T124" fmla="*/ 95 w 99"/>
                      <a:gd name="T125" fmla="*/ 73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99" h="84">
                        <a:moveTo>
                          <a:pt x="95" y="73"/>
                        </a:moveTo>
                        <a:cubicBezTo>
                          <a:pt x="93" y="72"/>
                          <a:pt x="94" y="70"/>
                          <a:pt x="93" y="68"/>
                        </a:cubicBezTo>
                        <a:cubicBezTo>
                          <a:pt x="93" y="67"/>
                          <a:pt x="91" y="66"/>
                          <a:pt x="90" y="65"/>
                        </a:cubicBezTo>
                        <a:cubicBezTo>
                          <a:pt x="88" y="64"/>
                          <a:pt x="87" y="62"/>
                          <a:pt x="86" y="60"/>
                        </a:cubicBezTo>
                        <a:cubicBezTo>
                          <a:pt x="84" y="58"/>
                          <a:pt x="85" y="58"/>
                          <a:pt x="87" y="55"/>
                        </a:cubicBezTo>
                        <a:cubicBezTo>
                          <a:pt x="88" y="54"/>
                          <a:pt x="90" y="52"/>
                          <a:pt x="89" y="50"/>
                        </a:cubicBezTo>
                        <a:cubicBezTo>
                          <a:pt x="88" y="49"/>
                          <a:pt x="85" y="49"/>
                          <a:pt x="84" y="49"/>
                        </a:cubicBezTo>
                        <a:cubicBezTo>
                          <a:pt x="83" y="48"/>
                          <a:pt x="84" y="46"/>
                          <a:pt x="84" y="46"/>
                        </a:cubicBezTo>
                        <a:cubicBezTo>
                          <a:pt x="83" y="44"/>
                          <a:pt x="83" y="41"/>
                          <a:pt x="84" y="40"/>
                        </a:cubicBezTo>
                        <a:cubicBezTo>
                          <a:pt x="86" y="38"/>
                          <a:pt x="83" y="37"/>
                          <a:pt x="82" y="36"/>
                        </a:cubicBezTo>
                        <a:cubicBezTo>
                          <a:pt x="82" y="35"/>
                          <a:pt x="84" y="32"/>
                          <a:pt x="85" y="31"/>
                        </a:cubicBezTo>
                        <a:cubicBezTo>
                          <a:pt x="85" y="30"/>
                          <a:pt x="87" y="20"/>
                          <a:pt x="86" y="20"/>
                        </a:cubicBezTo>
                        <a:cubicBezTo>
                          <a:pt x="83" y="20"/>
                          <a:pt x="82" y="20"/>
                          <a:pt x="79" y="18"/>
                        </a:cubicBezTo>
                        <a:cubicBezTo>
                          <a:pt x="78" y="17"/>
                          <a:pt x="77" y="16"/>
                          <a:pt x="76" y="15"/>
                        </a:cubicBezTo>
                        <a:cubicBezTo>
                          <a:pt x="75" y="14"/>
                          <a:pt x="72" y="14"/>
                          <a:pt x="71" y="13"/>
                        </a:cubicBezTo>
                        <a:cubicBezTo>
                          <a:pt x="69" y="13"/>
                          <a:pt x="68" y="13"/>
                          <a:pt x="66" y="12"/>
                        </a:cubicBezTo>
                        <a:cubicBezTo>
                          <a:pt x="65" y="10"/>
                          <a:pt x="63" y="11"/>
                          <a:pt x="61" y="11"/>
                        </a:cubicBezTo>
                        <a:cubicBezTo>
                          <a:pt x="60" y="12"/>
                          <a:pt x="58" y="11"/>
                          <a:pt x="57" y="12"/>
                        </a:cubicBezTo>
                        <a:cubicBezTo>
                          <a:pt x="55" y="12"/>
                          <a:pt x="54" y="14"/>
                          <a:pt x="53" y="15"/>
                        </a:cubicBezTo>
                        <a:cubicBezTo>
                          <a:pt x="52" y="16"/>
                          <a:pt x="49" y="15"/>
                          <a:pt x="49" y="17"/>
                        </a:cubicBezTo>
                        <a:cubicBezTo>
                          <a:pt x="49" y="19"/>
                          <a:pt x="48" y="19"/>
                          <a:pt x="46" y="20"/>
                        </a:cubicBezTo>
                        <a:cubicBezTo>
                          <a:pt x="41" y="21"/>
                          <a:pt x="37" y="21"/>
                          <a:pt x="33" y="18"/>
                        </a:cubicBezTo>
                        <a:cubicBezTo>
                          <a:pt x="32" y="17"/>
                          <a:pt x="31" y="16"/>
                          <a:pt x="30" y="16"/>
                        </a:cubicBezTo>
                        <a:cubicBezTo>
                          <a:pt x="28" y="14"/>
                          <a:pt x="27" y="15"/>
                          <a:pt x="25" y="15"/>
                        </a:cubicBezTo>
                        <a:cubicBezTo>
                          <a:pt x="24" y="14"/>
                          <a:pt x="24" y="11"/>
                          <a:pt x="24" y="10"/>
                        </a:cubicBezTo>
                        <a:cubicBezTo>
                          <a:pt x="21" y="9"/>
                          <a:pt x="20" y="8"/>
                          <a:pt x="20" y="5"/>
                        </a:cubicBezTo>
                        <a:cubicBezTo>
                          <a:pt x="20" y="0"/>
                          <a:pt x="16" y="3"/>
                          <a:pt x="14" y="5"/>
                        </a:cubicBezTo>
                        <a:cubicBezTo>
                          <a:pt x="13" y="6"/>
                          <a:pt x="12" y="7"/>
                          <a:pt x="11" y="7"/>
                        </a:cubicBezTo>
                        <a:cubicBezTo>
                          <a:pt x="9" y="6"/>
                          <a:pt x="6" y="6"/>
                          <a:pt x="5" y="4"/>
                        </a:cubicBezTo>
                        <a:cubicBezTo>
                          <a:pt x="3" y="2"/>
                          <a:pt x="3" y="1"/>
                          <a:pt x="1" y="3"/>
                        </a:cubicBezTo>
                        <a:cubicBezTo>
                          <a:pt x="1" y="4"/>
                          <a:pt x="0" y="4"/>
                          <a:pt x="0" y="5"/>
                        </a:cubicBezTo>
                        <a:cubicBezTo>
                          <a:pt x="0" y="6"/>
                          <a:pt x="0" y="7"/>
                          <a:pt x="1" y="8"/>
                        </a:cubicBezTo>
                        <a:cubicBezTo>
                          <a:pt x="1" y="8"/>
                          <a:pt x="2" y="10"/>
                          <a:pt x="1" y="10"/>
                        </a:cubicBezTo>
                        <a:cubicBezTo>
                          <a:pt x="1" y="11"/>
                          <a:pt x="0" y="11"/>
                          <a:pt x="1" y="12"/>
                        </a:cubicBezTo>
                        <a:cubicBezTo>
                          <a:pt x="1" y="13"/>
                          <a:pt x="3" y="13"/>
                          <a:pt x="3" y="14"/>
                        </a:cubicBezTo>
                        <a:cubicBezTo>
                          <a:pt x="3" y="15"/>
                          <a:pt x="2" y="16"/>
                          <a:pt x="3" y="16"/>
                        </a:cubicBezTo>
                        <a:cubicBezTo>
                          <a:pt x="4" y="18"/>
                          <a:pt x="4" y="19"/>
                          <a:pt x="5" y="21"/>
                        </a:cubicBezTo>
                        <a:cubicBezTo>
                          <a:pt x="6" y="22"/>
                          <a:pt x="6" y="23"/>
                          <a:pt x="8" y="24"/>
                        </a:cubicBezTo>
                        <a:cubicBezTo>
                          <a:pt x="8" y="24"/>
                          <a:pt x="10" y="25"/>
                          <a:pt x="10" y="25"/>
                        </a:cubicBezTo>
                        <a:cubicBezTo>
                          <a:pt x="11" y="29"/>
                          <a:pt x="2" y="33"/>
                          <a:pt x="8" y="37"/>
                        </a:cubicBezTo>
                        <a:cubicBezTo>
                          <a:pt x="10" y="38"/>
                          <a:pt x="10" y="40"/>
                          <a:pt x="12" y="41"/>
                        </a:cubicBezTo>
                        <a:cubicBezTo>
                          <a:pt x="14" y="43"/>
                          <a:pt x="16" y="44"/>
                          <a:pt x="18" y="47"/>
                        </a:cubicBezTo>
                        <a:cubicBezTo>
                          <a:pt x="18" y="48"/>
                          <a:pt x="17" y="49"/>
                          <a:pt x="17" y="50"/>
                        </a:cubicBezTo>
                        <a:cubicBezTo>
                          <a:pt x="18" y="51"/>
                          <a:pt x="20" y="51"/>
                          <a:pt x="19" y="52"/>
                        </a:cubicBezTo>
                        <a:cubicBezTo>
                          <a:pt x="19" y="55"/>
                          <a:pt x="21" y="56"/>
                          <a:pt x="22" y="58"/>
                        </a:cubicBezTo>
                        <a:cubicBezTo>
                          <a:pt x="24" y="57"/>
                          <a:pt x="23" y="56"/>
                          <a:pt x="24" y="55"/>
                        </a:cubicBezTo>
                        <a:cubicBezTo>
                          <a:pt x="24" y="55"/>
                          <a:pt x="25" y="56"/>
                          <a:pt x="25" y="56"/>
                        </a:cubicBezTo>
                        <a:cubicBezTo>
                          <a:pt x="27" y="56"/>
                          <a:pt x="25" y="56"/>
                          <a:pt x="26" y="57"/>
                        </a:cubicBezTo>
                        <a:cubicBezTo>
                          <a:pt x="27" y="58"/>
                          <a:pt x="28" y="55"/>
                          <a:pt x="30" y="57"/>
                        </a:cubicBezTo>
                        <a:cubicBezTo>
                          <a:pt x="32" y="60"/>
                          <a:pt x="33" y="63"/>
                          <a:pt x="35" y="66"/>
                        </a:cubicBezTo>
                        <a:cubicBezTo>
                          <a:pt x="37" y="69"/>
                          <a:pt x="42" y="72"/>
                          <a:pt x="46" y="74"/>
                        </a:cubicBezTo>
                        <a:cubicBezTo>
                          <a:pt x="48" y="75"/>
                          <a:pt x="50" y="75"/>
                          <a:pt x="52" y="76"/>
                        </a:cubicBezTo>
                        <a:cubicBezTo>
                          <a:pt x="53" y="76"/>
                          <a:pt x="56" y="75"/>
                          <a:pt x="56" y="75"/>
                        </a:cubicBezTo>
                        <a:cubicBezTo>
                          <a:pt x="56" y="75"/>
                          <a:pt x="56" y="76"/>
                          <a:pt x="56" y="76"/>
                        </a:cubicBezTo>
                        <a:cubicBezTo>
                          <a:pt x="57" y="76"/>
                          <a:pt x="60" y="74"/>
                          <a:pt x="61" y="73"/>
                        </a:cubicBezTo>
                        <a:cubicBezTo>
                          <a:pt x="61" y="73"/>
                          <a:pt x="60" y="73"/>
                          <a:pt x="60" y="73"/>
                        </a:cubicBezTo>
                        <a:cubicBezTo>
                          <a:pt x="60" y="72"/>
                          <a:pt x="62" y="73"/>
                          <a:pt x="62" y="73"/>
                        </a:cubicBezTo>
                        <a:cubicBezTo>
                          <a:pt x="64" y="74"/>
                          <a:pt x="64" y="75"/>
                          <a:pt x="65" y="77"/>
                        </a:cubicBezTo>
                        <a:cubicBezTo>
                          <a:pt x="66" y="80"/>
                          <a:pt x="67" y="80"/>
                          <a:pt x="69" y="81"/>
                        </a:cubicBezTo>
                        <a:cubicBezTo>
                          <a:pt x="75" y="82"/>
                          <a:pt x="82" y="83"/>
                          <a:pt x="88" y="84"/>
                        </a:cubicBezTo>
                        <a:cubicBezTo>
                          <a:pt x="88" y="80"/>
                          <a:pt x="89" y="79"/>
                          <a:pt x="92" y="77"/>
                        </a:cubicBezTo>
                        <a:cubicBezTo>
                          <a:pt x="94" y="76"/>
                          <a:pt x="99" y="75"/>
                          <a:pt x="95" y="73"/>
                        </a:cubicBezTo>
                        <a:cubicBezTo>
                          <a:pt x="94" y="72"/>
                          <a:pt x="97" y="74"/>
                          <a:pt x="95" y="7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1" name="Freeform 677">
                    <a:extLst>
                      <a:ext uri="{FF2B5EF4-FFF2-40B4-BE49-F238E27FC236}">
                        <a16:creationId xmlns:a16="http://schemas.microsoft.com/office/drawing/2014/main" id="{1B26BF56-045B-48F7-AC59-04D87734C9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2588" y="3535388"/>
                    <a:ext cx="36635" cy="27078"/>
                  </a:xfrm>
                  <a:custGeom>
                    <a:avLst/>
                    <a:gdLst>
                      <a:gd name="T0" fmla="*/ 1 w 8"/>
                      <a:gd name="T1" fmla="*/ 1 h 6"/>
                      <a:gd name="T2" fmla="*/ 3 w 8"/>
                      <a:gd name="T3" fmla="*/ 4 h 6"/>
                      <a:gd name="T4" fmla="*/ 8 w 8"/>
                      <a:gd name="T5" fmla="*/ 6 h 6"/>
                      <a:gd name="T6" fmla="*/ 0 w 8"/>
                      <a:gd name="T7" fmla="*/ 0 h 6"/>
                      <a:gd name="T8" fmla="*/ 1 w 8"/>
                      <a:gd name="T9" fmla="*/ 1 h 6"/>
                      <a:gd name="T10" fmla="*/ 1 w 8"/>
                      <a:gd name="T11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" h="6">
                        <a:moveTo>
                          <a:pt x="1" y="1"/>
                        </a:moveTo>
                        <a:cubicBezTo>
                          <a:pt x="2" y="1"/>
                          <a:pt x="2" y="3"/>
                          <a:pt x="3" y="4"/>
                        </a:cubicBezTo>
                        <a:cubicBezTo>
                          <a:pt x="5" y="4"/>
                          <a:pt x="6" y="5"/>
                          <a:pt x="8" y="6"/>
                        </a:cubicBezTo>
                        <a:cubicBezTo>
                          <a:pt x="7" y="2"/>
                          <a:pt x="3" y="1"/>
                          <a:pt x="0" y="0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2" y="1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2" name="Freeform 678">
                    <a:extLst>
                      <a:ext uri="{FF2B5EF4-FFF2-40B4-BE49-F238E27FC236}">
                        <a16:creationId xmlns:a16="http://schemas.microsoft.com/office/drawing/2014/main" id="{0993DB8F-8E65-4F4C-B80E-746601C690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278" y="3422300"/>
                    <a:ext cx="164057" cy="84419"/>
                  </a:xfrm>
                  <a:custGeom>
                    <a:avLst/>
                    <a:gdLst>
                      <a:gd name="T0" fmla="*/ 26 w 35"/>
                      <a:gd name="T1" fmla="*/ 15 h 18"/>
                      <a:gd name="T2" fmla="*/ 30 w 35"/>
                      <a:gd name="T3" fmla="*/ 17 h 18"/>
                      <a:gd name="T4" fmla="*/ 34 w 35"/>
                      <a:gd name="T5" fmla="*/ 17 h 18"/>
                      <a:gd name="T6" fmla="*/ 33 w 35"/>
                      <a:gd name="T7" fmla="*/ 12 h 18"/>
                      <a:gd name="T8" fmla="*/ 30 w 35"/>
                      <a:gd name="T9" fmla="*/ 10 h 18"/>
                      <a:gd name="T10" fmla="*/ 27 w 35"/>
                      <a:gd name="T11" fmla="*/ 7 h 18"/>
                      <a:gd name="T12" fmla="*/ 19 w 35"/>
                      <a:gd name="T13" fmla="*/ 6 h 18"/>
                      <a:gd name="T14" fmla="*/ 9 w 35"/>
                      <a:gd name="T15" fmla="*/ 4 h 18"/>
                      <a:gd name="T16" fmla="*/ 0 w 35"/>
                      <a:gd name="T17" fmla="*/ 2 h 18"/>
                      <a:gd name="T18" fmla="*/ 8 w 35"/>
                      <a:gd name="T19" fmla="*/ 14 h 18"/>
                      <a:gd name="T20" fmla="*/ 18 w 35"/>
                      <a:gd name="T21" fmla="*/ 18 h 18"/>
                      <a:gd name="T22" fmla="*/ 26 w 35"/>
                      <a:gd name="T23" fmla="*/ 15 h 18"/>
                      <a:gd name="T24" fmla="*/ 26 w 35"/>
                      <a:gd name="T25" fmla="*/ 15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5" h="18">
                        <a:moveTo>
                          <a:pt x="26" y="15"/>
                        </a:moveTo>
                        <a:cubicBezTo>
                          <a:pt x="27" y="14"/>
                          <a:pt x="29" y="16"/>
                          <a:pt x="30" y="17"/>
                        </a:cubicBezTo>
                        <a:cubicBezTo>
                          <a:pt x="30" y="17"/>
                          <a:pt x="34" y="17"/>
                          <a:pt x="34" y="17"/>
                        </a:cubicBezTo>
                        <a:cubicBezTo>
                          <a:pt x="35" y="16"/>
                          <a:pt x="30" y="12"/>
                          <a:pt x="33" y="12"/>
                        </a:cubicBezTo>
                        <a:cubicBezTo>
                          <a:pt x="32" y="11"/>
                          <a:pt x="30" y="11"/>
                          <a:pt x="30" y="10"/>
                        </a:cubicBezTo>
                        <a:cubicBezTo>
                          <a:pt x="30" y="8"/>
                          <a:pt x="29" y="7"/>
                          <a:pt x="27" y="7"/>
                        </a:cubicBezTo>
                        <a:cubicBezTo>
                          <a:pt x="24" y="7"/>
                          <a:pt x="22" y="8"/>
                          <a:pt x="19" y="6"/>
                        </a:cubicBezTo>
                        <a:cubicBezTo>
                          <a:pt x="16" y="5"/>
                          <a:pt x="13" y="5"/>
                          <a:pt x="9" y="4"/>
                        </a:cubicBezTo>
                        <a:cubicBezTo>
                          <a:pt x="6" y="3"/>
                          <a:pt x="4" y="0"/>
                          <a:pt x="0" y="2"/>
                        </a:cubicBezTo>
                        <a:cubicBezTo>
                          <a:pt x="3" y="6"/>
                          <a:pt x="11" y="7"/>
                          <a:pt x="8" y="14"/>
                        </a:cubicBezTo>
                        <a:cubicBezTo>
                          <a:pt x="11" y="14"/>
                          <a:pt x="18" y="14"/>
                          <a:pt x="18" y="18"/>
                        </a:cubicBezTo>
                        <a:cubicBezTo>
                          <a:pt x="18" y="15"/>
                          <a:pt x="24" y="15"/>
                          <a:pt x="26" y="15"/>
                        </a:cubicBezTo>
                        <a:cubicBezTo>
                          <a:pt x="27" y="14"/>
                          <a:pt x="19" y="15"/>
                          <a:pt x="26" y="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3" name="Freeform 679">
                    <a:extLst>
                      <a:ext uri="{FF2B5EF4-FFF2-40B4-BE49-F238E27FC236}">
                        <a16:creationId xmlns:a16="http://schemas.microsoft.com/office/drawing/2014/main" id="{80E3F01D-131F-4DE1-87D6-ADFCE69DD6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7367" y="3478048"/>
                    <a:ext cx="125829" cy="98753"/>
                  </a:xfrm>
                  <a:custGeom>
                    <a:avLst/>
                    <a:gdLst>
                      <a:gd name="T0" fmla="*/ 8 w 27"/>
                      <a:gd name="T1" fmla="*/ 2 h 21"/>
                      <a:gd name="T2" fmla="*/ 10 w 27"/>
                      <a:gd name="T3" fmla="*/ 5 h 21"/>
                      <a:gd name="T4" fmla="*/ 7 w 27"/>
                      <a:gd name="T5" fmla="*/ 5 h 21"/>
                      <a:gd name="T6" fmla="*/ 4 w 27"/>
                      <a:gd name="T7" fmla="*/ 3 h 21"/>
                      <a:gd name="T8" fmla="*/ 4 w 27"/>
                      <a:gd name="T9" fmla="*/ 7 h 21"/>
                      <a:gd name="T10" fmla="*/ 6 w 27"/>
                      <a:gd name="T11" fmla="*/ 11 h 21"/>
                      <a:gd name="T12" fmla="*/ 8 w 27"/>
                      <a:gd name="T13" fmla="*/ 14 h 21"/>
                      <a:gd name="T14" fmla="*/ 9 w 27"/>
                      <a:gd name="T15" fmla="*/ 17 h 21"/>
                      <a:gd name="T16" fmla="*/ 16 w 27"/>
                      <a:gd name="T17" fmla="*/ 13 h 21"/>
                      <a:gd name="T18" fmla="*/ 17 w 27"/>
                      <a:gd name="T19" fmla="*/ 16 h 21"/>
                      <a:gd name="T20" fmla="*/ 21 w 27"/>
                      <a:gd name="T21" fmla="*/ 21 h 21"/>
                      <a:gd name="T22" fmla="*/ 21 w 27"/>
                      <a:gd name="T23" fmla="*/ 18 h 21"/>
                      <a:gd name="T24" fmla="*/ 23 w 27"/>
                      <a:gd name="T25" fmla="*/ 16 h 21"/>
                      <a:gd name="T26" fmla="*/ 25 w 27"/>
                      <a:gd name="T27" fmla="*/ 11 h 21"/>
                      <a:gd name="T28" fmla="*/ 19 w 27"/>
                      <a:gd name="T29" fmla="*/ 1 h 21"/>
                      <a:gd name="T30" fmla="*/ 12 w 27"/>
                      <a:gd name="T31" fmla="*/ 2 h 21"/>
                      <a:gd name="T32" fmla="*/ 9 w 27"/>
                      <a:gd name="T33" fmla="*/ 0 h 21"/>
                      <a:gd name="T34" fmla="*/ 8 w 27"/>
                      <a:gd name="T35" fmla="*/ 2 h 21"/>
                      <a:gd name="T36" fmla="*/ 8 w 27"/>
                      <a:gd name="T37" fmla="*/ 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7" h="21">
                        <a:moveTo>
                          <a:pt x="8" y="2"/>
                        </a:moveTo>
                        <a:cubicBezTo>
                          <a:pt x="8" y="2"/>
                          <a:pt x="11" y="4"/>
                          <a:pt x="10" y="5"/>
                        </a:cubicBezTo>
                        <a:cubicBezTo>
                          <a:pt x="10" y="5"/>
                          <a:pt x="7" y="5"/>
                          <a:pt x="7" y="5"/>
                        </a:cubicBezTo>
                        <a:cubicBezTo>
                          <a:pt x="5" y="5"/>
                          <a:pt x="5" y="3"/>
                          <a:pt x="4" y="3"/>
                        </a:cubicBezTo>
                        <a:cubicBezTo>
                          <a:pt x="0" y="2"/>
                          <a:pt x="4" y="6"/>
                          <a:pt x="4" y="7"/>
                        </a:cubicBezTo>
                        <a:cubicBezTo>
                          <a:pt x="4" y="10"/>
                          <a:pt x="7" y="8"/>
                          <a:pt x="6" y="11"/>
                        </a:cubicBezTo>
                        <a:cubicBezTo>
                          <a:pt x="5" y="13"/>
                          <a:pt x="7" y="13"/>
                          <a:pt x="8" y="14"/>
                        </a:cubicBezTo>
                        <a:cubicBezTo>
                          <a:pt x="9" y="14"/>
                          <a:pt x="9" y="16"/>
                          <a:pt x="9" y="17"/>
                        </a:cubicBezTo>
                        <a:cubicBezTo>
                          <a:pt x="10" y="16"/>
                          <a:pt x="14" y="14"/>
                          <a:pt x="16" y="13"/>
                        </a:cubicBezTo>
                        <a:cubicBezTo>
                          <a:pt x="17" y="13"/>
                          <a:pt x="17" y="15"/>
                          <a:pt x="17" y="16"/>
                        </a:cubicBezTo>
                        <a:cubicBezTo>
                          <a:pt x="17" y="19"/>
                          <a:pt x="18" y="20"/>
                          <a:pt x="21" y="21"/>
                        </a:cubicBezTo>
                        <a:cubicBezTo>
                          <a:pt x="21" y="20"/>
                          <a:pt x="21" y="18"/>
                          <a:pt x="21" y="18"/>
                        </a:cubicBezTo>
                        <a:cubicBezTo>
                          <a:pt x="22" y="17"/>
                          <a:pt x="23" y="17"/>
                          <a:pt x="23" y="16"/>
                        </a:cubicBezTo>
                        <a:cubicBezTo>
                          <a:pt x="24" y="14"/>
                          <a:pt x="24" y="12"/>
                          <a:pt x="25" y="11"/>
                        </a:cubicBezTo>
                        <a:cubicBezTo>
                          <a:pt x="27" y="8"/>
                          <a:pt x="21" y="2"/>
                          <a:pt x="19" y="1"/>
                        </a:cubicBezTo>
                        <a:cubicBezTo>
                          <a:pt x="17" y="4"/>
                          <a:pt x="15" y="4"/>
                          <a:pt x="12" y="2"/>
                        </a:cubicBezTo>
                        <a:cubicBezTo>
                          <a:pt x="12" y="1"/>
                          <a:pt x="10" y="0"/>
                          <a:pt x="9" y="0"/>
                        </a:cubicBezTo>
                        <a:cubicBezTo>
                          <a:pt x="8" y="0"/>
                          <a:pt x="8" y="1"/>
                          <a:pt x="8" y="2"/>
                        </a:cubicBezTo>
                        <a:cubicBezTo>
                          <a:pt x="9" y="3"/>
                          <a:pt x="7" y="0"/>
                          <a:pt x="8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4" name="Freeform 680">
                    <a:extLst>
                      <a:ext uri="{FF2B5EF4-FFF2-40B4-BE49-F238E27FC236}">
                        <a16:creationId xmlns:a16="http://schemas.microsoft.com/office/drawing/2014/main" id="{6DFAE0B0-D059-4200-B130-321EDD471B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8778" y="3787046"/>
                    <a:ext cx="41412" cy="47783"/>
                  </a:xfrm>
                  <a:custGeom>
                    <a:avLst/>
                    <a:gdLst>
                      <a:gd name="T0" fmla="*/ 3 w 9"/>
                      <a:gd name="T1" fmla="*/ 2 h 10"/>
                      <a:gd name="T2" fmla="*/ 0 w 9"/>
                      <a:gd name="T3" fmla="*/ 7 h 10"/>
                      <a:gd name="T4" fmla="*/ 4 w 9"/>
                      <a:gd name="T5" fmla="*/ 8 h 10"/>
                      <a:gd name="T6" fmla="*/ 9 w 9"/>
                      <a:gd name="T7" fmla="*/ 10 h 10"/>
                      <a:gd name="T8" fmla="*/ 7 w 9"/>
                      <a:gd name="T9" fmla="*/ 5 h 10"/>
                      <a:gd name="T10" fmla="*/ 8 w 9"/>
                      <a:gd name="T11" fmla="*/ 3 h 10"/>
                      <a:gd name="T12" fmla="*/ 3 w 9"/>
                      <a:gd name="T13" fmla="*/ 2 h 10"/>
                      <a:gd name="T14" fmla="*/ 3 w 9"/>
                      <a:gd name="T15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0">
                        <a:moveTo>
                          <a:pt x="3" y="2"/>
                        </a:moveTo>
                        <a:cubicBezTo>
                          <a:pt x="1" y="3"/>
                          <a:pt x="0" y="5"/>
                          <a:pt x="0" y="7"/>
                        </a:cubicBezTo>
                        <a:cubicBezTo>
                          <a:pt x="1" y="7"/>
                          <a:pt x="4" y="7"/>
                          <a:pt x="4" y="8"/>
                        </a:cubicBezTo>
                        <a:cubicBezTo>
                          <a:pt x="6" y="10"/>
                          <a:pt x="7" y="10"/>
                          <a:pt x="9" y="10"/>
                        </a:cubicBezTo>
                        <a:cubicBezTo>
                          <a:pt x="9" y="10"/>
                          <a:pt x="7" y="5"/>
                          <a:pt x="7" y="5"/>
                        </a:cubicBezTo>
                        <a:cubicBezTo>
                          <a:pt x="8" y="5"/>
                          <a:pt x="9" y="5"/>
                          <a:pt x="8" y="3"/>
                        </a:cubicBezTo>
                        <a:cubicBezTo>
                          <a:pt x="6" y="2"/>
                          <a:pt x="5" y="0"/>
                          <a:pt x="3" y="2"/>
                        </a:cubicBezTo>
                        <a:cubicBezTo>
                          <a:pt x="1" y="4"/>
                          <a:pt x="4" y="1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5" name="Freeform 681">
                    <a:extLst>
                      <a:ext uri="{FF2B5EF4-FFF2-40B4-BE49-F238E27FC236}">
                        <a16:creationId xmlns:a16="http://schemas.microsoft.com/office/drawing/2014/main" id="{258B20C7-38A9-4BC8-8D71-6A40120EAB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57564" y="3610247"/>
                    <a:ext cx="162463" cy="125829"/>
                  </a:xfrm>
                  <a:custGeom>
                    <a:avLst/>
                    <a:gdLst>
                      <a:gd name="T0" fmla="*/ 29 w 35"/>
                      <a:gd name="T1" fmla="*/ 10 h 27"/>
                      <a:gd name="T2" fmla="*/ 30 w 35"/>
                      <a:gd name="T3" fmla="*/ 7 h 27"/>
                      <a:gd name="T4" fmla="*/ 29 w 35"/>
                      <a:gd name="T5" fmla="*/ 5 h 27"/>
                      <a:gd name="T6" fmla="*/ 35 w 35"/>
                      <a:gd name="T7" fmla="*/ 0 h 27"/>
                      <a:gd name="T8" fmla="*/ 25 w 35"/>
                      <a:gd name="T9" fmla="*/ 1 h 27"/>
                      <a:gd name="T10" fmla="*/ 19 w 35"/>
                      <a:gd name="T11" fmla="*/ 2 h 27"/>
                      <a:gd name="T12" fmla="*/ 13 w 35"/>
                      <a:gd name="T13" fmla="*/ 2 h 27"/>
                      <a:gd name="T14" fmla="*/ 8 w 35"/>
                      <a:gd name="T15" fmla="*/ 2 h 27"/>
                      <a:gd name="T16" fmla="*/ 7 w 35"/>
                      <a:gd name="T17" fmla="*/ 4 h 27"/>
                      <a:gd name="T18" fmla="*/ 6 w 35"/>
                      <a:gd name="T19" fmla="*/ 6 h 27"/>
                      <a:gd name="T20" fmla="*/ 3 w 35"/>
                      <a:gd name="T21" fmla="*/ 6 h 27"/>
                      <a:gd name="T22" fmla="*/ 3 w 35"/>
                      <a:gd name="T23" fmla="*/ 10 h 27"/>
                      <a:gd name="T24" fmla="*/ 4 w 35"/>
                      <a:gd name="T25" fmla="*/ 14 h 27"/>
                      <a:gd name="T26" fmla="*/ 2 w 35"/>
                      <a:gd name="T27" fmla="*/ 22 h 27"/>
                      <a:gd name="T28" fmla="*/ 7 w 35"/>
                      <a:gd name="T29" fmla="*/ 27 h 27"/>
                      <a:gd name="T30" fmla="*/ 13 w 35"/>
                      <a:gd name="T31" fmla="*/ 24 h 27"/>
                      <a:gd name="T32" fmla="*/ 22 w 35"/>
                      <a:gd name="T33" fmla="*/ 19 h 27"/>
                      <a:gd name="T34" fmla="*/ 28 w 35"/>
                      <a:gd name="T35" fmla="*/ 15 h 27"/>
                      <a:gd name="T36" fmla="*/ 29 w 35"/>
                      <a:gd name="T37" fmla="*/ 10 h 27"/>
                      <a:gd name="T38" fmla="*/ 29 w 35"/>
                      <a:gd name="T39" fmla="*/ 10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5" h="27">
                        <a:moveTo>
                          <a:pt x="29" y="10"/>
                        </a:moveTo>
                        <a:cubicBezTo>
                          <a:pt x="30" y="9"/>
                          <a:pt x="31" y="8"/>
                          <a:pt x="30" y="7"/>
                        </a:cubicBezTo>
                        <a:cubicBezTo>
                          <a:pt x="29" y="6"/>
                          <a:pt x="28" y="6"/>
                          <a:pt x="29" y="5"/>
                        </a:cubicBezTo>
                        <a:cubicBezTo>
                          <a:pt x="31" y="3"/>
                          <a:pt x="35" y="3"/>
                          <a:pt x="35" y="0"/>
                        </a:cubicBezTo>
                        <a:cubicBezTo>
                          <a:pt x="32" y="0"/>
                          <a:pt x="28" y="0"/>
                          <a:pt x="25" y="1"/>
                        </a:cubicBezTo>
                        <a:cubicBezTo>
                          <a:pt x="23" y="1"/>
                          <a:pt x="21" y="2"/>
                          <a:pt x="19" y="2"/>
                        </a:cubicBezTo>
                        <a:cubicBezTo>
                          <a:pt x="16" y="2"/>
                          <a:pt x="15" y="1"/>
                          <a:pt x="13" y="2"/>
                        </a:cubicBezTo>
                        <a:cubicBezTo>
                          <a:pt x="11" y="3"/>
                          <a:pt x="10" y="3"/>
                          <a:pt x="8" y="2"/>
                        </a:cubicBezTo>
                        <a:cubicBezTo>
                          <a:pt x="6" y="0"/>
                          <a:pt x="7" y="4"/>
                          <a:pt x="7" y="4"/>
                        </a:cubicBezTo>
                        <a:cubicBezTo>
                          <a:pt x="6" y="5"/>
                          <a:pt x="6" y="6"/>
                          <a:pt x="6" y="6"/>
                        </a:cubicBezTo>
                        <a:cubicBezTo>
                          <a:pt x="5" y="8"/>
                          <a:pt x="4" y="6"/>
                          <a:pt x="3" y="6"/>
                        </a:cubicBezTo>
                        <a:cubicBezTo>
                          <a:pt x="2" y="7"/>
                          <a:pt x="3" y="9"/>
                          <a:pt x="3" y="10"/>
                        </a:cubicBezTo>
                        <a:cubicBezTo>
                          <a:pt x="3" y="11"/>
                          <a:pt x="2" y="13"/>
                          <a:pt x="4" y="14"/>
                        </a:cubicBezTo>
                        <a:cubicBezTo>
                          <a:pt x="9" y="17"/>
                          <a:pt x="5" y="19"/>
                          <a:pt x="2" y="22"/>
                        </a:cubicBezTo>
                        <a:cubicBezTo>
                          <a:pt x="0" y="24"/>
                          <a:pt x="5" y="27"/>
                          <a:pt x="7" y="27"/>
                        </a:cubicBezTo>
                        <a:cubicBezTo>
                          <a:pt x="9" y="27"/>
                          <a:pt x="11" y="25"/>
                          <a:pt x="13" y="24"/>
                        </a:cubicBezTo>
                        <a:cubicBezTo>
                          <a:pt x="16" y="22"/>
                          <a:pt x="19" y="21"/>
                          <a:pt x="22" y="19"/>
                        </a:cubicBezTo>
                        <a:cubicBezTo>
                          <a:pt x="24" y="18"/>
                          <a:pt x="26" y="17"/>
                          <a:pt x="28" y="15"/>
                        </a:cubicBezTo>
                        <a:cubicBezTo>
                          <a:pt x="29" y="13"/>
                          <a:pt x="28" y="11"/>
                          <a:pt x="29" y="10"/>
                        </a:cubicBezTo>
                        <a:cubicBezTo>
                          <a:pt x="30" y="8"/>
                          <a:pt x="29" y="11"/>
                          <a:pt x="29" y="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6" name="Freeform 682">
                    <a:extLst>
                      <a:ext uri="{FF2B5EF4-FFF2-40B4-BE49-F238E27FC236}">
                        <a16:creationId xmlns:a16="http://schemas.microsoft.com/office/drawing/2014/main" id="{41BC294F-4846-43C1-A023-24CBC1B5F3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32424" y="3600692"/>
                    <a:ext cx="232545" cy="219803"/>
                  </a:xfrm>
                  <a:custGeom>
                    <a:avLst/>
                    <a:gdLst>
                      <a:gd name="T0" fmla="*/ 47 w 50"/>
                      <a:gd name="T1" fmla="*/ 36 h 47"/>
                      <a:gd name="T2" fmla="*/ 45 w 50"/>
                      <a:gd name="T3" fmla="*/ 34 h 47"/>
                      <a:gd name="T4" fmla="*/ 46 w 50"/>
                      <a:gd name="T5" fmla="*/ 32 h 47"/>
                      <a:gd name="T6" fmla="*/ 41 w 50"/>
                      <a:gd name="T7" fmla="*/ 27 h 47"/>
                      <a:gd name="T8" fmla="*/ 38 w 50"/>
                      <a:gd name="T9" fmla="*/ 25 h 47"/>
                      <a:gd name="T10" fmla="*/ 35 w 50"/>
                      <a:gd name="T11" fmla="*/ 18 h 47"/>
                      <a:gd name="T12" fmla="*/ 38 w 50"/>
                      <a:gd name="T13" fmla="*/ 10 h 47"/>
                      <a:gd name="T14" fmla="*/ 34 w 50"/>
                      <a:gd name="T15" fmla="*/ 6 h 47"/>
                      <a:gd name="T16" fmla="*/ 32 w 50"/>
                      <a:gd name="T17" fmla="*/ 2 h 47"/>
                      <a:gd name="T18" fmla="*/ 30 w 50"/>
                      <a:gd name="T19" fmla="*/ 3 h 47"/>
                      <a:gd name="T20" fmla="*/ 28 w 50"/>
                      <a:gd name="T21" fmla="*/ 1 h 47"/>
                      <a:gd name="T22" fmla="*/ 25 w 50"/>
                      <a:gd name="T23" fmla="*/ 2 h 47"/>
                      <a:gd name="T24" fmla="*/ 20 w 50"/>
                      <a:gd name="T25" fmla="*/ 1 h 47"/>
                      <a:gd name="T26" fmla="*/ 18 w 50"/>
                      <a:gd name="T27" fmla="*/ 4 h 47"/>
                      <a:gd name="T28" fmla="*/ 13 w 50"/>
                      <a:gd name="T29" fmla="*/ 7 h 47"/>
                      <a:gd name="T30" fmla="*/ 14 w 50"/>
                      <a:gd name="T31" fmla="*/ 10 h 47"/>
                      <a:gd name="T32" fmla="*/ 13 w 50"/>
                      <a:gd name="T33" fmla="*/ 13 h 47"/>
                      <a:gd name="T34" fmla="*/ 9 w 50"/>
                      <a:gd name="T35" fmla="*/ 19 h 47"/>
                      <a:gd name="T36" fmla="*/ 1 w 50"/>
                      <a:gd name="T37" fmla="*/ 25 h 47"/>
                      <a:gd name="T38" fmla="*/ 3 w 50"/>
                      <a:gd name="T39" fmla="*/ 30 h 47"/>
                      <a:gd name="T40" fmla="*/ 9 w 50"/>
                      <a:gd name="T41" fmla="*/ 31 h 47"/>
                      <a:gd name="T42" fmla="*/ 18 w 50"/>
                      <a:gd name="T43" fmla="*/ 36 h 47"/>
                      <a:gd name="T44" fmla="*/ 29 w 50"/>
                      <a:gd name="T45" fmla="*/ 45 h 47"/>
                      <a:gd name="T46" fmla="*/ 38 w 50"/>
                      <a:gd name="T47" fmla="*/ 47 h 47"/>
                      <a:gd name="T48" fmla="*/ 43 w 50"/>
                      <a:gd name="T49" fmla="*/ 42 h 47"/>
                      <a:gd name="T50" fmla="*/ 50 w 50"/>
                      <a:gd name="T51" fmla="*/ 43 h 47"/>
                      <a:gd name="T52" fmla="*/ 47 w 50"/>
                      <a:gd name="T53" fmla="*/ 39 h 47"/>
                      <a:gd name="T54" fmla="*/ 47 w 50"/>
                      <a:gd name="T55" fmla="*/ 36 h 47"/>
                      <a:gd name="T56" fmla="*/ 47 w 50"/>
                      <a:gd name="T57" fmla="*/ 36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50" h="47">
                        <a:moveTo>
                          <a:pt x="47" y="36"/>
                        </a:moveTo>
                        <a:cubicBezTo>
                          <a:pt x="47" y="36"/>
                          <a:pt x="45" y="35"/>
                          <a:pt x="45" y="34"/>
                        </a:cubicBezTo>
                        <a:cubicBezTo>
                          <a:pt x="45" y="33"/>
                          <a:pt x="46" y="33"/>
                          <a:pt x="46" y="32"/>
                        </a:cubicBezTo>
                        <a:cubicBezTo>
                          <a:pt x="45" y="30"/>
                          <a:pt x="43" y="29"/>
                          <a:pt x="41" y="27"/>
                        </a:cubicBezTo>
                        <a:cubicBezTo>
                          <a:pt x="40" y="27"/>
                          <a:pt x="38" y="26"/>
                          <a:pt x="38" y="25"/>
                        </a:cubicBezTo>
                        <a:cubicBezTo>
                          <a:pt x="37" y="23"/>
                          <a:pt x="35" y="21"/>
                          <a:pt x="35" y="18"/>
                        </a:cubicBezTo>
                        <a:cubicBezTo>
                          <a:pt x="34" y="16"/>
                          <a:pt x="40" y="12"/>
                          <a:pt x="38" y="10"/>
                        </a:cubicBezTo>
                        <a:cubicBezTo>
                          <a:pt x="36" y="9"/>
                          <a:pt x="35" y="8"/>
                          <a:pt x="34" y="6"/>
                        </a:cubicBezTo>
                        <a:cubicBezTo>
                          <a:pt x="33" y="5"/>
                          <a:pt x="33" y="3"/>
                          <a:pt x="32" y="2"/>
                        </a:cubicBezTo>
                        <a:cubicBezTo>
                          <a:pt x="31" y="2"/>
                          <a:pt x="31" y="3"/>
                          <a:pt x="30" y="3"/>
                        </a:cubicBezTo>
                        <a:cubicBezTo>
                          <a:pt x="28" y="3"/>
                          <a:pt x="29" y="1"/>
                          <a:pt x="28" y="1"/>
                        </a:cubicBezTo>
                        <a:cubicBezTo>
                          <a:pt x="27" y="1"/>
                          <a:pt x="25" y="2"/>
                          <a:pt x="25" y="2"/>
                        </a:cubicBezTo>
                        <a:cubicBezTo>
                          <a:pt x="23" y="0"/>
                          <a:pt x="22" y="1"/>
                          <a:pt x="20" y="1"/>
                        </a:cubicBezTo>
                        <a:cubicBezTo>
                          <a:pt x="18" y="2"/>
                          <a:pt x="19" y="3"/>
                          <a:pt x="18" y="4"/>
                        </a:cubicBezTo>
                        <a:cubicBezTo>
                          <a:pt x="16" y="5"/>
                          <a:pt x="14" y="5"/>
                          <a:pt x="13" y="7"/>
                        </a:cubicBezTo>
                        <a:cubicBezTo>
                          <a:pt x="12" y="9"/>
                          <a:pt x="14" y="8"/>
                          <a:pt x="14" y="10"/>
                        </a:cubicBezTo>
                        <a:cubicBezTo>
                          <a:pt x="14" y="11"/>
                          <a:pt x="13" y="11"/>
                          <a:pt x="13" y="13"/>
                        </a:cubicBezTo>
                        <a:cubicBezTo>
                          <a:pt x="13" y="16"/>
                          <a:pt x="12" y="17"/>
                          <a:pt x="9" y="19"/>
                        </a:cubicBezTo>
                        <a:cubicBezTo>
                          <a:pt x="7" y="20"/>
                          <a:pt x="0" y="23"/>
                          <a:pt x="1" y="25"/>
                        </a:cubicBezTo>
                        <a:cubicBezTo>
                          <a:pt x="2" y="26"/>
                          <a:pt x="2" y="29"/>
                          <a:pt x="3" y="30"/>
                        </a:cubicBezTo>
                        <a:cubicBezTo>
                          <a:pt x="4" y="31"/>
                          <a:pt x="8" y="31"/>
                          <a:pt x="9" y="31"/>
                        </a:cubicBezTo>
                        <a:cubicBezTo>
                          <a:pt x="12" y="32"/>
                          <a:pt x="15" y="34"/>
                          <a:pt x="18" y="36"/>
                        </a:cubicBezTo>
                        <a:cubicBezTo>
                          <a:pt x="22" y="39"/>
                          <a:pt x="25" y="42"/>
                          <a:pt x="29" y="45"/>
                        </a:cubicBezTo>
                        <a:cubicBezTo>
                          <a:pt x="32" y="47"/>
                          <a:pt x="35" y="47"/>
                          <a:pt x="38" y="47"/>
                        </a:cubicBezTo>
                        <a:cubicBezTo>
                          <a:pt x="41" y="47"/>
                          <a:pt x="41" y="44"/>
                          <a:pt x="43" y="42"/>
                        </a:cubicBezTo>
                        <a:cubicBezTo>
                          <a:pt x="45" y="40"/>
                          <a:pt x="49" y="44"/>
                          <a:pt x="50" y="43"/>
                        </a:cubicBezTo>
                        <a:cubicBezTo>
                          <a:pt x="49" y="42"/>
                          <a:pt x="48" y="41"/>
                          <a:pt x="47" y="39"/>
                        </a:cubicBezTo>
                        <a:cubicBezTo>
                          <a:pt x="47" y="38"/>
                          <a:pt x="48" y="37"/>
                          <a:pt x="47" y="36"/>
                        </a:cubicBezTo>
                        <a:cubicBezTo>
                          <a:pt x="46" y="35"/>
                          <a:pt x="48" y="37"/>
                          <a:pt x="47" y="3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7" name="Freeform 683">
                    <a:extLst>
                      <a:ext uri="{FF2B5EF4-FFF2-40B4-BE49-F238E27FC236}">
                        <a16:creationId xmlns:a16="http://schemas.microsoft.com/office/drawing/2014/main" id="{44D6DDBD-2FDA-4B65-9958-129591E2BB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37760" y="3473271"/>
                    <a:ext cx="442791" cy="168834"/>
                  </a:xfrm>
                  <a:custGeom>
                    <a:avLst/>
                    <a:gdLst>
                      <a:gd name="T0" fmla="*/ 52 w 95"/>
                      <a:gd name="T1" fmla="*/ 36 h 36"/>
                      <a:gd name="T2" fmla="*/ 54 w 95"/>
                      <a:gd name="T3" fmla="*/ 33 h 36"/>
                      <a:gd name="T4" fmla="*/ 55 w 95"/>
                      <a:gd name="T5" fmla="*/ 31 h 36"/>
                      <a:gd name="T6" fmla="*/ 60 w 95"/>
                      <a:gd name="T7" fmla="*/ 31 h 36"/>
                      <a:gd name="T8" fmla="*/ 64 w 95"/>
                      <a:gd name="T9" fmla="*/ 31 h 36"/>
                      <a:gd name="T10" fmla="*/ 75 w 95"/>
                      <a:gd name="T11" fmla="*/ 29 h 36"/>
                      <a:gd name="T12" fmla="*/ 85 w 95"/>
                      <a:gd name="T13" fmla="*/ 28 h 36"/>
                      <a:gd name="T14" fmla="*/ 90 w 95"/>
                      <a:gd name="T15" fmla="*/ 28 h 36"/>
                      <a:gd name="T16" fmla="*/ 92 w 95"/>
                      <a:gd name="T17" fmla="*/ 30 h 36"/>
                      <a:gd name="T18" fmla="*/ 94 w 95"/>
                      <a:gd name="T19" fmla="*/ 28 h 36"/>
                      <a:gd name="T20" fmla="*/ 92 w 95"/>
                      <a:gd name="T21" fmla="*/ 24 h 36"/>
                      <a:gd name="T22" fmla="*/ 92 w 95"/>
                      <a:gd name="T23" fmla="*/ 22 h 36"/>
                      <a:gd name="T24" fmla="*/ 91 w 95"/>
                      <a:gd name="T25" fmla="*/ 17 h 36"/>
                      <a:gd name="T26" fmla="*/ 93 w 95"/>
                      <a:gd name="T27" fmla="*/ 14 h 36"/>
                      <a:gd name="T28" fmla="*/ 89 w 95"/>
                      <a:gd name="T29" fmla="*/ 8 h 36"/>
                      <a:gd name="T30" fmla="*/ 83 w 95"/>
                      <a:gd name="T31" fmla="*/ 3 h 36"/>
                      <a:gd name="T32" fmla="*/ 80 w 95"/>
                      <a:gd name="T33" fmla="*/ 3 h 36"/>
                      <a:gd name="T34" fmla="*/ 78 w 95"/>
                      <a:gd name="T35" fmla="*/ 3 h 36"/>
                      <a:gd name="T36" fmla="*/ 73 w 95"/>
                      <a:gd name="T37" fmla="*/ 6 h 36"/>
                      <a:gd name="T38" fmla="*/ 63 w 95"/>
                      <a:gd name="T39" fmla="*/ 6 h 36"/>
                      <a:gd name="T40" fmla="*/ 58 w 95"/>
                      <a:gd name="T41" fmla="*/ 6 h 36"/>
                      <a:gd name="T42" fmla="*/ 54 w 95"/>
                      <a:gd name="T43" fmla="*/ 4 h 36"/>
                      <a:gd name="T44" fmla="*/ 50 w 95"/>
                      <a:gd name="T45" fmla="*/ 2 h 36"/>
                      <a:gd name="T46" fmla="*/ 46 w 95"/>
                      <a:gd name="T47" fmla="*/ 0 h 36"/>
                      <a:gd name="T48" fmla="*/ 37 w 95"/>
                      <a:gd name="T49" fmla="*/ 0 h 36"/>
                      <a:gd name="T50" fmla="*/ 29 w 95"/>
                      <a:gd name="T51" fmla="*/ 4 h 36"/>
                      <a:gd name="T52" fmla="*/ 18 w 95"/>
                      <a:gd name="T53" fmla="*/ 5 h 36"/>
                      <a:gd name="T54" fmla="*/ 16 w 95"/>
                      <a:gd name="T55" fmla="*/ 6 h 36"/>
                      <a:gd name="T56" fmla="*/ 18 w 95"/>
                      <a:gd name="T57" fmla="*/ 7 h 36"/>
                      <a:gd name="T58" fmla="*/ 15 w 95"/>
                      <a:gd name="T59" fmla="*/ 8 h 36"/>
                      <a:gd name="T60" fmla="*/ 13 w 95"/>
                      <a:gd name="T61" fmla="*/ 9 h 36"/>
                      <a:gd name="T62" fmla="*/ 4 w 95"/>
                      <a:gd name="T63" fmla="*/ 9 h 36"/>
                      <a:gd name="T64" fmla="*/ 3 w 95"/>
                      <a:gd name="T65" fmla="*/ 11 h 36"/>
                      <a:gd name="T66" fmla="*/ 3 w 95"/>
                      <a:gd name="T67" fmla="*/ 15 h 36"/>
                      <a:gd name="T68" fmla="*/ 5 w 95"/>
                      <a:gd name="T69" fmla="*/ 14 h 36"/>
                      <a:gd name="T70" fmla="*/ 3 w 95"/>
                      <a:gd name="T71" fmla="*/ 17 h 36"/>
                      <a:gd name="T72" fmla="*/ 5 w 95"/>
                      <a:gd name="T73" fmla="*/ 17 h 36"/>
                      <a:gd name="T74" fmla="*/ 5 w 95"/>
                      <a:gd name="T75" fmla="*/ 19 h 36"/>
                      <a:gd name="T76" fmla="*/ 3 w 95"/>
                      <a:gd name="T77" fmla="*/ 20 h 36"/>
                      <a:gd name="T78" fmla="*/ 4 w 95"/>
                      <a:gd name="T79" fmla="*/ 22 h 36"/>
                      <a:gd name="T80" fmla="*/ 4 w 95"/>
                      <a:gd name="T81" fmla="*/ 25 h 36"/>
                      <a:gd name="T82" fmla="*/ 8 w 95"/>
                      <a:gd name="T83" fmla="*/ 27 h 36"/>
                      <a:gd name="T84" fmla="*/ 7 w 95"/>
                      <a:gd name="T85" fmla="*/ 30 h 36"/>
                      <a:gd name="T86" fmla="*/ 10 w 95"/>
                      <a:gd name="T87" fmla="*/ 30 h 36"/>
                      <a:gd name="T88" fmla="*/ 8 w 95"/>
                      <a:gd name="T89" fmla="*/ 31 h 36"/>
                      <a:gd name="T90" fmla="*/ 10 w 95"/>
                      <a:gd name="T91" fmla="*/ 31 h 36"/>
                      <a:gd name="T92" fmla="*/ 9 w 95"/>
                      <a:gd name="T93" fmla="*/ 34 h 36"/>
                      <a:gd name="T94" fmla="*/ 11 w 95"/>
                      <a:gd name="T95" fmla="*/ 35 h 36"/>
                      <a:gd name="T96" fmla="*/ 12 w 95"/>
                      <a:gd name="T97" fmla="*/ 31 h 36"/>
                      <a:gd name="T98" fmla="*/ 16 w 95"/>
                      <a:gd name="T99" fmla="*/ 32 h 36"/>
                      <a:gd name="T100" fmla="*/ 22 w 95"/>
                      <a:gd name="T101" fmla="*/ 33 h 36"/>
                      <a:gd name="T102" fmla="*/ 27 w 95"/>
                      <a:gd name="T103" fmla="*/ 31 h 36"/>
                      <a:gd name="T104" fmla="*/ 35 w 95"/>
                      <a:gd name="T105" fmla="*/ 35 h 36"/>
                      <a:gd name="T106" fmla="*/ 42 w 95"/>
                      <a:gd name="T107" fmla="*/ 32 h 36"/>
                      <a:gd name="T108" fmla="*/ 44 w 95"/>
                      <a:gd name="T109" fmla="*/ 30 h 36"/>
                      <a:gd name="T110" fmla="*/ 48 w 95"/>
                      <a:gd name="T111" fmla="*/ 31 h 36"/>
                      <a:gd name="T112" fmla="*/ 50 w 95"/>
                      <a:gd name="T113" fmla="*/ 33 h 36"/>
                      <a:gd name="T114" fmla="*/ 50 w 95"/>
                      <a:gd name="T115" fmla="*/ 35 h 36"/>
                      <a:gd name="T116" fmla="*/ 52 w 95"/>
                      <a:gd name="T117" fmla="*/ 36 h 36"/>
                      <a:gd name="T118" fmla="*/ 52 w 95"/>
                      <a:gd name="T11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95" h="36">
                        <a:moveTo>
                          <a:pt x="52" y="36"/>
                        </a:moveTo>
                        <a:cubicBezTo>
                          <a:pt x="53" y="35"/>
                          <a:pt x="54" y="33"/>
                          <a:pt x="54" y="33"/>
                        </a:cubicBezTo>
                        <a:cubicBezTo>
                          <a:pt x="53" y="31"/>
                          <a:pt x="54" y="30"/>
                          <a:pt x="55" y="31"/>
                        </a:cubicBezTo>
                        <a:cubicBezTo>
                          <a:pt x="57" y="32"/>
                          <a:pt x="58" y="31"/>
                          <a:pt x="60" y="31"/>
                        </a:cubicBezTo>
                        <a:cubicBezTo>
                          <a:pt x="62" y="30"/>
                          <a:pt x="62" y="30"/>
                          <a:pt x="64" y="31"/>
                        </a:cubicBezTo>
                        <a:cubicBezTo>
                          <a:pt x="68" y="31"/>
                          <a:pt x="71" y="29"/>
                          <a:pt x="75" y="29"/>
                        </a:cubicBezTo>
                        <a:cubicBezTo>
                          <a:pt x="78" y="29"/>
                          <a:pt x="82" y="29"/>
                          <a:pt x="85" y="28"/>
                        </a:cubicBezTo>
                        <a:cubicBezTo>
                          <a:pt x="87" y="27"/>
                          <a:pt x="87" y="29"/>
                          <a:pt x="90" y="28"/>
                        </a:cubicBezTo>
                        <a:cubicBezTo>
                          <a:pt x="92" y="27"/>
                          <a:pt x="91" y="29"/>
                          <a:pt x="92" y="30"/>
                        </a:cubicBezTo>
                        <a:cubicBezTo>
                          <a:pt x="93" y="31"/>
                          <a:pt x="95" y="29"/>
                          <a:pt x="94" y="28"/>
                        </a:cubicBezTo>
                        <a:cubicBezTo>
                          <a:pt x="93" y="27"/>
                          <a:pt x="95" y="25"/>
                          <a:pt x="92" y="24"/>
                        </a:cubicBezTo>
                        <a:cubicBezTo>
                          <a:pt x="91" y="23"/>
                          <a:pt x="93" y="23"/>
                          <a:pt x="92" y="22"/>
                        </a:cubicBezTo>
                        <a:cubicBezTo>
                          <a:pt x="92" y="20"/>
                          <a:pt x="91" y="19"/>
                          <a:pt x="91" y="17"/>
                        </a:cubicBezTo>
                        <a:cubicBezTo>
                          <a:pt x="91" y="16"/>
                          <a:pt x="93" y="14"/>
                          <a:pt x="93" y="14"/>
                        </a:cubicBezTo>
                        <a:cubicBezTo>
                          <a:pt x="92" y="12"/>
                          <a:pt x="90" y="11"/>
                          <a:pt x="89" y="8"/>
                        </a:cubicBezTo>
                        <a:cubicBezTo>
                          <a:pt x="87" y="5"/>
                          <a:pt x="87" y="4"/>
                          <a:pt x="83" y="3"/>
                        </a:cubicBezTo>
                        <a:cubicBezTo>
                          <a:pt x="82" y="3"/>
                          <a:pt x="81" y="3"/>
                          <a:pt x="80" y="3"/>
                        </a:cubicBezTo>
                        <a:cubicBezTo>
                          <a:pt x="78" y="2"/>
                          <a:pt x="79" y="3"/>
                          <a:pt x="78" y="3"/>
                        </a:cubicBezTo>
                        <a:cubicBezTo>
                          <a:pt x="76" y="5"/>
                          <a:pt x="74" y="5"/>
                          <a:pt x="73" y="6"/>
                        </a:cubicBezTo>
                        <a:cubicBezTo>
                          <a:pt x="70" y="7"/>
                          <a:pt x="66" y="6"/>
                          <a:pt x="63" y="6"/>
                        </a:cubicBezTo>
                        <a:cubicBezTo>
                          <a:pt x="61" y="6"/>
                          <a:pt x="59" y="6"/>
                          <a:pt x="58" y="6"/>
                        </a:cubicBezTo>
                        <a:cubicBezTo>
                          <a:pt x="56" y="5"/>
                          <a:pt x="56" y="4"/>
                          <a:pt x="54" y="4"/>
                        </a:cubicBezTo>
                        <a:cubicBezTo>
                          <a:pt x="52" y="4"/>
                          <a:pt x="51" y="3"/>
                          <a:pt x="50" y="2"/>
                        </a:cubicBezTo>
                        <a:cubicBezTo>
                          <a:pt x="49" y="2"/>
                          <a:pt x="45" y="0"/>
                          <a:pt x="46" y="0"/>
                        </a:cubicBezTo>
                        <a:cubicBezTo>
                          <a:pt x="44" y="1"/>
                          <a:pt x="39" y="0"/>
                          <a:pt x="37" y="0"/>
                        </a:cubicBezTo>
                        <a:cubicBezTo>
                          <a:pt x="34" y="0"/>
                          <a:pt x="31" y="3"/>
                          <a:pt x="29" y="4"/>
                        </a:cubicBezTo>
                        <a:cubicBezTo>
                          <a:pt x="26" y="6"/>
                          <a:pt x="21" y="4"/>
                          <a:pt x="18" y="5"/>
                        </a:cubicBezTo>
                        <a:cubicBezTo>
                          <a:pt x="17" y="5"/>
                          <a:pt x="16" y="5"/>
                          <a:pt x="16" y="6"/>
                        </a:cubicBezTo>
                        <a:cubicBezTo>
                          <a:pt x="16" y="6"/>
                          <a:pt x="18" y="6"/>
                          <a:pt x="18" y="7"/>
                        </a:cubicBezTo>
                        <a:cubicBezTo>
                          <a:pt x="18" y="7"/>
                          <a:pt x="15" y="7"/>
                          <a:pt x="15" y="8"/>
                        </a:cubicBezTo>
                        <a:cubicBezTo>
                          <a:pt x="15" y="9"/>
                          <a:pt x="15" y="9"/>
                          <a:pt x="13" y="9"/>
                        </a:cubicBezTo>
                        <a:cubicBezTo>
                          <a:pt x="10" y="9"/>
                          <a:pt x="7" y="9"/>
                          <a:pt x="4" y="9"/>
                        </a:cubicBezTo>
                        <a:cubicBezTo>
                          <a:pt x="2" y="9"/>
                          <a:pt x="3" y="10"/>
                          <a:pt x="3" y="11"/>
                        </a:cubicBezTo>
                        <a:cubicBezTo>
                          <a:pt x="2" y="13"/>
                          <a:pt x="0" y="14"/>
                          <a:pt x="3" y="15"/>
                        </a:cubicBezTo>
                        <a:cubicBezTo>
                          <a:pt x="3" y="15"/>
                          <a:pt x="5" y="14"/>
                          <a:pt x="5" y="14"/>
                        </a:cubicBezTo>
                        <a:cubicBezTo>
                          <a:pt x="5" y="15"/>
                          <a:pt x="3" y="17"/>
                          <a:pt x="3" y="17"/>
                        </a:cubicBezTo>
                        <a:cubicBezTo>
                          <a:pt x="4" y="18"/>
                          <a:pt x="4" y="17"/>
                          <a:pt x="5" y="17"/>
                        </a:cubicBezTo>
                        <a:cubicBezTo>
                          <a:pt x="5" y="17"/>
                          <a:pt x="5" y="19"/>
                          <a:pt x="5" y="19"/>
                        </a:cubicBezTo>
                        <a:cubicBezTo>
                          <a:pt x="7" y="22"/>
                          <a:pt x="4" y="20"/>
                          <a:pt x="3" y="20"/>
                        </a:cubicBezTo>
                        <a:cubicBezTo>
                          <a:pt x="3" y="20"/>
                          <a:pt x="2" y="23"/>
                          <a:pt x="4" y="22"/>
                        </a:cubicBezTo>
                        <a:cubicBezTo>
                          <a:pt x="6" y="22"/>
                          <a:pt x="4" y="24"/>
                          <a:pt x="4" y="25"/>
                        </a:cubicBezTo>
                        <a:cubicBezTo>
                          <a:pt x="4" y="26"/>
                          <a:pt x="7" y="26"/>
                          <a:pt x="8" y="27"/>
                        </a:cubicBezTo>
                        <a:cubicBezTo>
                          <a:pt x="9" y="28"/>
                          <a:pt x="7" y="30"/>
                          <a:pt x="7" y="30"/>
                        </a:cubicBezTo>
                        <a:cubicBezTo>
                          <a:pt x="8" y="30"/>
                          <a:pt x="9" y="28"/>
                          <a:pt x="10" y="30"/>
                        </a:cubicBezTo>
                        <a:cubicBezTo>
                          <a:pt x="10" y="31"/>
                          <a:pt x="8" y="31"/>
                          <a:pt x="8" y="31"/>
                        </a:cubicBezTo>
                        <a:cubicBezTo>
                          <a:pt x="8" y="31"/>
                          <a:pt x="10" y="31"/>
                          <a:pt x="10" y="31"/>
                        </a:cubicBezTo>
                        <a:cubicBezTo>
                          <a:pt x="11" y="32"/>
                          <a:pt x="10" y="33"/>
                          <a:pt x="9" y="34"/>
                        </a:cubicBezTo>
                        <a:cubicBezTo>
                          <a:pt x="9" y="35"/>
                          <a:pt x="11" y="36"/>
                          <a:pt x="11" y="35"/>
                        </a:cubicBezTo>
                        <a:cubicBezTo>
                          <a:pt x="12" y="34"/>
                          <a:pt x="11" y="32"/>
                          <a:pt x="12" y="31"/>
                        </a:cubicBezTo>
                        <a:cubicBezTo>
                          <a:pt x="13" y="30"/>
                          <a:pt x="15" y="32"/>
                          <a:pt x="16" y="32"/>
                        </a:cubicBezTo>
                        <a:cubicBezTo>
                          <a:pt x="18" y="33"/>
                          <a:pt x="20" y="35"/>
                          <a:pt x="22" y="33"/>
                        </a:cubicBezTo>
                        <a:cubicBezTo>
                          <a:pt x="25" y="32"/>
                          <a:pt x="23" y="29"/>
                          <a:pt x="27" y="31"/>
                        </a:cubicBezTo>
                        <a:cubicBezTo>
                          <a:pt x="29" y="33"/>
                          <a:pt x="32" y="35"/>
                          <a:pt x="35" y="35"/>
                        </a:cubicBezTo>
                        <a:cubicBezTo>
                          <a:pt x="37" y="34"/>
                          <a:pt x="40" y="33"/>
                          <a:pt x="42" y="32"/>
                        </a:cubicBezTo>
                        <a:cubicBezTo>
                          <a:pt x="43" y="31"/>
                          <a:pt x="43" y="30"/>
                          <a:pt x="44" y="30"/>
                        </a:cubicBezTo>
                        <a:cubicBezTo>
                          <a:pt x="46" y="31"/>
                          <a:pt x="47" y="32"/>
                          <a:pt x="48" y="31"/>
                        </a:cubicBezTo>
                        <a:cubicBezTo>
                          <a:pt x="51" y="30"/>
                          <a:pt x="51" y="31"/>
                          <a:pt x="50" y="33"/>
                        </a:cubicBezTo>
                        <a:cubicBezTo>
                          <a:pt x="50" y="34"/>
                          <a:pt x="52" y="34"/>
                          <a:pt x="50" y="35"/>
                        </a:cubicBezTo>
                        <a:cubicBezTo>
                          <a:pt x="51" y="36"/>
                          <a:pt x="51" y="36"/>
                          <a:pt x="52" y="36"/>
                        </a:cubicBezTo>
                        <a:cubicBezTo>
                          <a:pt x="53" y="35"/>
                          <a:pt x="51" y="36"/>
                          <a:pt x="52" y="3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8" name="Freeform 684">
                    <a:extLst>
                      <a:ext uri="{FF2B5EF4-FFF2-40B4-BE49-F238E27FC236}">
                        <a16:creationId xmlns:a16="http://schemas.microsoft.com/office/drawing/2014/main" id="{2697BE88-9BA8-4109-8343-525E222E09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450" y="3740856"/>
                    <a:ext cx="490574" cy="393415"/>
                  </a:xfrm>
                  <a:custGeom>
                    <a:avLst/>
                    <a:gdLst>
                      <a:gd name="T0" fmla="*/ 65 w 105"/>
                      <a:gd name="T1" fmla="*/ 20 h 84"/>
                      <a:gd name="T2" fmla="*/ 61 w 105"/>
                      <a:gd name="T3" fmla="*/ 17 h 84"/>
                      <a:gd name="T4" fmla="*/ 52 w 105"/>
                      <a:gd name="T5" fmla="*/ 17 h 84"/>
                      <a:gd name="T6" fmla="*/ 48 w 105"/>
                      <a:gd name="T7" fmla="*/ 15 h 84"/>
                      <a:gd name="T8" fmla="*/ 40 w 105"/>
                      <a:gd name="T9" fmla="*/ 8 h 84"/>
                      <a:gd name="T10" fmla="*/ 27 w 105"/>
                      <a:gd name="T11" fmla="*/ 1 h 84"/>
                      <a:gd name="T12" fmla="*/ 21 w 105"/>
                      <a:gd name="T13" fmla="*/ 1 h 84"/>
                      <a:gd name="T14" fmla="*/ 13 w 105"/>
                      <a:gd name="T15" fmla="*/ 3 h 84"/>
                      <a:gd name="T16" fmla="*/ 17 w 105"/>
                      <a:gd name="T17" fmla="*/ 9 h 84"/>
                      <a:gd name="T18" fmla="*/ 13 w 105"/>
                      <a:gd name="T19" fmla="*/ 12 h 84"/>
                      <a:gd name="T20" fmla="*/ 10 w 105"/>
                      <a:gd name="T21" fmla="*/ 12 h 84"/>
                      <a:gd name="T22" fmla="*/ 9 w 105"/>
                      <a:gd name="T23" fmla="*/ 14 h 84"/>
                      <a:gd name="T24" fmla="*/ 2 w 105"/>
                      <a:gd name="T25" fmla="*/ 14 h 84"/>
                      <a:gd name="T26" fmla="*/ 1 w 105"/>
                      <a:gd name="T27" fmla="*/ 19 h 84"/>
                      <a:gd name="T28" fmla="*/ 3 w 105"/>
                      <a:gd name="T29" fmla="*/ 22 h 84"/>
                      <a:gd name="T30" fmla="*/ 8 w 105"/>
                      <a:gd name="T31" fmla="*/ 31 h 84"/>
                      <a:gd name="T32" fmla="*/ 12 w 105"/>
                      <a:gd name="T33" fmla="*/ 38 h 84"/>
                      <a:gd name="T34" fmla="*/ 15 w 105"/>
                      <a:gd name="T35" fmla="*/ 42 h 84"/>
                      <a:gd name="T36" fmla="*/ 20 w 105"/>
                      <a:gd name="T37" fmla="*/ 46 h 84"/>
                      <a:gd name="T38" fmla="*/ 22 w 105"/>
                      <a:gd name="T39" fmla="*/ 53 h 84"/>
                      <a:gd name="T40" fmla="*/ 23 w 105"/>
                      <a:gd name="T41" fmla="*/ 59 h 84"/>
                      <a:gd name="T42" fmla="*/ 31 w 105"/>
                      <a:gd name="T43" fmla="*/ 67 h 84"/>
                      <a:gd name="T44" fmla="*/ 36 w 105"/>
                      <a:gd name="T45" fmla="*/ 76 h 84"/>
                      <a:gd name="T46" fmla="*/ 40 w 105"/>
                      <a:gd name="T47" fmla="*/ 81 h 84"/>
                      <a:gd name="T48" fmla="*/ 41 w 105"/>
                      <a:gd name="T49" fmla="*/ 84 h 84"/>
                      <a:gd name="T50" fmla="*/ 43 w 105"/>
                      <a:gd name="T51" fmla="*/ 81 h 84"/>
                      <a:gd name="T52" fmla="*/ 50 w 105"/>
                      <a:gd name="T53" fmla="*/ 79 h 84"/>
                      <a:gd name="T54" fmla="*/ 60 w 105"/>
                      <a:gd name="T55" fmla="*/ 80 h 84"/>
                      <a:gd name="T56" fmla="*/ 66 w 105"/>
                      <a:gd name="T57" fmla="*/ 77 h 84"/>
                      <a:gd name="T58" fmla="*/ 76 w 105"/>
                      <a:gd name="T59" fmla="*/ 72 h 84"/>
                      <a:gd name="T60" fmla="*/ 94 w 105"/>
                      <a:gd name="T61" fmla="*/ 68 h 84"/>
                      <a:gd name="T62" fmla="*/ 102 w 105"/>
                      <a:gd name="T63" fmla="*/ 66 h 84"/>
                      <a:gd name="T64" fmla="*/ 104 w 105"/>
                      <a:gd name="T65" fmla="*/ 61 h 84"/>
                      <a:gd name="T66" fmla="*/ 105 w 105"/>
                      <a:gd name="T67" fmla="*/ 56 h 84"/>
                      <a:gd name="T68" fmla="*/ 103 w 105"/>
                      <a:gd name="T69" fmla="*/ 51 h 84"/>
                      <a:gd name="T70" fmla="*/ 93 w 105"/>
                      <a:gd name="T71" fmla="*/ 50 h 84"/>
                      <a:gd name="T72" fmla="*/ 88 w 105"/>
                      <a:gd name="T73" fmla="*/ 47 h 84"/>
                      <a:gd name="T74" fmla="*/ 81 w 105"/>
                      <a:gd name="T75" fmla="*/ 39 h 84"/>
                      <a:gd name="T76" fmla="*/ 77 w 105"/>
                      <a:gd name="T77" fmla="*/ 34 h 84"/>
                      <a:gd name="T78" fmla="*/ 77 w 105"/>
                      <a:gd name="T79" fmla="*/ 29 h 84"/>
                      <a:gd name="T80" fmla="*/ 74 w 105"/>
                      <a:gd name="T81" fmla="*/ 27 h 84"/>
                      <a:gd name="T82" fmla="*/ 70 w 105"/>
                      <a:gd name="T83" fmla="*/ 22 h 84"/>
                      <a:gd name="T84" fmla="*/ 65 w 105"/>
                      <a:gd name="T85" fmla="*/ 20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05" h="84">
                        <a:moveTo>
                          <a:pt x="65" y="20"/>
                        </a:moveTo>
                        <a:cubicBezTo>
                          <a:pt x="64" y="17"/>
                          <a:pt x="64" y="17"/>
                          <a:pt x="61" y="17"/>
                        </a:cubicBezTo>
                        <a:cubicBezTo>
                          <a:pt x="58" y="17"/>
                          <a:pt x="55" y="17"/>
                          <a:pt x="52" y="17"/>
                        </a:cubicBezTo>
                        <a:cubicBezTo>
                          <a:pt x="50" y="17"/>
                          <a:pt x="49" y="15"/>
                          <a:pt x="48" y="15"/>
                        </a:cubicBezTo>
                        <a:cubicBezTo>
                          <a:pt x="45" y="12"/>
                          <a:pt x="42" y="10"/>
                          <a:pt x="40" y="8"/>
                        </a:cubicBezTo>
                        <a:cubicBezTo>
                          <a:pt x="36" y="5"/>
                          <a:pt x="32" y="2"/>
                          <a:pt x="27" y="1"/>
                        </a:cubicBezTo>
                        <a:cubicBezTo>
                          <a:pt x="25" y="0"/>
                          <a:pt x="24" y="0"/>
                          <a:pt x="21" y="1"/>
                        </a:cubicBezTo>
                        <a:cubicBezTo>
                          <a:pt x="19" y="1"/>
                          <a:pt x="16" y="2"/>
                          <a:pt x="13" y="3"/>
                        </a:cubicBezTo>
                        <a:cubicBezTo>
                          <a:pt x="14" y="5"/>
                          <a:pt x="17" y="7"/>
                          <a:pt x="17" y="9"/>
                        </a:cubicBezTo>
                        <a:cubicBezTo>
                          <a:pt x="17" y="11"/>
                          <a:pt x="14" y="12"/>
                          <a:pt x="13" y="12"/>
                        </a:cubicBezTo>
                        <a:cubicBezTo>
                          <a:pt x="12" y="13"/>
                          <a:pt x="11" y="12"/>
                          <a:pt x="10" y="12"/>
                        </a:cubicBezTo>
                        <a:cubicBezTo>
                          <a:pt x="9" y="13"/>
                          <a:pt x="9" y="14"/>
                          <a:pt x="9" y="14"/>
                        </a:cubicBezTo>
                        <a:cubicBezTo>
                          <a:pt x="7" y="17"/>
                          <a:pt x="3" y="15"/>
                          <a:pt x="2" y="14"/>
                        </a:cubicBezTo>
                        <a:cubicBezTo>
                          <a:pt x="1" y="16"/>
                          <a:pt x="1" y="17"/>
                          <a:pt x="1" y="19"/>
                        </a:cubicBezTo>
                        <a:cubicBezTo>
                          <a:pt x="0" y="22"/>
                          <a:pt x="1" y="21"/>
                          <a:pt x="3" y="22"/>
                        </a:cubicBezTo>
                        <a:cubicBezTo>
                          <a:pt x="5" y="24"/>
                          <a:pt x="7" y="28"/>
                          <a:pt x="8" y="31"/>
                        </a:cubicBezTo>
                        <a:cubicBezTo>
                          <a:pt x="10" y="33"/>
                          <a:pt x="11" y="35"/>
                          <a:pt x="12" y="38"/>
                        </a:cubicBezTo>
                        <a:cubicBezTo>
                          <a:pt x="13" y="40"/>
                          <a:pt x="14" y="41"/>
                          <a:pt x="15" y="42"/>
                        </a:cubicBezTo>
                        <a:cubicBezTo>
                          <a:pt x="17" y="44"/>
                          <a:pt x="19" y="44"/>
                          <a:pt x="20" y="46"/>
                        </a:cubicBezTo>
                        <a:cubicBezTo>
                          <a:pt x="21" y="48"/>
                          <a:pt x="22" y="50"/>
                          <a:pt x="22" y="53"/>
                        </a:cubicBezTo>
                        <a:cubicBezTo>
                          <a:pt x="23" y="55"/>
                          <a:pt x="22" y="57"/>
                          <a:pt x="23" y="59"/>
                        </a:cubicBezTo>
                        <a:cubicBezTo>
                          <a:pt x="25" y="63"/>
                          <a:pt x="29" y="64"/>
                          <a:pt x="31" y="67"/>
                        </a:cubicBezTo>
                        <a:cubicBezTo>
                          <a:pt x="33" y="70"/>
                          <a:pt x="34" y="74"/>
                          <a:pt x="36" y="76"/>
                        </a:cubicBezTo>
                        <a:cubicBezTo>
                          <a:pt x="37" y="78"/>
                          <a:pt x="39" y="80"/>
                          <a:pt x="40" y="81"/>
                        </a:cubicBezTo>
                        <a:cubicBezTo>
                          <a:pt x="40" y="82"/>
                          <a:pt x="40" y="84"/>
                          <a:pt x="41" y="84"/>
                        </a:cubicBezTo>
                        <a:cubicBezTo>
                          <a:pt x="43" y="84"/>
                          <a:pt x="42" y="82"/>
                          <a:pt x="43" y="81"/>
                        </a:cubicBezTo>
                        <a:cubicBezTo>
                          <a:pt x="43" y="78"/>
                          <a:pt x="48" y="79"/>
                          <a:pt x="50" y="79"/>
                        </a:cubicBezTo>
                        <a:cubicBezTo>
                          <a:pt x="53" y="79"/>
                          <a:pt x="58" y="78"/>
                          <a:pt x="60" y="80"/>
                        </a:cubicBezTo>
                        <a:cubicBezTo>
                          <a:pt x="63" y="81"/>
                          <a:pt x="64" y="79"/>
                          <a:pt x="66" y="77"/>
                        </a:cubicBezTo>
                        <a:cubicBezTo>
                          <a:pt x="69" y="73"/>
                          <a:pt x="72" y="73"/>
                          <a:pt x="76" y="72"/>
                        </a:cubicBezTo>
                        <a:cubicBezTo>
                          <a:pt x="82" y="72"/>
                          <a:pt x="88" y="70"/>
                          <a:pt x="94" y="68"/>
                        </a:cubicBezTo>
                        <a:cubicBezTo>
                          <a:pt x="96" y="67"/>
                          <a:pt x="99" y="66"/>
                          <a:pt x="102" y="66"/>
                        </a:cubicBezTo>
                        <a:cubicBezTo>
                          <a:pt x="103" y="65"/>
                          <a:pt x="103" y="63"/>
                          <a:pt x="104" y="61"/>
                        </a:cubicBezTo>
                        <a:cubicBezTo>
                          <a:pt x="104" y="60"/>
                          <a:pt x="105" y="58"/>
                          <a:pt x="105" y="56"/>
                        </a:cubicBezTo>
                        <a:cubicBezTo>
                          <a:pt x="105" y="55"/>
                          <a:pt x="104" y="52"/>
                          <a:pt x="103" y="51"/>
                        </a:cubicBezTo>
                        <a:cubicBezTo>
                          <a:pt x="100" y="51"/>
                          <a:pt x="96" y="51"/>
                          <a:pt x="93" y="50"/>
                        </a:cubicBezTo>
                        <a:cubicBezTo>
                          <a:pt x="90" y="50"/>
                          <a:pt x="90" y="49"/>
                          <a:pt x="88" y="47"/>
                        </a:cubicBezTo>
                        <a:cubicBezTo>
                          <a:pt x="86" y="43"/>
                          <a:pt x="83" y="42"/>
                          <a:pt x="81" y="39"/>
                        </a:cubicBezTo>
                        <a:cubicBezTo>
                          <a:pt x="80" y="39"/>
                          <a:pt x="78" y="35"/>
                          <a:pt x="77" y="34"/>
                        </a:cubicBezTo>
                        <a:cubicBezTo>
                          <a:pt x="76" y="32"/>
                          <a:pt x="81" y="31"/>
                          <a:pt x="77" y="29"/>
                        </a:cubicBezTo>
                        <a:cubicBezTo>
                          <a:pt x="76" y="29"/>
                          <a:pt x="75" y="27"/>
                          <a:pt x="74" y="27"/>
                        </a:cubicBezTo>
                        <a:cubicBezTo>
                          <a:pt x="72" y="27"/>
                          <a:pt x="71" y="24"/>
                          <a:pt x="70" y="22"/>
                        </a:cubicBezTo>
                        <a:cubicBezTo>
                          <a:pt x="69" y="19"/>
                          <a:pt x="69" y="20"/>
                          <a:pt x="65" y="2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79" name="Freeform 685">
                    <a:extLst>
                      <a:ext uri="{FF2B5EF4-FFF2-40B4-BE49-F238E27FC236}">
                        <a16:creationId xmlns:a16="http://schemas.microsoft.com/office/drawing/2014/main" id="{4A19DDF1-5087-4DF5-A075-F96861F725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8006" y="3712184"/>
                    <a:ext cx="97159" cy="103530"/>
                  </a:xfrm>
                  <a:custGeom>
                    <a:avLst/>
                    <a:gdLst>
                      <a:gd name="T0" fmla="*/ 5 w 21"/>
                      <a:gd name="T1" fmla="*/ 22 h 22"/>
                      <a:gd name="T2" fmla="*/ 8 w 21"/>
                      <a:gd name="T3" fmla="*/ 19 h 22"/>
                      <a:gd name="T4" fmla="*/ 12 w 21"/>
                      <a:gd name="T5" fmla="*/ 18 h 22"/>
                      <a:gd name="T6" fmla="*/ 15 w 21"/>
                      <a:gd name="T7" fmla="*/ 15 h 22"/>
                      <a:gd name="T8" fmla="*/ 11 w 21"/>
                      <a:gd name="T9" fmla="*/ 9 h 22"/>
                      <a:gd name="T10" fmla="*/ 21 w 21"/>
                      <a:gd name="T11" fmla="*/ 6 h 22"/>
                      <a:gd name="T12" fmla="*/ 19 w 21"/>
                      <a:gd name="T13" fmla="*/ 0 h 22"/>
                      <a:gd name="T14" fmla="*/ 9 w 21"/>
                      <a:gd name="T15" fmla="*/ 5 h 22"/>
                      <a:gd name="T16" fmla="*/ 4 w 21"/>
                      <a:gd name="T17" fmla="*/ 1 h 22"/>
                      <a:gd name="T18" fmla="*/ 3 w 21"/>
                      <a:gd name="T19" fmla="*/ 11 h 22"/>
                      <a:gd name="T20" fmla="*/ 0 w 21"/>
                      <a:gd name="T21" fmla="*/ 18 h 22"/>
                      <a:gd name="T22" fmla="*/ 1 w 21"/>
                      <a:gd name="T23" fmla="*/ 21 h 22"/>
                      <a:gd name="T24" fmla="*/ 5 w 21"/>
                      <a:gd name="T25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" h="22">
                        <a:moveTo>
                          <a:pt x="5" y="22"/>
                        </a:moveTo>
                        <a:cubicBezTo>
                          <a:pt x="7" y="22"/>
                          <a:pt x="7" y="19"/>
                          <a:pt x="8" y="19"/>
                        </a:cubicBezTo>
                        <a:cubicBezTo>
                          <a:pt x="9" y="17"/>
                          <a:pt x="11" y="18"/>
                          <a:pt x="12" y="18"/>
                        </a:cubicBezTo>
                        <a:cubicBezTo>
                          <a:pt x="13" y="17"/>
                          <a:pt x="16" y="16"/>
                          <a:pt x="15" y="15"/>
                        </a:cubicBezTo>
                        <a:cubicBezTo>
                          <a:pt x="14" y="13"/>
                          <a:pt x="13" y="11"/>
                          <a:pt x="11" y="9"/>
                        </a:cubicBezTo>
                        <a:cubicBezTo>
                          <a:pt x="15" y="8"/>
                          <a:pt x="18" y="7"/>
                          <a:pt x="21" y="6"/>
                        </a:cubicBezTo>
                        <a:cubicBezTo>
                          <a:pt x="21" y="4"/>
                          <a:pt x="20" y="2"/>
                          <a:pt x="19" y="0"/>
                        </a:cubicBezTo>
                        <a:cubicBezTo>
                          <a:pt x="16" y="1"/>
                          <a:pt x="12" y="5"/>
                          <a:pt x="9" y="5"/>
                        </a:cubicBezTo>
                        <a:cubicBezTo>
                          <a:pt x="7" y="5"/>
                          <a:pt x="4" y="3"/>
                          <a:pt x="4" y="1"/>
                        </a:cubicBezTo>
                        <a:cubicBezTo>
                          <a:pt x="3" y="5"/>
                          <a:pt x="3" y="8"/>
                          <a:pt x="3" y="11"/>
                        </a:cubicBezTo>
                        <a:cubicBezTo>
                          <a:pt x="2" y="13"/>
                          <a:pt x="0" y="16"/>
                          <a:pt x="0" y="18"/>
                        </a:cubicBezTo>
                        <a:cubicBezTo>
                          <a:pt x="0" y="20"/>
                          <a:pt x="0" y="20"/>
                          <a:pt x="1" y="21"/>
                        </a:cubicBezTo>
                        <a:cubicBezTo>
                          <a:pt x="3" y="21"/>
                          <a:pt x="4" y="22"/>
                          <a:pt x="5" y="2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0" name="Freeform 686">
                    <a:extLst>
                      <a:ext uri="{FF2B5EF4-FFF2-40B4-BE49-F238E27FC236}">
                        <a16:creationId xmlns:a16="http://schemas.microsoft.com/office/drawing/2014/main" id="{976C5D98-3206-4074-8A59-508BE80C5C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52785" y="3675552"/>
                    <a:ext cx="36635" cy="41414"/>
                  </a:xfrm>
                  <a:custGeom>
                    <a:avLst/>
                    <a:gdLst>
                      <a:gd name="T0" fmla="*/ 7 w 8"/>
                      <a:gd name="T1" fmla="*/ 2 h 9"/>
                      <a:gd name="T2" fmla="*/ 4 w 8"/>
                      <a:gd name="T3" fmla="*/ 0 h 9"/>
                      <a:gd name="T4" fmla="*/ 2 w 8"/>
                      <a:gd name="T5" fmla="*/ 2 h 9"/>
                      <a:gd name="T6" fmla="*/ 0 w 8"/>
                      <a:gd name="T7" fmla="*/ 8 h 9"/>
                      <a:gd name="T8" fmla="*/ 4 w 8"/>
                      <a:gd name="T9" fmla="*/ 8 h 9"/>
                      <a:gd name="T10" fmla="*/ 7 w 8"/>
                      <a:gd name="T11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" h="9">
                        <a:moveTo>
                          <a:pt x="7" y="2"/>
                        </a:moveTo>
                        <a:cubicBezTo>
                          <a:pt x="7" y="1"/>
                          <a:pt x="5" y="0"/>
                          <a:pt x="4" y="0"/>
                        </a:cubicBezTo>
                        <a:cubicBezTo>
                          <a:pt x="3" y="1"/>
                          <a:pt x="3" y="1"/>
                          <a:pt x="2" y="2"/>
                        </a:cubicBezTo>
                        <a:cubicBezTo>
                          <a:pt x="2" y="4"/>
                          <a:pt x="1" y="6"/>
                          <a:pt x="0" y="8"/>
                        </a:cubicBezTo>
                        <a:cubicBezTo>
                          <a:pt x="2" y="8"/>
                          <a:pt x="2" y="9"/>
                          <a:pt x="4" y="8"/>
                        </a:cubicBezTo>
                        <a:cubicBezTo>
                          <a:pt x="5" y="7"/>
                          <a:pt x="8" y="4"/>
                          <a:pt x="7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1" name="Freeform 687">
                    <a:extLst>
                      <a:ext uri="{FF2B5EF4-FFF2-40B4-BE49-F238E27FC236}">
                        <a16:creationId xmlns:a16="http://schemas.microsoft.com/office/drawing/2014/main" id="{BEEF4191-7A69-4456-B833-0DDFD9EA14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8006" y="3731299"/>
                    <a:ext cx="14336" cy="33448"/>
                  </a:xfrm>
                  <a:custGeom>
                    <a:avLst/>
                    <a:gdLst>
                      <a:gd name="T0" fmla="*/ 0 w 3"/>
                      <a:gd name="T1" fmla="*/ 3 h 7"/>
                      <a:gd name="T2" fmla="*/ 3 w 3"/>
                      <a:gd name="T3" fmla="*/ 7 h 7"/>
                      <a:gd name="T4" fmla="*/ 3 w 3"/>
                      <a:gd name="T5" fmla="*/ 1 h 7"/>
                      <a:gd name="T6" fmla="*/ 2 w 3"/>
                      <a:gd name="T7" fmla="*/ 0 h 7"/>
                      <a:gd name="T8" fmla="*/ 0 w 3"/>
                      <a:gd name="T9" fmla="*/ 3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7">
                        <a:moveTo>
                          <a:pt x="0" y="3"/>
                        </a:moveTo>
                        <a:cubicBezTo>
                          <a:pt x="0" y="5"/>
                          <a:pt x="1" y="6"/>
                          <a:pt x="3" y="7"/>
                        </a:cubicBezTo>
                        <a:cubicBezTo>
                          <a:pt x="3" y="5"/>
                          <a:pt x="3" y="3"/>
                          <a:pt x="3" y="1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0" y="0"/>
                          <a:pt x="0" y="2"/>
                          <a:pt x="0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2" name="Freeform 688">
                    <a:extLst>
                      <a:ext uri="{FF2B5EF4-FFF2-40B4-BE49-F238E27FC236}">
                        <a16:creationId xmlns:a16="http://schemas.microsoft.com/office/drawing/2014/main" id="{6768101D-C030-43D3-9391-9112FC2C8A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8894" y="3712184"/>
                    <a:ext cx="38226" cy="122645"/>
                  </a:xfrm>
                  <a:custGeom>
                    <a:avLst/>
                    <a:gdLst>
                      <a:gd name="T0" fmla="*/ 4 w 8"/>
                      <a:gd name="T1" fmla="*/ 17 h 26"/>
                      <a:gd name="T2" fmla="*/ 6 w 8"/>
                      <a:gd name="T3" fmla="*/ 13 h 26"/>
                      <a:gd name="T4" fmla="*/ 5 w 8"/>
                      <a:gd name="T5" fmla="*/ 10 h 26"/>
                      <a:gd name="T6" fmla="*/ 7 w 8"/>
                      <a:gd name="T7" fmla="*/ 4 h 26"/>
                      <a:gd name="T8" fmla="*/ 6 w 8"/>
                      <a:gd name="T9" fmla="*/ 0 h 26"/>
                      <a:gd name="T10" fmla="*/ 2 w 8"/>
                      <a:gd name="T11" fmla="*/ 7 h 26"/>
                      <a:gd name="T12" fmla="*/ 0 w 8"/>
                      <a:gd name="T13" fmla="*/ 11 h 26"/>
                      <a:gd name="T14" fmla="*/ 1 w 8"/>
                      <a:gd name="T15" fmla="*/ 16 h 26"/>
                      <a:gd name="T16" fmla="*/ 2 w 8"/>
                      <a:gd name="T17" fmla="*/ 26 h 26"/>
                      <a:gd name="T18" fmla="*/ 2 w 8"/>
                      <a:gd name="T19" fmla="*/ 25 h 26"/>
                      <a:gd name="T20" fmla="*/ 4 w 8"/>
                      <a:gd name="T21" fmla="*/ 17 h 26"/>
                      <a:gd name="T22" fmla="*/ 4 w 8"/>
                      <a:gd name="T23" fmla="*/ 17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" h="26">
                        <a:moveTo>
                          <a:pt x="4" y="17"/>
                        </a:moveTo>
                        <a:cubicBezTo>
                          <a:pt x="4" y="16"/>
                          <a:pt x="5" y="15"/>
                          <a:pt x="6" y="13"/>
                        </a:cubicBezTo>
                        <a:cubicBezTo>
                          <a:pt x="7" y="11"/>
                          <a:pt x="6" y="12"/>
                          <a:pt x="5" y="10"/>
                        </a:cubicBezTo>
                        <a:cubicBezTo>
                          <a:pt x="3" y="8"/>
                          <a:pt x="4" y="3"/>
                          <a:pt x="7" y="4"/>
                        </a:cubicBezTo>
                        <a:cubicBezTo>
                          <a:pt x="8" y="1"/>
                          <a:pt x="8" y="1"/>
                          <a:pt x="6" y="0"/>
                        </a:cubicBezTo>
                        <a:cubicBezTo>
                          <a:pt x="4" y="0"/>
                          <a:pt x="3" y="5"/>
                          <a:pt x="2" y="7"/>
                        </a:cubicBezTo>
                        <a:cubicBezTo>
                          <a:pt x="1" y="8"/>
                          <a:pt x="0" y="9"/>
                          <a:pt x="0" y="11"/>
                        </a:cubicBezTo>
                        <a:cubicBezTo>
                          <a:pt x="0" y="12"/>
                          <a:pt x="1" y="14"/>
                          <a:pt x="1" y="16"/>
                        </a:cubicBezTo>
                        <a:cubicBezTo>
                          <a:pt x="1" y="19"/>
                          <a:pt x="2" y="22"/>
                          <a:pt x="2" y="26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3" y="23"/>
                          <a:pt x="3" y="20"/>
                          <a:pt x="4" y="17"/>
                        </a:cubicBezTo>
                        <a:cubicBezTo>
                          <a:pt x="4" y="16"/>
                          <a:pt x="4" y="18"/>
                          <a:pt x="4" y="1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3" name="Freeform 689">
                    <a:extLst>
                      <a:ext uri="{FF2B5EF4-FFF2-40B4-BE49-F238E27FC236}">
                        <a16:creationId xmlns:a16="http://schemas.microsoft.com/office/drawing/2014/main" id="{C2A0C35F-0C11-446F-A161-0C54B15AF9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15937" y="3895354"/>
                    <a:ext cx="23891" cy="36635"/>
                  </a:xfrm>
                  <a:custGeom>
                    <a:avLst/>
                    <a:gdLst>
                      <a:gd name="T0" fmla="*/ 3 w 5"/>
                      <a:gd name="T1" fmla="*/ 8 h 8"/>
                      <a:gd name="T2" fmla="*/ 2 w 5"/>
                      <a:gd name="T3" fmla="*/ 0 h 8"/>
                      <a:gd name="T4" fmla="*/ 0 w 5"/>
                      <a:gd name="T5" fmla="*/ 4 h 8"/>
                      <a:gd name="T6" fmla="*/ 3 w 5"/>
                      <a:gd name="T7" fmla="*/ 8 h 8"/>
                      <a:gd name="T8" fmla="*/ 3 w 5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3" y="8"/>
                        </a:moveTo>
                        <a:cubicBezTo>
                          <a:pt x="3" y="7"/>
                          <a:pt x="5" y="0"/>
                          <a:pt x="2" y="0"/>
                        </a:cubicBezTo>
                        <a:cubicBezTo>
                          <a:pt x="1" y="1"/>
                          <a:pt x="0" y="3"/>
                          <a:pt x="0" y="4"/>
                        </a:cubicBezTo>
                        <a:cubicBezTo>
                          <a:pt x="0" y="6"/>
                          <a:pt x="1" y="7"/>
                          <a:pt x="3" y="8"/>
                        </a:cubicBezTo>
                        <a:cubicBezTo>
                          <a:pt x="3" y="8"/>
                          <a:pt x="2" y="8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4" name="Freeform 690">
                    <a:extLst>
                      <a:ext uri="{FF2B5EF4-FFF2-40B4-BE49-F238E27FC236}">
                        <a16:creationId xmlns:a16="http://schemas.microsoft.com/office/drawing/2014/main" id="{9D91AB5A-92A2-456E-A77C-04CB72ED4A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24805" y="4068968"/>
                    <a:ext cx="248472" cy="157685"/>
                  </a:xfrm>
                  <a:custGeom>
                    <a:avLst/>
                    <a:gdLst>
                      <a:gd name="T0" fmla="*/ 47 w 53"/>
                      <a:gd name="T1" fmla="*/ 0 h 34"/>
                      <a:gd name="T2" fmla="*/ 38 w 53"/>
                      <a:gd name="T3" fmla="*/ 2 h 34"/>
                      <a:gd name="T4" fmla="*/ 28 w 53"/>
                      <a:gd name="T5" fmla="*/ 4 h 34"/>
                      <a:gd name="T6" fmla="*/ 23 w 53"/>
                      <a:gd name="T7" fmla="*/ 10 h 34"/>
                      <a:gd name="T8" fmla="*/ 17 w 53"/>
                      <a:gd name="T9" fmla="*/ 9 h 34"/>
                      <a:gd name="T10" fmla="*/ 9 w 53"/>
                      <a:gd name="T11" fmla="*/ 9 h 34"/>
                      <a:gd name="T12" fmla="*/ 3 w 53"/>
                      <a:gd name="T13" fmla="*/ 12 h 34"/>
                      <a:gd name="T14" fmla="*/ 1 w 53"/>
                      <a:gd name="T15" fmla="*/ 15 h 34"/>
                      <a:gd name="T16" fmla="*/ 1 w 53"/>
                      <a:gd name="T17" fmla="*/ 21 h 34"/>
                      <a:gd name="T18" fmla="*/ 3 w 53"/>
                      <a:gd name="T19" fmla="*/ 28 h 34"/>
                      <a:gd name="T20" fmla="*/ 4 w 53"/>
                      <a:gd name="T21" fmla="*/ 32 h 34"/>
                      <a:gd name="T22" fmla="*/ 12 w 53"/>
                      <a:gd name="T23" fmla="*/ 32 h 34"/>
                      <a:gd name="T24" fmla="*/ 16 w 53"/>
                      <a:gd name="T25" fmla="*/ 29 h 34"/>
                      <a:gd name="T26" fmla="*/ 21 w 53"/>
                      <a:gd name="T27" fmla="*/ 29 h 34"/>
                      <a:gd name="T28" fmla="*/ 24 w 53"/>
                      <a:gd name="T29" fmla="*/ 26 h 34"/>
                      <a:gd name="T30" fmla="*/ 32 w 53"/>
                      <a:gd name="T31" fmla="*/ 24 h 34"/>
                      <a:gd name="T32" fmla="*/ 41 w 53"/>
                      <a:gd name="T33" fmla="*/ 21 h 34"/>
                      <a:gd name="T34" fmla="*/ 47 w 53"/>
                      <a:gd name="T35" fmla="*/ 17 h 34"/>
                      <a:gd name="T36" fmla="*/ 52 w 53"/>
                      <a:gd name="T37" fmla="*/ 12 h 34"/>
                      <a:gd name="T38" fmla="*/ 47 w 53"/>
                      <a:gd name="T39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3" h="34">
                        <a:moveTo>
                          <a:pt x="47" y="0"/>
                        </a:moveTo>
                        <a:cubicBezTo>
                          <a:pt x="44" y="1"/>
                          <a:pt x="41" y="2"/>
                          <a:pt x="38" y="2"/>
                        </a:cubicBezTo>
                        <a:cubicBezTo>
                          <a:pt x="35" y="3"/>
                          <a:pt x="31" y="2"/>
                          <a:pt x="28" y="4"/>
                        </a:cubicBezTo>
                        <a:cubicBezTo>
                          <a:pt x="26" y="6"/>
                          <a:pt x="25" y="8"/>
                          <a:pt x="23" y="10"/>
                        </a:cubicBezTo>
                        <a:cubicBezTo>
                          <a:pt x="22" y="11"/>
                          <a:pt x="19" y="9"/>
                          <a:pt x="17" y="9"/>
                        </a:cubicBezTo>
                        <a:cubicBezTo>
                          <a:pt x="14" y="9"/>
                          <a:pt x="12" y="9"/>
                          <a:pt x="9" y="9"/>
                        </a:cubicBezTo>
                        <a:cubicBezTo>
                          <a:pt x="6" y="9"/>
                          <a:pt x="3" y="8"/>
                          <a:pt x="3" y="12"/>
                        </a:cubicBezTo>
                        <a:cubicBezTo>
                          <a:pt x="2" y="14"/>
                          <a:pt x="1" y="13"/>
                          <a:pt x="1" y="15"/>
                        </a:cubicBezTo>
                        <a:cubicBezTo>
                          <a:pt x="0" y="17"/>
                          <a:pt x="0" y="19"/>
                          <a:pt x="1" y="21"/>
                        </a:cubicBezTo>
                        <a:cubicBezTo>
                          <a:pt x="1" y="23"/>
                          <a:pt x="2" y="26"/>
                          <a:pt x="3" y="28"/>
                        </a:cubicBezTo>
                        <a:cubicBezTo>
                          <a:pt x="3" y="29"/>
                          <a:pt x="3" y="31"/>
                          <a:pt x="4" y="32"/>
                        </a:cubicBezTo>
                        <a:cubicBezTo>
                          <a:pt x="5" y="34"/>
                          <a:pt x="10" y="33"/>
                          <a:pt x="12" y="32"/>
                        </a:cubicBezTo>
                        <a:cubicBezTo>
                          <a:pt x="13" y="31"/>
                          <a:pt x="14" y="30"/>
                          <a:pt x="16" y="29"/>
                        </a:cubicBezTo>
                        <a:cubicBezTo>
                          <a:pt x="17" y="29"/>
                          <a:pt x="19" y="29"/>
                          <a:pt x="21" y="29"/>
                        </a:cubicBezTo>
                        <a:cubicBezTo>
                          <a:pt x="22" y="28"/>
                          <a:pt x="23" y="27"/>
                          <a:pt x="24" y="26"/>
                        </a:cubicBezTo>
                        <a:cubicBezTo>
                          <a:pt x="27" y="25"/>
                          <a:pt x="29" y="25"/>
                          <a:pt x="32" y="24"/>
                        </a:cubicBezTo>
                        <a:cubicBezTo>
                          <a:pt x="35" y="23"/>
                          <a:pt x="38" y="22"/>
                          <a:pt x="41" y="21"/>
                        </a:cubicBezTo>
                        <a:cubicBezTo>
                          <a:pt x="43" y="20"/>
                          <a:pt x="47" y="19"/>
                          <a:pt x="47" y="17"/>
                        </a:cubicBezTo>
                        <a:cubicBezTo>
                          <a:pt x="48" y="14"/>
                          <a:pt x="53" y="14"/>
                          <a:pt x="52" y="12"/>
                        </a:cubicBezTo>
                        <a:cubicBezTo>
                          <a:pt x="50" y="8"/>
                          <a:pt x="49" y="4"/>
                          <a:pt x="47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5" name="Freeform 691">
                    <a:extLst>
                      <a:ext uri="{FF2B5EF4-FFF2-40B4-BE49-F238E27FC236}">
                        <a16:creationId xmlns:a16="http://schemas.microsoft.com/office/drawing/2014/main" id="{4462D43F-83F1-443B-BCFB-72D42E13D3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44607" y="3895354"/>
                    <a:ext cx="191132" cy="229360"/>
                  </a:xfrm>
                  <a:custGeom>
                    <a:avLst/>
                    <a:gdLst>
                      <a:gd name="T0" fmla="*/ 39 w 41"/>
                      <a:gd name="T1" fmla="*/ 19 h 49"/>
                      <a:gd name="T2" fmla="*/ 34 w 41"/>
                      <a:gd name="T3" fmla="*/ 14 h 49"/>
                      <a:gd name="T4" fmla="*/ 28 w 41"/>
                      <a:gd name="T5" fmla="*/ 12 h 49"/>
                      <a:gd name="T6" fmla="*/ 22 w 41"/>
                      <a:gd name="T7" fmla="*/ 6 h 49"/>
                      <a:gd name="T8" fmla="*/ 21 w 41"/>
                      <a:gd name="T9" fmla="*/ 3 h 49"/>
                      <a:gd name="T10" fmla="*/ 22 w 41"/>
                      <a:gd name="T11" fmla="*/ 0 h 49"/>
                      <a:gd name="T12" fmla="*/ 17 w 41"/>
                      <a:gd name="T13" fmla="*/ 5 h 49"/>
                      <a:gd name="T14" fmla="*/ 10 w 41"/>
                      <a:gd name="T15" fmla="*/ 10 h 49"/>
                      <a:gd name="T16" fmla="*/ 5 w 41"/>
                      <a:gd name="T17" fmla="*/ 10 h 49"/>
                      <a:gd name="T18" fmla="*/ 0 w 41"/>
                      <a:gd name="T19" fmla="*/ 11 h 49"/>
                      <a:gd name="T20" fmla="*/ 5 w 41"/>
                      <a:gd name="T21" fmla="*/ 17 h 49"/>
                      <a:gd name="T22" fmla="*/ 16 w 41"/>
                      <a:gd name="T23" fmla="*/ 19 h 49"/>
                      <a:gd name="T24" fmla="*/ 16 w 41"/>
                      <a:gd name="T25" fmla="*/ 32 h 49"/>
                      <a:gd name="T26" fmla="*/ 11 w 41"/>
                      <a:gd name="T27" fmla="*/ 34 h 49"/>
                      <a:gd name="T28" fmla="*/ 0 w 41"/>
                      <a:gd name="T29" fmla="*/ 37 h 49"/>
                      <a:gd name="T30" fmla="*/ 5 w 41"/>
                      <a:gd name="T31" fmla="*/ 49 h 49"/>
                      <a:gd name="T32" fmla="*/ 14 w 41"/>
                      <a:gd name="T33" fmla="*/ 48 h 49"/>
                      <a:gd name="T34" fmla="*/ 17 w 41"/>
                      <a:gd name="T35" fmla="*/ 44 h 49"/>
                      <a:gd name="T36" fmla="*/ 23 w 41"/>
                      <a:gd name="T37" fmla="*/ 42 h 49"/>
                      <a:gd name="T38" fmla="*/ 28 w 41"/>
                      <a:gd name="T39" fmla="*/ 38 h 49"/>
                      <a:gd name="T40" fmla="*/ 29 w 41"/>
                      <a:gd name="T41" fmla="*/ 32 h 49"/>
                      <a:gd name="T42" fmla="*/ 32 w 41"/>
                      <a:gd name="T43" fmla="*/ 30 h 49"/>
                      <a:gd name="T44" fmla="*/ 37 w 41"/>
                      <a:gd name="T45" fmla="*/ 24 h 49"/>
                      <a:gd name="T46" fmla="*/ 39 w 41"/>
                      <a:gd name="T47" fmla="*/ 19 h 49"/>
                      <a:gd name="T48" fmla="*/ 39 w 41"/>
                      <a:gd name="T49" fmla="*/ 19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1" h="49">
                        <a:moveTo>
                          <a:pt x="39" y="19"/>
                        </a:moveTo>
                        <a:cubicBezTo>
                          <a:pt x="36" y="19"/>
                          <a:pt x="35" y="16"/>
                          <a:pt x="34" y="14"/>
                        </a:cubicBezTo>
                        <a:cubicBezTo>
                          <a:pt x="33" y="13"/>
                          <a:pt x="29" y="13"/>
                          <a:pt x="28" y="12"/>
                        </a:cubicBezTo>
                        <a:cubicBezTo>
                          <a:pt x="25" y="11"/>
                          <a:pt x="24" y="9"/>
                          <a:pt x="22" y="6"/>
                        </a:cubicBezTo>
                        <a:cubicBezTo>
                          <a:pt x="22" y="5"/>
                          <a:pt x="21" y="4"/>
                          <a:pt x="21" y="3"/>
                        </a:cubicBezTo>
                        <a:cubicBezTo>
                          <a:pt x="21" y="3"/>
                          <a:pt x="22" y="0"/>
                          <a:pt x="22" y="0"/>
                        </a:cubicBezTo>
                        <a:cubicBezTo>
                          <a:pt x="21" y="0"/>
                          <a:pt x="18" y="4"/>
                          <a:pt x="17" y="5"/>
                        </a:cubicBezTo>
                        <a:cubicBezTo>
                          <a:pt x="15" y="7"/>
                          <a:pt x="13" y="10"/>
                          <a:pt x="10" y="10"/>
                        </a:cubicBezTo>
                        <a:cubicBezTo>
                          <a:pt x="8" y="11"/>
                          <a:pt x="7" y="10"/>
                          <a:pt x="5" y="10"/>
                        </a:cubicBezTo>
                        <a:cubicBezTo>
                          <a:pt x="3" y="11"/>
                          <a:pt x="1" y="13"/>
                          <a:pt x="0" y="11"/>
                        </a:cubicBezTo>
                        <a:cubicBezTo>
                          <a:pt x="1" y="14"/>
                          <a:pt x="2" y="17"/>
                          <a:pt x="5" y="17"/>
                        </a:cubicBezTo>
                        <a:cubicBezTo>
                          <a:pt x="7" y="17"/>
                          <a:pt x="15" y="17"/>
                          <a:pt x="16" y="19"/>
                        </a:cubicBezTo>
                        <a:cubicBezTo>
                          <a:pt x="19" y="23"/>
                          <a:pt x="17" y="27"/>
                          <a:pt x="16" y="32"/>
                        </a:cubicBezTo>
                        <a:cubicBezTo>
                          <a:pt x="15" y="33"/>
                          <a:pt x="11" y="34"/>
                          <a:pt x="11" y="34"/>
                        </a:cubicBezTo>
                        <a:cubicBezTo>
                          <a:pt x="7" y="35"/>
                          <a:pt x="3" y="36"/>
                          <a:pt x="0" y="37"/>
                        </a:cubicBezTo>
                        <a:cubicBezTo>
                          <a:pt x="2" y="41"/>
                          <a:pt x="4" y="45"/>
                          <a:pt x="5" y="49"/>
                        </a:cubicBezTo>
                        <a:cubicBezTo>
                          <a:pt x="8" y="48"/>
                          <a:pt x="11" y="48"/>
                          <a:pt x="14" y="48"/>
                        </a:cubicBezTo>
                        <a:cubicBezTo>
                          <a:pt x="18" y="47"/>
                          <a:pt x="15" y="46"/>
                          <a:pt x="17" y="44"/>
                        </a:cubicBezTo>
                        <a:cubicBezTo>
                          <a:pt x="19" y="43"/>
                          <a:pt x="22" y="44"/>
                          <a:pt x="23" y="42"/>
                        </a:cubicBezTo>
                        <a:cubicBezTo>
                          <a:pt x="25" y="40"/>
                          <a:pt x="25" y="39"/>
                          <a:pt x="28" y="38"/>
                        </a:cubicBezTo>
                        <a:cubicBezTo>
                          <a:pt x="30" y="37"/>
                          <a:pt x="29" y="34"/>
                          <a:pt x="29" y="32"/>
                        </a:cubicBezTo>
                        <a:cubicBezTo>
                          <a:pt x="28" y="30"/>
                          <a:pt x="30" y="30"/>
                          <a:pt x="32" y="30"/>
                        </a:cubicBezTo>
                        <a:cubicBezTo>
                          <a:pt x="35" y="29"/>
                          <a:pt x="35" y="26"/>
                          <a:pt x="37" y="24"/>
                        </a:cubicBezTo>
                        <a:cubicBezTo>
                          <a:pt x="38" y="23"/>
                          <a:pt x="41" y="20"/>
                          <a:pt x="39" y="19"/>
                        </a:cubicBezTo>
                        <a:cubicBezTo>
                          <a:pt x="38" y="19"/>
                          <a:pt x="40" y="20"/>
                          <a:pt x="39" y="1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6" name="Freeform 692">
                    <a:extLst>
                      <a:ext uri="{FF2B5EF4-FFF2-40B4-BE49-F238E27FC236}">
                        <a16:creationId xmlns:a16="http://schemas.microsoft.com/office/drawing/2014/main" id="{66D284B2-41FB-4A9B-9DC0-D36F775A5B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50763" y="3446193"/>
                    <a:ext cx="256437" cy="111495"/>
                  </a:xfrm>
                  <a:custGeom>
                    <a:avLst/>
                    <a:gdLst>
                      <a:gd name="T0" fmla="*/ 55 w 55"/>
                      <a:gd name="T1" fmla="*/ 5 h 24"/>
                      <a:gd name="T2" fmla="*/ 47 w 55"/>
                      <a:gd name="T3" fmla="*/ 3 h 24"/>
                      <a:gd name="T4" fmla="*/ 36 w 55"/>
                      <a:gd name="T5" fmla="*/ 2 h 24"/>
                      <a:gd name="T6" fmla="*/ 27 w 55"/>
                      <a:gd name="T7" fmla="*/ 0 h 24"/>
                      <a:gd name="T8" fmla="*/ 22 w 55"/>
                      <a:gd name="T9" fmla="*/ 2 h 24"/>
                      <a:gd name="T10" fmla="*/ 19 w 55"/>
                      <a:gd name="T11" fmla="*/ 4 h 24"/>
                      <a:gd name="T12" fmla="*/ 11 w 55"/>
                      <a:gd name="T13" fmla="*/ 5 h 24"/>
                      <a:gd name="T14" fmla="*/ 9 w 55"/>
                      <a:gd name="T15" fmla="*/ 7 h 24"/>
                      <a:gd name="T16" fmla="*/ 8 w 55"/>
                      <a:gd name="T17" fmla="*/ 11 h 24"/>
                      <a:gd name="T18" fmla="*/ 12 w 55"/>
                      <a:gd name="T19" fmla="*/ 12 h 24"/>
                      <a:gd name="T20" fmla="*/ 15 w 55"/>
                      <a:gd name="T21" fmla="*/ 12 h 24"/>
                      <a:gd name="T22" fmla="*/ 19 w 55"/>
                      <a:gd name="T23" fmla="*/ 15 h 24"/>
                      <a:gd name="T24" fmla="*/ 15 w 55"/>
                      <a:gd name="T25" fmla="*/ 17 h 24"/>
                      <a:gd name="T26" fmla="*/ 11 w 55"/>
                      <a:gd name="T27" fmla="*/ 17 h 24"/>
                      <a:gd name="T28" fmla="*/ 10 w 55"/>
                      <a:gd name="T29" fmla="*/ 20 h 24"/>
                      <a:gd name="T30" fmla="*/ 1 w 55"/>
                      <a:gd name="T31" fmla="*/ 20 h 24"/>
                      <a:gd name="T32" fmla="*/ 11 w 55"/>
                      <a:gd name="T33" fmla="*/ 22 h 24"/>
                      <a:gd name="T34" fmla="*/ 15 w 55"/>
                      <a:gd name="T35" fmla="*/ 23 h 24"/>
                      <a:gd name="T36" fmla="*/ 21 w 55"/>
                      <a:gd name="T37" fmla="*/ 23 h 24"/>
                      <a:gd name="T38" fmla="*/ 25 w 55"/>
                      <a:gd name="T39" fmla="*/ 20 h 24"/>
                      <a:gd name="T40" fmla="*/ 28 w 55"/>
                      <a:gd name="T41" fmla="*/ 17 h 24"/>
                      <a:gd name="T42" fmla="*/ 33 w 55"/>
                      <a:gd name="T43" fmla="*/ 16 h 24"/>
                      <a:gd name="T44" fmla="*/ 37 w 55"/>
                      <a:gd name="T45" fmla="*/ 16 h 24"/>
                      <a:gd name="T46" fmla="*/ 40 w 55"/>
                      <a:gd name="T47" fmla="*/ 13 h 24"/>
                      <a:gd name="T48" fmla="*/ 44 w 55"/>
                      <a:gd name="T49" fmla="*/ 12 h 24"/>
                      <a:gd name="T50" fmla="*/ 54 w 55"/>
                      <a:gd name="T51" fmla="*/ 7 h 24"/>
                      <a:gd name="T52" fmla="*/ 55 w 55"/>
                      <a:gd name="T53" fmla="*/ 5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24">
                        <a:moveTo>
                          <a:pt x="55" y="5"/>
                        </a:moveTo>
                        <a:cubicBezTo>
                          <a:pt x="52" y="5"/>
                          <a:pt x="50" y="3"/>
                          <a:pt x="47" y="3"/>
                        </a:cubicBezTo>
                        <a:cubicBezTo>
                          <a:pt x="44" y="2"/>
                          <a:pt x="40" y="2"/>
                          <a:pt x="36" y="2"/>
                        </a:cubicBezTo>
                        <a:cubicBezTo>
                          <a:pt x="33" y="2"/>
                          <a:pt x="30" y="2"/>
                          <a:pt x="27" y="0"/>
                        </a:cubicBezTo>
                        <a:cubicBezTo>
                          <a:pt x="25" y="0"/>
                          <a:pt x="23" y="0"/>
                          <a:pt x="22" y="2"/>
                        </a:cubicBezTo>
                        <a:cubicBezTo>
                          <a:pt x="22" y="4"/>
                          <a:pt x="21" y="5"/>
                          <a:pt x="19" y="4"/>
                        </a:cubicBezTo>
                        <a:cubicBezTo>
                          <a:pt x="17" y="3"/>
                          <a:pt x="12" y="1"/>
                          <a:pt x="11" y="5"/>
                        </a:cubicBezTo>
                        <a:cubicBezTo>
                          <a:pt x="10" y="6"/>
                          <a:pt x="11" y="6"/>
                          <a:pt x="9" y="7"/>
                        </a:cubicBezTo>
                        <a:cubicBezTo>
                          <a:pt x="8" y="8"/>
                          <a:pt x="6" y="10"/>
                          <a:pt x="8" y="11"/>
                        </a:cubicBezTo>
                        <a:cubicBezTo>
                          <a:pt x="9" y="12"/>
                          <a:pt x="12" y="13"/>
                          <a:pt x="12" y="12"/>
                        </a:cubicBezTo>
                        <a:cubicBezTo>
                          <a:pt x="13" y="10"/>
                          <a:pt x="14" y="11"/>
                          <a:pt x="15" y="12"/>
                        </a:cubicBezTo>
                        <a:cubicBezTo>
                          <a:pt x="16" y="13"/>
                          <a:pt x="20" y="14"/>
                          <a:pt x="19" y="15"/>
                        </a:cubicBezTo>
                        <a:cubicBezTo>
                          <a:pt x="19" y="16"/>
                          <a:pt x="16" y="16"/>
                          <a:pt x="15" y="17"/>
                        </a:cubicBezTo>
                        <a:cubicBezTo>
                          <a:pt x="14" y="18"/>
                          <a:pt x="13" y="19"/>
                          <a:pt x="11" y="17"/>
                        </a:cubicBezTo>
                        <a:cubicBezTo>
                          <a:pt x="10" y="16"/>
                          <a:pt x="10" y="19"/>
                          <a:pt x="10" y="20"/>
                        </a:cubicBezTo>
                        <a:cubicBezTo>
                          <a:pt x="6" y="22"/>
                          <a:pt x="4" y="15"/>
                          <a:pt x="1" y="20"/>
                        </a:cubicBezTo>
                        <a:cubicBezTo>
                          <a:pt x="0" y="21"/>
                          <a:pt x="10" y="23"/>
                          <a:pt x="11" y="22"/>
                        </a:cubicBezTo>
                        <a:cubicBezTo>
                          <a:pt x="12" y="21"/>
                          <a:pt x="14" y="22"/>
                          <a:pt x="15" y="23"/>
                        </a:cubicBezTo>
                        <a:cubicBezTo>
                          <a:pt x="16" y="23"/>
                          <a:pt x="19" y="24"/>
                          <a:pt x="21" y="23"/>
                        </a:cubicBezTo>
                        <a:cubicBezTo>
                          <a:pt x="22" y="22"/>
                          <a:pt x="24" y="23"/>
                          <a:pt x="25" y="20"/>
                        </a:cubicBezTo>
                        <a:cubicBezTo>
                          <a:pt x="25" y="19"/>
                          <a:pt x="27" y="18"/>
                          <a:pt x="28" y="17"/>
                        </a:cubicBezTo>
                        <a:cubicBezTo>
                          <a:pt x="29" y="16"/>
                          <a:pt x="33" y="16"/>
                          <a:pt x="33" y="16"/>
                        </a:cubicBezTo>
                        <a:cubicBezTo>
                          <a:pt x="34" y="18"/>
                          <a:pt x="35" y="16"/>
                          <a:pt x="37" y="16"/>
                        </a:cubicBezTo>
                        <a:cubicBezTo>
                          <a:pt x="38" y="16"/>
                          <a:pt x="39" y="13"/>
                          <a:pt x="40" y="13"/>
                        </a:cubicBezTo>
                        <a:cubicBezTo>
                          <a:pt x="41" y="12"/>
                          <a:pt x="43" y="13"/>
                          <a:pt x="44" y="12"/>
                        </a:cubicBezTo>
                        <a:cubicBezTo>
                          <a:pt x="48" y="11"/>
                          <a:pt x="50" y="9"/>
                          <a:pt x="54" y="7"/>
                        </a:cubicBezTo>
                        <a:cubicBezTo>
                          <a:pt x="55" y="7"/>
                          <a:pt x="55" y="7"/>
                          <a:pt x="55" y="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7" name="Freeform 693">
                    <a:extLst>
                      <a:ext uri="{FF2B5EF4-FFF2-40B4-BE49-F238E27FC236}">
                        <a16:creationId xmlns:a16="http://schemas.microsoft.com/office/drawing/2014/main" id="{4AE81064-29BA-4B20-BA90-C195ADBDE5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38581" y="3376111"/>
                    <a:ext cx="415714" cy="243694"/>
                  </a:xfrm>
                  <a:custGeom>
                    <a:avLst/>
                    <a:gdLst>
                      <a:gd name="T0" fmla="*/ 78 w 89"/>
                      <a:gd name="T1" fmla="*/ 32 h 52"/>
                      <a:gd name="T2" fmla="*/ 81 w 89"/>
                      <a:gd name="T3" fmla="*/ 33 h 52"/>
                      <a:gd name="T4" fmla="*/ 84 w 89"/>
                      <a:gd name="T5" fmla="*/ 31 h 52"/>
                      <a:gd name="T6" fmla="*/ 81 w 89"/>
                      <a:gd name="T7" fmla="*/ 26 h 52"/>
                      <a:gd name="T8" fmla="*/ 79 w 89"/>
                      <a:gd name="T9" fmla="*/ 27 h 52"/>
                      <a:gd name="T10" fmla="*/ 75 w 89"/>
                      <a:gd name="T11" fmla="*/ 27 h 52"/>
                      <a:gd name="T12" fmla="*/ 78 w 89"/>
                      <a:gd name="T13" fmla="*/ 21 h 52"/>
                      <a:gd name="T14" fmla="*/ 74 w 89"/>
                      <a:gd name="T15" fmla="*/ 22 h 52"/>
                      <a:gd name="T16" fmla="*/ 68 w 89"/>
                      <a:gd name="T17" fmla="*/ 25 h 52"/>
                      <a:gd name="T18" fmla="*/ 65 w 89"/>
                      <a:gd name="T19" fmla="*/ 29 h 52"/>
                      <a:gd name="T20" fmla="*/ 62 w 89"/>
                      <a:gd name="T21" fmla="*/ 28 h 52"/>
                      <a:gd name="T22" fmla="*/ 57 w 89"/>
                      <a:gd name="T23" fmla="*/ 27 h 52"/>
                      <a:gd name="T24" fmla="*/ 53 w 89"/>
                      <a:gd name="T25" fmla="*/ 23 h 52"/>
                      <a:gd name="T26" fmla="*/ 52 w 89"/>
                      <a:gd name="T27" fmla="*/ 17 h 52"/>
                      <a:gd name="T28" fmla="*/ 49 w 89"/>
                      <a:gd name="T29" fmla="*/ 13 h 52"/>
                      <a:gd name="T30" fmla="*/ 45 w 89"/>
                      <a:gd name="T31" fmla="*/ 12 h 52"/>
                      <a:gd name="T32" fmla="*/ 38 w 89"/>
                      <a:gd name="T33" fmla="*/ 12 h 52"/>
                      <a:gd name="T34" fmla="*/ 31 w 89"/>
                      <a:gd name="T35" fmla="*/ 12 h 52"/>
                      <a:gd name="T36" fmla="*/ 27 w 89"/>
                      <a:gd name="T37" fmla="*/ 8 h 52"/>
                      <a:gd name="T38" fmla="*/ 23 w 89"/>
                      <a:gd name="T39" fmla="*/ 8 h 52"/>
                      <a:gd name="T40" fmla="*/ 19 w 89"/>
                      <a:gd name="T41" fmla="*/ 10 h 52"/>
                      <a:gd name="T42" fmla="*/ 17 w 89"/>
                      <a:gd name="T43" fmla="*/ 6 h 52"/>
                      <a:gd name="T44" fmla="*/ 15 w 89"/>
                      <a:gd name="T45" fmla="*/ 1 h 52"/>
                      <a:gd name="T46" fmla="*/ 15 w 89"/>
                      <a:gd name="T47" fmla="*/ 5 h 52"/>
                      <a:gd name="T48" fmla="*/ 14 w 89"/>
                      <a:gd name="T49" fmla="*/ 8 h 52"/>
                      <a:gd name="T50" fmla="*/ 13 w 89"/>
                      <a:gd name="T51" fmla="*/ 3 h 52"/>
                      <a:gd name="T52" fmla="*/ 14 w 89"/>
                      <a:gd name="T53" fmla="*/ 0 h 52"/>
                      <a:gd name="T54" fmla="*/ 1 w 89"/>
                      <a:gd name="T55" fmla="*/ 4 h 52"/>
                      <a:gd name="T56" fmla="*/ 1 w 89"/>
                      <a:gd name="T57" fmla="*/ 15 h 52"/>
                      <a:gd name="T58" fmla="*/ 1 w 89"/>
                      <a:gd name="T59" fmla="*/ 23 h 52"/>
                      <a:gd name="T60" fmla="*/ 2 w 89"/>
                      <a:gd name="T61" fmla="*/ 26 h 52"/>
                      <a:gd name="T62" fmla="*/ 6 w 89"/>
                      <a:gd name="T63" fmla="*/ 26 h 52"/>
                      <a:gd name="T64" fmla="*/ 6 w 89"/>
                      <a:gd name="T65" fmla="*/ 23 h 52"/>
                      <a:gd name="T66" fmla="*/ 10 w 89"/>
                      <a:gd name="T67" fmla="*/ 20 h 52"/>
                      <a:gd name="T68" fmla="*/ 13 w 89"/>
                      <a:gd name="T69" fmla="*/ 18 h 52"/>
                      <a:gd name="T70" fmla="*/ 17 w 89"/>
                      <a:gd name="T71" fmla="*/ 19 h 52"/>
                      <a:gd name="T72" fmla="*/ 21 w 89"/>
                      <a:gd name="T73" fmla="*/ 20 h 52"/>
                      <a:gd name="T74" fmla="*/ 21 w 89"/>
                      <a:gd name="T75" fmla="*/ 24 h 52"/>
                      <a:gd name="T76" fmla="*/ 26 w 89"/>
                      <a:gd name="T77" fmla="*/ 27 h 52"/>
                      <a:gd name="T78" fmla="*/ 33 w 89"/>
                      <a:gd name="T79" fmla="*/ 34 h 52"/>
                      <a:gd name="T80" fmla="*/ 38 w 89"/>
                      <a:gd name="T81" fmla="*/ 37 h 52"/>
                      <a:gd name="T82" fmla="*/ 41 w 89"/>
                      <a:gd name="T83" fmla="*/ 39 h 52"/>
                      <a:gd name="T84" fmla="*/ 50 w 89"/>
                      <a:gd name="T85" fmla="*/ 45 h 52"/>
                      <a:gd name="T86" fmla="*/ 54 w 89"/>
                      <a:gd name="T87" fmla="*/ 49 h 52"/>
                      <a:gd name="T88" fmla="*/ 61 w 89"/>
                      <a:gd name="T89" fmla="*/ 52 h 52"/>
                      <a:gd name="T90" fmla="*/ 63 w 89"/>
                      <a:gd name="T91" fmla="*/ 47 h 52"/>
                      <a:gd name="T92" fmla="*/ 62 w 89"/>
                      <a:gd name="T93" fmla="*/ 42 h 52"/>
                      <a:gd name="T94" fmla="*/ 59 w 89"/>
                      <a:gd name="T95" fmla="*/ 38 h 52"/>
                      <a:gd name="T96" fmla="*/ 64 w 89"/>
                      <a:gd name="T97" fmla="*/ 36 h 52"/>
                      <a:gd name="T98" fmla="*/ 66 w 89"/>
                      <a:gd name="T99" fmla="*/ 33 h 52"/>
                      <a:gd name="T100" fmla="*/ 68 w 89"/>
                      <a:gd name="T101" fmla="*/ 30 h 52"/>
                      <a:gd name="T102" fmla="*/ 71 w 89"/>
                      <a:gd name="T103" fmla="*/ 30 h 52"/>
                      <a:gd name="T104" fmla="*/ 74 w 89"/>
                      <a:gd name="T105" fmla="*/ 29 h 52"/>
                      <a:gd name="T106" fmla="*/ 74 w 89"/>
                      <a:gd name="T107" fmla="*/ 34 h 52"/>
                      <a:gd name="T108" fmla="*/ 77 w 89"/>
                      <a:gd name="T109" fmla="*/ 34 h 52"/>
                      <a:gd name="T110" fmla="*/ 78 w 89"/>
                      <a:gd name="T111" fmla="*/ 32 h 52"/>
                      <a:gd name="T112" fmla="*/ 78 w 89"/>
                      <a:gd name="T113" fmla="*/ 3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9" h="52">
                        <a:moveTo>
                          <a:pt x="78" y="32"/>
                        </a:moveTo>
                        <a:cubicBezTo>
                          <a:pt x="79" y="33"/>
                          <a:pt x="79" y="34"/>
                          <a:pt x="81" y="33"/>
                        </a:cubicBezTo>
                        <a:cubicBezTo>
                          <a:pt x="82" y="33"/>
                          <a:pt x="83" y="31"/>
                          <a:pt x="84" y="31"/>
                        </a:cubicBezTo>
                        <a:cubicBezTo>
                          <a:pt x="89" y="30"/>
                          <a:pt x="83" y="28"/>
                          <a:pt x="81" y="26"/>
                        </a:cubicBezTo>
                        <a:cubicBezTo>
                          <a:pt x="80" y="25"/>
                          <a:pt x="80" y="26"/>
                          <a:pt x="79" y="27"/>
                        </a:cubicBezTo>
                        <a:cubicBezTo>
                          <a:pt x="79" y="28"/>
                          <a:pt x="76" y="27"/>
                          <a:pt x="75" y="27"/>
                        </a:cubicBezTo>
                        <a:cubicBezTo>
                          <a:pt x="71" y="25"/>
                          <a:pt x="77" y="22"/>
                          <a:pt x="78" y="21"/>
                        </a:cubicBezTo>
                        <a:cubicBezTo>
                          <a:pt x="78" y="21"/>
                          <a:pt x="74" y="22"/>
                          <a:pt x="74" y="22"/>
                        </a:cubicBezTo>
                        <a:cubicBezTo>
                          <a:pt x="72" y="23"/>
                          <a:pt x="70" y="23"/>
                          <a:pt x="68" y="25"/>
                        </a:cubicBezTo>
                        <a:cubicBezTo>
                          <a:pt x="67" y="26"/>
                          <a:pt x="66" y="28"/>
                          <a:pt x="65" y="29"/>
                        </a:cubicBezTo>
                        <a:cubicBezTo>
                          <a:pt x="64" y="32"/>
                          <a:pt x="63" y="30"/>
                          <a:pt x="62" y="28"/>
                        </a:cubicBezTo>
                        <a:cubicBezTo>
                          <a:pt x="61" y="26"/>
                          <a:pt x="59" y="27"/>
                          <a:pt x="57" y="27"/>
                        </a:cubicBezTo>
                        <a:cubicBezTo>
                          <a:pt x="55" y="27"/>
                          <a:pt x="54" y="24"/>
                          <a:pt x="53" y="23"/>
                        </a:cubicBezTo>
                        <a:cubicBezTo>
                          <a:pt x="51" y="21"/>
                          <a:pt x="54" y="19"/>
                          <a:pt x="52" y="17"/>
                        </a:cubicBezTo>
                        <a:cubicBezTo>
                          <a:pt x="51" y="16"/>
                          <a:pt x="50" y="14"/>
                          <a:pt x="49" y="13"/>
                        </a:cubicBezTo>
                        <a:cubicBezTo>
                          <a:pt x="48" y="12"/>
                          <a:pt x="46" y="11"/>
                          <a:pt x="45" y="12"/>
                        </a:cubicBezTo>
                        <a:cubicBezTo>
                          <a:pt x="43" y="13"/>
                          <a:pt x="41" y="12"/>
                          <a:pt x="38" y="12"/>
                        </a:cubicBezTo>
                        <a:cubicBezTo>
                          <a:pt x="36" y="12"/>
                          <a:pt x="33" y="13"/>
                          <a:pt x="31" y="12"/>
                        </a:cubicBezTo>
                        <a:cubicBezTo>
                          <a:pt x="30" y="11"/>
                          <a:pt x="28" y="9"/>
                          <a:pt x="27" y="8"/>
                        </a:cubicBezTo>
                        <a:cubicBezTo>
                          <a:pt x="25" y="6"/>
                          <a:pt x="24" y="6"/>
                          <a:pt x="23" y="8"/>
                        </a:cubicBezTo>
                        <a:cubicBezTo>
                          <a:pt x="22" y="9"/>
                          <a:pt x="21" y="10"/>
                          <a:pt x="19" y="10"/>
                        </a:cubicBezTo>
                        <a:cubicBezTo>
                          <a:pt x="16" y="10"/>
                          <a:pt x="16" y="8"/>
                          <a:pt x="17" y="6"/>
                        </a:cubicBezTo>
                        <a:cubicBezTo>
                          <a:pt x="18" y="3"/>
                          <a:pt x="18" y="3"/>
                          <a:pt x="15" y="1"/>
                        </a:cubicBezTo>
                        <a:cubicBezTo>
                          <a:pt x="15" y="2"/>
                          <a:pt x="15" y="4"/>
                          <a:pt x="15" y="5"/>
                        </a:cubicBezTo>
                        <a:cubicBezTo>
                          <a:pt x="15" y="7"/>
                          <a:pt x="16" y="8"/>
                          <a:pt x="14" y="8"/>
                        </a:cubicBezTo>
                        <a:cubicBezTo>
                          <a:pt x="12" y="7"/>
                          <a:pt x="12" y="4"/>
                          <a:pt x="13" y="3"/>
                        </a:cubicBezTo>
                        <a:cubicBezTo>
                          <a:pt x="13" y="3"/>
                          <a:pt x="15" y="0"/>
                          <a:pt x="14" y="0"/>
                        </a:cubicBezTo>
                        <a:cubicBezTo>
                          <a:pt x="9" y="1"/>
                          <a:pt x="5" y="2"/>
                          <a:pt x="1" y="4"/>
                        </a:cubicBezTo>
                        <a:cubicBezTo>
                          <a:pt x="0" y="4"/>
                          <a:pt x="1" y="14"/>
                          <a:pt x="1" y="15"/>
                        </a:cubicBezTo>
                        <a:cubicBezTo>
                          <a:pt x="1" y="18"/>
                          <a:pt x="1" y="21"/>
                          <a:pt x="1" y="23"/>
                        </a:cubicBezTo>
                        <a:cubicBezTo>
                          <a:pt x="1" y="25"/>
                          <a:pt x="0" y="26"/>
                          <a:pt x="2" y="26"/>
                        </a:cubicBezTo>
                        <a:cubicBezTo>
                          <a:pt x="3" y="26"/>
                          <a:pt x="4" y="26"/>
                          <a:pt x="6" y="26"/>
                        </a:cubicBezTo>
                        <a:cubicBezTo>
                          <a:pt x="8" y="26"/>
                          <a:pt x="5" y="24"/>
                          <a:pt x="6" y="23"/>
                        </a:cubicBezTo>
                        <a:cubicBezTo>
                          <a:pt x="7" y="21"/>
                          <a:pt x="9" y="22"/>
                          <a:pt x="10" y="20"/>
                        </a:cubicBezTo>
                        <a:cubicBezTo>
                          <a:pt x="12" y="19"/>
                          <a:pt x="12" y="19"/>
                          <a:pt x="13" y="18"/>
                        </a:cubicBezTo>
                        <a:cubicBezTo>
                          <a:pt x="15" y="17"/>
                          <a:pt x="16" y="18"/>
                          <a:pt x="17" y="19"/>
                        </a:cubicBezTo>
                        <a:cubicBezTo>
                          <a:pt x="18" y="20"/>
                          <a:pt x="21" y="20"/>
                          <a:pt x="21" y="20"/>
                        </a:cubicBezTo>
                        <a:cubicBezTo>
                          <a:pt x="22" y="22"/>
                          <a:pt x="21" y="23"/>
                          <a:pt x="21" y="24"/>
                        </a:cubicBezTo>
                        <a:cubicBezTo>
                          <a:pt x="22" y="27"/>
                          <a:pt x="25" y="27"/>
                          <a:pt x="26" y="27"/>
                        </a:cubicBezTo>
                        <a:cubicBezTo>
                          <a:pt x="31" y="27"/>
                          <a:pt x="31" y="30"/>
                          <a:pt x="33" y="34"/>
                        </a:cubicBezTo>
                        <a:cubicBezTo>
                          <a:pt x="34" y="35"/>
                          <a:pt x="36" y="36"/>
                          <a:pt x="38" y="37"/>
                        </a:cubicBezTo>
                        <a:cubicBezTo>
                          <a:pt x="39" y="37"/>
                          <a:pt x="40" y="38"/>
                          <a:pt x="41" y="39"/>
                        </a:cubicBezTo>
                        <a:cubicBezTo>
                          <a:pt x="44" y="41"/>
                          <a:pt x="47" y="44"/>
                          <a:pt x="50" y="45"/>
                        </a:cubicBezTo>
                        <a:cubicBezTo>
                          <a:pt x="54" y="46"/>
                          <a:pt x="54" y="46"/>
                          <a:pt x="54" y="49"/>
                        </a:cubicBezTo>
                        <a:cubicBezTo>
                          <a:pt x="56" y="49"/>
                          <a:pt x="59" y="51"/>
                          <a:pt x="61" y="52"/>
                        </a:cubicBezTo>
                        <a:cubicBezTo>
                          <a:pt x="61" y="49"/>
                          <a:pt x="60" y="49"/>
                          <a:pt x="63" y="47"/>
                        </a:cubicBezTo>
                        <a:cubicBezTo>
                          <a:pt x="64" y="45"/>
                          <a:pt x="62" y="44"/>
                          <a:pt x="62" y="42"/>
                        </a:cubicBezTo>
                        <a:cubicBezTo>
                          <a:pt x="63" y="39"/>
                          <a:pt x="60" y="40"/>
                          <a:pt x="59" y="38"/>
                        </a:cubicBezTo>
                        <a:cubicBezTo>
                          <a:pt x="58" y="36"/>
                          <a:pt x="63" y="37"/>
                          <a:pt x="64" y="36"/>
                        </a:cubicBezTo>
                        <a:cubicBezTo>
                          <a:pt x="67" y="35"/>
                          <a:pt x="64" y="32"/>
                          <a:pt x="66" y="33"/>
                        </a:cubicBezTo>
                        <a:cubicBezTo>
                          <a:pt x="70" y="33"/>
                          <a:pt x="66" y="30"/>
                          <a:pt x="68" y="30"/>
                        </a:cubicBezTo>
                        <a:cubicBezTo>
                          <a:pt x="69" y="29"/>
                          <a:pt x="70" y="31"/>
                          <a:pt x="71" y="30"/>
                        </a:cubicBezTo>
                        <a:cubicBezTo>
                          <a:pt x="72" y="30"/>
                          <a:pt x="73" y="29"/>
                          <a:pt x="74" y="29"/>
                        </a:cubicBezTo>
                        <a:cubicBezTo>
                          <a:pt x="76" y="29"/>
                          <a:pt x="74" y="33"/>
                          <a:pt x="74" y="34"/>
                        </a:cubicBezTo>
                        <a:cubicBezTo>
                          <a:pt x="75" y="34"/>
                          <a:pt x="77" y="31"/>
                          <a:pt x="77" y="34"/>
                        </a:cubicBezTo>
                        <a:cubicBezTo>
                          <a:pt x="77" y="34"/>
                          <a:pt x="77" y="32"/>
                          <a:pt x="78" y="32"/>
                        </a:cubicBezTo>
                        <a:cubicBezTo>
                          <a:pt x="79" y="32"/>
                          <a:pt x="77" y="32"/>
                          <a:pt x="78" y="3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8" name="Freeform 694">
                    <a:extLst>
                      <a:ext uri="{FF2B5EF4-FFF2-40B4-BE49-F238E27FC236}">
                        <a16:creationId xmlns:a16="http://schemas.microsoft.com/office/drawing/2014/main" id="{4916FEE3-05C7-4FD7-ABB3-9D9C8BCE9F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64410" y="3646882"/>
                    <a:ext cx="0" cy="4779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89" name="Freeform 695">
                    <a:extLst>
                      <a:ext uri="{FF2B5EF4-FFF2-40B4-BE49-F238E27FC236}">
                        <a16:creationId xmlns:a16="http://schemas.microsoft.com/office/drawing/2014/main" id="{DE8FE409-186A-4216-87D5-7CE5C6F727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49385" y="3460527"/>
                    <a:ext cx="340852" cy="200689"/>
                  </a:xfrm>
                  <a:custGeom>
                    <a:avLst/>
                    <a:gdLst>
                      <a:gd name="T0" fmla="*/ 73 w 73"/>
                      <a:gd name="T1" fmla="*/ 28 h 43"/>
                      <a:gd name="T2" fmla="*/ 69 w 73"/>
                      <a:gd name="T3" fmla="*/ 27 h 43"/>
                      <a:gd name="T4" fmla="*/ 65 w 73"/>
                      <a:gd name="T5" fmla="*/ 24 h 43"/>
                      <a:gd name="T6" fmla="*/ 58 w 73"/>
                      <a:gd name="T7" fmla="*/ 20 h 43"/>
                      <a:gd name="T8" fmla="*/ 52 w 73"/>
                      <a:gd name="T9" fmla="*/ 16 h 43"/>
                      <a:gd name="T10" fmla="*/ 47 w 73"/>
                      <a:gd name="T11" fmla="*/ 9 h 43"/>
                      <a:gd name="T12" fmla="*/ 40 w 73"/>
                      <a:gd name="T13" fmla="*/ 5 h 43"/>
                      <a:gd name="T14" fmla="*/ 40 w 73"/>
                      <a:gd name="T15" fmla="*/ 2 h 43"/>
                      <a:gd name="T16" fmla="*/ 36 w 73"/>
                      <a:gd name="T17" fmla="*/ 1 h 43"/>
                      <a:gd name="T18" fmla="*/ 34 w 73"/>
                      <a:gd name="T19" fmla="*/ 0 h 43"/>
                      <a:gd name="T20" fmla="*/ 31 w 73"/>
                      <a:gd name="T21" fmla="*/ 1 h 43"/>
                      <a:gd name="T22" fmla="*/ 28 w 73"/>
                      <a:gd name="T23" fmla="*/ 3 h 43"/>
                      <a:gd name="T24" fmla="*/ 25 w 73"/>
                      <a:gd name="T25" fmla="*/ 6 h 43"/>
                      <a:gd name="T26" fmla="*/ 22 w 73"/>
                      <a:gd name="T27" fmla="*/ 8 h 43"/>
                      <a:gd name="T28" fmla="*/ 17 w 73"/>
                      <a:gd name="T29" fmla="*/ 8 h 43"/>
                      <a:gd name="T30" fmla="*/ 12 w 73"/>
                      <a:gd name="T31" fmla="*/ 2 h 43"/>
                      <a:gd name="T32" fmla="*/ 2 w 73"/>
                      <a:gd name="T33" fmla="*/ 5 h 43"/>
                      <a:gd name="T34" fmla="*/ 5 w 73"/>
                      <a:gd name="T35" fmla="*/ 12 h 43"/>
                      <a:gd name="T36" fmla="*/ 8 w 73"/>
                      <a:gd name="T37" fmla="*/ 17 h 43"/>
                      <a:gd name="T38" fmla="*/ 8 w 73"/>
                      <a:gd name="T39" fmla="*/ 19 h 43"/>
                      <a:gd name="T40" fmla="*/ 10 w 73"/>
                      <a:gd name="T41" fmla="*/ 22 h 43"/>
                      <a:gd name="T42" fmla="*/ 9 w 73"/>
                      <a:gd name="T43" fmla="*/ 26 h 43"/>
                      <a:gd name="T44" fmla="*/ 9 w 73"/>
                      <a:gd name="T45" fmla="*/ 31 h 43"/>
                      <a:gd name="T46" fmla="*/ 14 w 73"/>
                      <a:gd name="T47" fmla="*/ 29 h 43"/>
                      <a:gd name="T48" fmla="*/ 17 w 73"/>
                      <a:gd name="T49" fmla="*/ 26 h 43"/>
                      <a:gd name="T50" fmla="*/ 27 w 73"/>
                      <a:gd name="T51" fmla="*/ 27 h 43"/>
                      <a:gd name="T52" fmla="*/ 37 w 73"/>
                      <a:gd name="T53" fmla="*/ 31 h 43"/>
                      <a:gd name="T54" fmla="*/ 45 w 73"/>
                      <a:gd name="T55" fmla="*/ 35 h 43"/>
                      <a:gd name="T56" fmla="*/ 46 w 73"/>
                      <a:gd name="T57" fmla="*/ 37 h 43"/>
                      <a:gd name="T58" fmla="*/ 48 w 73"/>
                      <a:gd name="T59" fmla="*/ 42 h 43"/>
                      <a:gd name="T60" fmla="*/ 53 w 73"/>
                      <a:gd name="T61" fmla="*/ 43 h 43"/>
                      <a:gd name="T62" fmla="*/ 57 w 73"/>
                      <a:gd name="T63" fmla="*/ 40 h 43"/>
                      <a:gd name="T64" fmla="*/ 62 w 73"/>
                      <a:gd name="T65" fmla="*/ 38 h 43"/>
                      <a:gd name="T66" fmla="*/ 65 w 73"/>
                      <a:gd name="T67" fmla="*/ 33 h 43"/>
                      <a:gd name="T68" fmla="*/ 69 w 73"/>
                      <a:gd name="T69" fmla="*/ 31 h 43"/>
                      <a:gd name="T70" fmla="*/ 73 w 73"/>
                      <a:gd name="T71" fmla="*/ 31 h 43"/>
                      <a:gd name="T72" fmla="*/ 73 w 73"/>
                      <a:gd name="T73" fmla="*/ 28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73" h="43">
                        <a:moveTo>
                          <a:pt x="73" y="28"/>
                        </a:moveTo>
                        <a:cubicBezTo>
                          <a:pt x="72" y="27"/>
                          <a:pt x="71" y="27"/>
                          <a:pt x="69" y="27"/>
                        </a:cubicBezTo>
                        <a:cubicBezTo>
                          <a:pt x="68" y="26"/>
                          <a:pt x="66" y="25"/>
                          <a:pt x="65" y="24"/>
                        </a:cubicBezTo>
                        <a:cubicBezTo>
                          <a:pt x="63" y="23"/>
                          <a:pt x="60" y="22"/>
                          <a:pt x="58" y="20"/>
                        </a:cubicBezTo>
                        <a:cubicBezTo>
                          <a:pt x="57" y="18"/>
                          <a:pt x="54" y="18"/>
                          <a:pt x="52" y="16"/>
                        </a:cubicBezTo>
                        <a:cubicBezTo>
                          <a:pt x="51" y="13"/>
                          <a:pt x="50" y="9"/>
                          <a:pt x="47" y="9"/>
                        </a:cubicBezTo>
                        <a:cubicBezTo>
                          <a:pt x="44" y="9"/>
                          <a:pt x="40" y="9"/>
                          <a:pt x="40" y="5"/>
                        </a:cubicBezTo>
                        <a:cubicBezTo>
                          <a:pt x="40" y="4"/>
                          <a:pt x="41" y="2"/>
                          <a:pt x="40" y="2"/>
                        </a:cubicBezTo>
                        <a:cubicBezTo>
                          <a:pt x="39" y="1"/>
                          <a:pt x="38" y="2"/>
                          <a:pt x="36" y="1"/>
                        </a:cubicBezTo>
                        <a:cubicBezTo>
                          <a:pt x="36" y="1"/>
                          <a:pt x="35" y="0"/>
                          <a:pt x="34" y="0"/>
                        </a:cubicBezTo>
                        <a:cubicBezTo>
                          <a:pt x="33" y="0"/>
                          <a:pt x="32" y="1"/>
                          <a:pt x="31" y="1"/>
                        </a:cubicBezTo>
                        <a:cubicBezTo>
                          <a:pt x="30" y="0"/>
                          <a:pt x="29" y="3"/>
                          <a:pt x="28" y="3"/>
                        </a:cubicBezTo>
                        <a:cubicBezTo>
                          <a:pt x="27" y="3"/>
                          <a:pt x="24" y="4"/>
                          <a:pt x="25" y="6"/>
                        </a:cubicBezTo>
                        <a:cubicBezTo>
                          <a:pt x="26" y="9"/>
                          <a:pt x="25" y="8"/>
                          <a:pt x="22" y="8"/>
                        </a:cubicBezTo>
                        <a:cubicBezTo>
                          <a:pt x="21" y="8"/>
                          <a:pt x="18" y="8"/>
                          <a:pt x="17" y="8"/>
                        </a:cubicBezTo>
                        <a:cubicBezTo>
                          <a:pt x="15" y="6"/>
                          <a:pt x="14" y="4"/>
                          <a:pt x="12" y="2"/>
                        </a:cubicBezTo>
                        <a:cubicBezTo>
                          <a:pt x="9" y="0"/>
                          <a:pt x="5" y="3"/>
                          <a:pt x="2" y="5"/>
                        </a:cubicBezTo>
                        <a:cubicBezTo>
                          <a:pt x="3" y="6"/>
                          <a:pt x="6" y="10"/>
                          <a:pt x="5" y="12"/>
                        </a:cubicBezTo>
                        <a:cubicBezTo>
                          <a:pt x="0" y="15"/>
                          <a:pt x="6" y="15"/>
                          <a:pt x="8" y="17"/>
                        </a:cubicBezTo>
                        <a:cubicBezTo>
                          <a:pt x="8" y="17"/>
                          <a:pt x="8" y="19"/>
                          <a:pt x="8" y="19"/>
                        </a:cubicBezTo>
                        <a:cubicBezTo>
                          <a:pt x="7" y="20"/>
                          <a:pt x="9" y="22"/>
                          <a:pt x="10" y="22"/>
                        </a:cubicBezTo>
                        <a:cubicBezTo>
                          <a:pt x="10" y="23"/>
                          <a:pt x="9" y="24"/>
                          <a:pt x="9" y="26"/>
                        </a:cubicBezTo>
                        <a:cubicBezTo>
                          <a:pt x="9" y="27"/>
                          <a:pt x="9" y="29"/>
                          <a:pt x="9" y="31"/>
                        </a:cubicBezTo>
                        <a:cubicBezTo>
                          <a:pt x="11" y="31"/>
                          <a:pt x="12" y="31"/>
                          <a:pt x="14" y="29"/>
                        </a:cubicBezTo>
                        <a:cubicBezTo>
                          <a:pt x="15" y="28"/>
                          <a:pt x="16" y="27"/>
                          <a:pt x="17" y="26"/>
                        </a:cubicBezTo>
                        <a:cubicBezTo>
                          <a:pt x="21" y="26"/>
                          <a:pt x="24" y="25"/>
                          <a:pt x="27" y="27"/>
                        </a:cubicBezTo>
                        <a:cubicBezTo>
                          <a:pt x="29" y="30"/>
                          <a:pt x="35" y="28"/>
                          <a:pt x="37" y="31"/>
                        </a:cubicBezTo>
                        <a:cubicBezTo>
                          <a:pt x="39" y="34"/>
                          <a:pt x="41" y="35"/>
                          <a:pt x="45" y="35"/>
                        </a:cubicBezTo>
                        <a:cubicBezTo>
                          <a:pt x="46" y="35"/>
                          <a:pt x="46" y="35"/>
                          <a:pt x="46" y="37"/>
                        </a:cubicBezTo>
                        <a:cubicBezTo>
                          <a:pt x="46" y="40"/>
                          <a:pt x="46" y="40"/>
                          <a:pt x="48" y="42"/>
                        </a:cubicBezTo>
                        <a:cubicBezTo>
                          <a:pt x="50" y="42"/>
                          <a:pt x="51" y="43"/>
                          <a:pt x="53" y="43"/>
                        </a:cubicBezTo>
                        <a:cubicBezTo>
                          <a:pt x="56" y="43"/>
                          <a:pt x="56" y="42"/>
                          <a:pt x="57" y="40"/>
                        </a:cubicBezTo>
                        <a:cubicBezTo>
                          <a:pt x="58" y="38"/>
                          <a:pt x="60" y="39"/>
                          <a:pt x="62" y="38"/>
                        </a:cubicBezTo>
                        <a:cubicBezTo>
                          <a:pt x="64" y="37"/>
                          <a:pt x="64" y="35"/>
                          <a:pt x="65" y="33"/>
                        </a:cubicBezTo>
                        <a:cubicBezTo>
                          <a:pt x="65" y="31"/>
                          <a:pt x="68" y="33"/>
                          <a:pt x="69" y="31"/>
                        </a:cubicBezTo>
                        <a:cubicBezTo>
                          <a:pt x="69" y="29"/>
                          <a:pt x="72" y="31"/>
                          <a:pt x="73" y="31"/>
                        </a:cubicBezTo>
                        <a:cubicBezTo>
                          <a:pt x="73" y="30"/>
                          <a:pt x="73" y="29"/>
                          <a:pt x="73" y="2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0" name="Freeform 696">
                    <a:extLst>
                      <a:ext uri="{FF2B5EF4-FFF2-40B4-BE49-F238E27FC236}">
                        <a16:creationId xmlns:a16="http://schemas.microsoft.com/office/drawing/2014/main" id="{1331EF9A-FA97-4D32-8D59-31C948B7F1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09352" y="3506718"/>
                    <a:ext cx="186353" cy="125829"/>
                  </a:xfrm>
                  <a:custGeom>
                    <a:avLst/>
                    <a:gdLst>
                      <a:gd name="T0" fmla="*/ 30 w 40"/>
                      <a:gd name="T1" fmla="*/ 10 h 27"/>
                      <a:gd name="T2" fmla="*/ 25 w 40"/>
                      <a:gd name="T3" fmla="*/ 10 h 27"/>
                      <a:gd name="T4" fmla="*/ 21 w 40"/>
                      <a:gd name="T5" fmla="*/ 8 h 27"/>
                      <a:gd name="T6" fmla="*/ 19 w 40"/>
                      <a:gd name="T7" fmla="*/ 9 h 27"/>
                      <a:gd name="T8" fmla="*/ 17 w 40"/>
                      <a:gd name="T9" fmla="*/ 9 h 27"/>
                      <a:gd name="T10" fmla="*/ 10 w 40"/>
                      <a:gd name="T11" fmla="*/ 8 h 27"/>
                      <a:gd name="T12" fmla="*/ 12 w 40"/>
                      <a:gd name="T13" fmla="*/ 5 h 27"/>
                      <a:gd name="T14" fmla="*/ 16 w 40"/>
                      <a:gd name="T15" fmla="*/ 7 h 27"/>
                      <a:gd name="T16" fmla="*/ 19 w 40"/>
                      <a:gd name="T17" fmla="*/ 5 h 27"/>
                      <a:gd name="T18" fmla="*/ 16 w 40"/>
                      <a:gd name="T19" fmla="*/ 6 h 27"/>
                      <a:gd name="T20" fmla="*/ 16 w 40"/>
                      <a:gd name="T21" fmla="*/ 1 h 27"/>
                      <a:gd name="T22" fmla="*/ 14 w 40"/>
                      <a:gd name="T23" fmla="*/ 2 h 27"/>
                      <a:gd name="T24" fmla="*/ 10 w 40"/>
                      <a:gd name="T25" fmla="*/ 2 h 27"/>
                      <a:gd name="T26" fmla="*/ 8 w 40"/>
                      <a:gd name="T27" fmla="*/ 5 h 27"/>
                      <a:gd name="T28" fmla="*/ 6 w 40"/>
                      <a:gd name="T29" fmla="*/ 8 h 27"/>
                      <a:gd name="T30" fmla="*/ 1 w 40"/>
                      <a:gd name="T31" fmla="*/ 10 h 27"/>
                      <a:gd name="T32" fmla="*/ 4 w 40"/>
                      <a:gd name="T33" fmla="*/ 14 h 27"/>
                      <a:gd name="T34" fmla="*/ 4 w 40"/>
                      <a:gd name="T35" fmla="*/ 19 h 27"/>
                      <a:gd name="T36" fmla="*/ 4 w 40"/>
                      <a:gd name="T37" fmla="*/ 24 h 27"/>
                      <a:gd name="T38" fmla="*/ 9 w 40"/>
                      <a:gd name="T39" fmla="*/ 22 h 27"/>
                      <a:gd name="T40" fmla="*/ 12 w 40"/>
                      <a:gd name="T41" fmla="*/ 20 h 27"/>
                      <a:gd name="T42" fmla="*/ 17 w 40"/>
                      <a:gd name="T43" fmla="*/ 17 h 27"/>
                      <a:gd name="T44" fmla="*/ 20 w 40"/>
                      <a:gd name="T45" fmla="*/ 17 h 27"/>
                      <a:gd name="T46" fmla="*/ 22 w 40"/>
                      <a:gd name="T47" fmla="*/ 21 h 27"/>
                      <a:gd name="T48" fmla="*/ 21 w 40"/>
                      <a:gd name="T49" fmla="*/ 24 h 27"/>
                      <a:gd name="T50" fmla="*/ 27 w 40"/>
                      <a:gd name="T51" fmla="*/ 23 h 27"/>
                      <a:gd name="T52" fmla="*/ 32 w 40"/>
                      <a:gd name="T53" fmla="*/ 21 h 27"/>
                      <a:gd name="T54" fmla="*/ 39 w 40"/>
                      <a:gd name="T55" fmla="*/ 21 h 27"/>
                      <a:gd name="T56" fmla="*/ 38 w 40"/>
                      <a:gd name="T57" fmla="*/ 18 h 27"/>
                      <a:gd name="T58" fmla="*/ 36 w 40"/>
                      <a:gd name="T59" fmla="*/ 14 h 27"/>
                      <a:gd name="T60" fmla="*/ 32 w 40"/>
                      <a:gd name="T61" fmla="*/ 9 h 27"/>
                      <a:gd name="T62" fmla="*/ 30 w 40"/>
                      <a:gd name="T63" fmla="*/ 10 h 27"/>
                      <a:gd name="T64" fmla="*/ 30 w 40"/>
                      <a:gd name="T65" fmla="*/ 10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40" h="27">
                        <a:moveTo>
                          <a:pt x="30" y="10"/>
                        </a:moveTo>
                        <a:cubicBezTo>
                          <a:pt x="28" y="11"/>
                          <a:pt x="27" y="10"/>
                          <a:pt x="25" y="10"/>
                        </a:cubicBezTo>
                        <a:cubicBezTo>
                          <a:pt x="23" y="10"/>
                          <a:pt x="22" y="8"/>
                          <a:pt x="21" y="8"/>
                        </a:cubicBezTo>
                        <a:cubicBezTo>
                          <a:pt x="20" y="8"/>
                          <a:pt x="20" y="9"/>
                          <a:pt x="19" y="9"/>
                        </a:cubicBezTo>
                        <a:cubicBezTo>
                          <a:pt x="19" y="10"/>
                          <a:pt x="18" y="9"/>
                          <a:pt x="17" y="9"/>
                        </a:cubicBezTo>
                        <a:cubicBezTo>
                          <a:pt x="15" y="9"/>
                          <a:pt x="12" y="9"/>
                          <a:pt x="10" y="8"/>
                        </a:cubicBezTo>
                        <a:cubicBezTo>
                          <a:pt x="9" y="7"/>
                          <a:pt x="12" y="5"/>
                          <a:pt x="12" y="5"/>
                        </a:cubicBezTo>
                        <a:cubicBezTo>
                          <a:pt x="14" y="4"/>
                          <a:pt x="15" y="7"/>
                          <a:pt x="16" y="7"/>
                        </a:cubicBezTo>
                        <a:cubicBezTo>
                          <a:pt x="18" y="7"/>
                          <a:pt x="19" y="6"/>
                          <a:pt x="19" y="5"/>
                        </a:cubicBezTo>
                        <a:cubicBezTo>
                          <a:pt x="18" y="4"/>
                          <a:pt x="17" y="6"/>
                          <a:pt x="16" y="6"/>
                        </a:cubicBezTo>
                        <a:cubicBezTo>
                          <a:pt x="15" y="5"/>
                          <a:pt x="17" y="2"/>
                          <a:pt x="16" y="1"/>
                        </a:cubicBezTo>
                        <a:cubicBezTo>
                          <a:pt x="16" y="0"/>
                          <a:pt x="14" y="2"/>
                          <a:pt x="14" y="2"/>
                        </a:cubicBezTo>
                        <a:cubicBezTo>
                          <a:pt x="12" y="3"/>
                          <a:pt x="11" y="1"/>
                          <a:pt x="10" y="2"/>
                        </a:cubicBezTo>
                        <a:cubicBezTo>
                          <a:pt x="8" y="2"/>
                          <a:pt x="12" y="5"/>
                          <a:pt x="8" y="5"/>
                        </a:cubicBezTo>
                        <a:cubicBezTo>
                          <a:pt x="6" y="4"/>
                          <a:pt x="9" y="8"/>
                          <a:pt x="6" y="8"/>
                        </a:cubicBezTo>
                        <a:cubicBezTo>
                          <a:pt x="5" y="9"/>
                          <a:pt x="0" y="8"/>
                          <a:pt x="1" y="10"/>
                        </a:cubicBezTo>
                        <a:cubicBezTo>
                          <a:pt x="2" y="13"/>
                          <a:pt x="5" y="11"/>
                          <a:pt x="4" y="14"/>
                        </a:cubicBezTo>
                        <a:cubicBezTo>
                          <a:pt x="4" y="17"/>
                          <a:pt x="7" y="17"/>
                          <a:pt x="4" y="19"/>
                        </a:cubicBezTo>
                        <a:cubicBezTo>
                          <a:pt x="3" y="20"/>
                          <a:pt x="1" y="24"/>
                          <a:pt x="4" y="24"/>
                        </a:cubicBezTo>
                        <a:cubicBezTo>
                          <a:pt x="6" y="24"/>
                          <a:pt x="8" y="21"/>
                          <a:pt x="9" y="22"/>
                        </a:cubicBezTo>
                        <a:cubicBezTo>
                          <a:pt x="12" y="25"/>
                          <a:pt x="9" y="20"/>
                          <a:pt x="12" y="20"/>
                        </a:cubicBezTo>
                        <a:cubicBezTo>
                          <a:pt x="14" y="20"/>
                          <a:pt x="15" y="19"/>
                          <a:pt x="17" y="17"/>
                        </a:cubicBezTo>
                        <a:cubicBezTo>
                          <a:pt x="18" y="14"/>
                          <a:pt x="19" y="15"/>
                          <a:pt x="20" y="17"/>
                        </a:cubicBezTo>
                        <a:cubicBezTo>
                          <a:pt x="21" y="18"/>
                          <a:pt x="22" y="19"/>
                          <a:pt x="22" y="21"/>
                        </a:cubicBezTo>
                        <a:cubicBezTo>
                          <a:pt x="22" y="22"/>
                          <a:pt x="21" y="23"/>
                          <a:pt x="21" y="24"/>
                        </a:cubicBezTo>
                        <a:cubicBezTo>
                          <a:pt x="22" y="27"/>
                          <a:pt x="26" y="24"/>
                          <a:pt x="27" y="23"/>
                        </a:cubicBezTo>
                        <a:cubicBezTo>
                          <a:pt x="28" y="22"/>
                          <a:pt x="31" y="20"/>
                          <a:pt x="32" y="21"/>
                        </a:cubicBezTo>
                        <a:cubicBezTo>
                          <a:pt x="34" y="23"/>
                          <a:pt x="36" y="20"/>
                          <a:pt x="39" y="21"/>
                        </a:cubicBezTo>
                        <a:cubicBezTo>
                          <a:pt x="40" y="20"/>
                          <a:pt x="38" y="18"/>
                          <a:pt x="38" y="18"/>
                        </a:cubicBezTo>
                        <a:cubicBezTo>
                          <a:pt x="37" y="16"/>
                          <a:pt x="38" y="14"/>
                          <a:pt x="36" y="14"/>
                        </a:cubicBezTo>
                        <a:cubicBezTo>
                          <a:pt x="33" y="15"/>
                          <a:pt x="31" y="12"/>
                          <a:pt x="32" y="9"/>
                        </a:cubicBezTo>
                        <a:cubicBezTo>
                          <a:pt x="32" y="9"/>
                          <a:pt x="31" y="9"/>
                          <a:pt x="30" y="10"/>
                        </a:cubicBezTo>
                        <a:cubicBezTo>
                          <a:pt x="29" y="10"/>
                          <a:pt x="31" y="9"/>
                          <a:pt x="30" y="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1" name="Freeform 697">
                    <a:extLst>
                      <a:ext uri="{FF2B5EF4-FFF2-40B4-BE49-F238E27FC236}">
                        <a16:creationId xmlns:a16="http://schemas.microsoft.com/office/drawing/2014/main" id="{B83785B1-4E47-4933-B99A-BCC09C0F7D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59632" y="3615026"/>
                    <a:ext cx="387045" cy="345632"/>
                  </a:xfrm>
                  <a:custGeom>
                    <a:avLst/>
                    <a:gdLst>
                      <a:gd name="T0" fmla="*/ 8 w 83"/>
                      <a:gd name="T1" fmla="*/ 51 h 74"/>
                      <a:gd name="T2" fmla="*/ 9 w 83"/>
                      <a:gd name="T3" fmla="*/ 54 h 74"/>
                      <a:gd name="T4" fmla="*/ 11 w 83"/>
                      <a:gd name="T5" fmla="*/ 57 h 74"/>
                      <a:gd name="T6" fmla="*/ 5 w 83"/>
                      <a:gd name="T7" fmla="*/ 61 h 74"/>
                      <a:gd name="T8" fmla="*/ 3 w 83"/>
                      <a:gd name="T9" fmla="*/ 64 h 74"/>
                      <a:gd name="T10" fmla="*/ 6 w 83"/>
                      <a:gd name="T11" fmla="*/ 66 h 74"/>
                      <a:gd name="T12" fmla="*/ 13 w 83"/>
                      <a:gd name="T13" fmla="*/ 64 h 74"/>
                      <a:gd name="T14" fmla="*/ 19 w 83"/>
                      <a:gd name="T15" fmla="*/ 65 h 74"/>
                      <a:gd name="T16" fmla="*/ 23 w 83"/>
                      <a:gd name="T17" fmla="*/ 65 h 74"/>
                      <a:gd name="T18" fmla="*/ 28 w 83"/>
                      <a:gd name="T19" fmla="*/ 64 h 74"/>
                      <a:gd name="T20" fmla="*/ 29 w 83"/>
                      <a:gd name="T21" fmla="*/ 67 h 74"/>
                      <a:gd name="T22" fmla="*/ 32 w 83"/>
                      <a:gd name="T23" fmla="*/ 69 h 74"/>
                      <a:gd name="T24" fmla="*/ 33 w 83"/>
                      <a:gd name="T25" fmla="*/ 73 h 74"/>
                      <a:gd name="T26" fmla="*/ 34 w 83"/>
                      <a:gd name="T27" fmla="*/ 71 h 74"/>
                      <a:gd name="T28" fmla="*/ 36 w 83"/>
                      <a:gd name="T29" fmla="*/ 73 h 74"/>
                      <a:gd name="T30" fmla="*/ 43 w 83"/>
                      <a:gd name="T31" fmla="*/ 71 h 74"/>
                      <a:gd name="T32" fmla="*/ 46 w 83"/>
                      <a:gd name="T33" fmla="*/ 70 h 74"/>
                      <a:gd name="T34" fmla="*/ 50 w 83"/>
                      <a:gd name="T35" fmla="*/ 70 h 74"/>
                      <a:gd name="T36" fmla="*/ 48 w 83"/>
                      <a:gd name="T37" fmla="*/ 64 h 74"/>
                      <a:gd name="T38" fmla="*/ 46 w 83"/>
                      <a:gd name="T39" fmla="*/ 61 h 74"/>
                      <a:gd name="T40" fmla="*/ 44 w 83"/>
                      <a:gd name="T41" fmla="*/ 57 h 74"/>
                      <a:gd name="T42" fmla="*/ 46 w 83"/>
                      <a:gd name="T43" fmla="*/ 52 h 74"/>
                      <a:gd name="T44" fmla="*/ 49 w 83"/>
                      <a:gd name="T45" fmla="*/ 52 h 74"/>
                      <a:gd name="T46" fmla="*/ 52 w 83"/>
                      <a:gd name="T47" fmla="*/ 52 h 74"/>
                      <a:gd name="T48" fmla="*/ 57 w 83"/>
                      <a:gd name="T49" fmla="*/ 46 h 74"/>
                      <a:gd name="T50" fmla="*/ 60 w 83"/>
                      <a:gd name="T51" fmla="*/ 44 h 74"/>
                      <a:gd name="T52" fmla="*/ 62 w 83"/>
                      <a:gd name="T53" fmla="*/ 41 h 74"/>
                      <a:gd name="T54" fmla="*/ 65 w 83"/>
                      <a:gd name="T55" fmla="*/ 39 h 74"/>
                      <a:gd name="T56" fmla="*/ 66 w 83"/>
                      <a:gd name="T57" fmla="*/ 37 h 74"/>
                      <a:gd name="T58" fmla="*/ 69 w 83"/>
                      <a:gd name="T59" fmla="*/ 33 h 74"/>
                      <a:gd name="T60" fmla="*/ 71 w 83"/>
                      <a:gd name="T61" fmla="*/ 27 h 74"/>
                      <a:gd name="T62" fmla="*/ 66 w 83"/>
                      <a:gd name="T63" fmla="*/ 23 h 74"/>
                      <a:gd name="T64" fmla="*/ 65 w 83"/>
                      <a:gd name="T65" fmla="*/ 16 h 74"/>
                      <a:gd name="T66" fmla="*/ 70 w 83"/>
                      <a:gd name="T67" fmla="*/ 14 h 74"/>
                      <a:gd name="T68" fmla="*/ 74 w 83"/>
                      <a:gd name="T69" fmla="*/ 15 h 74"/>
                      <a:gd name="T70" fmla="*/ 77 w 83"/>
                      <a:gd name="T71" fmla="*/ 13 h 74"/>
                      <a:gd name="T72" fmla="*/ 83 w 83"/>
                      <a:gd name="T73" fmla="*/ 10 h 74"/>
                      <a:gd name="T74" fmla="*/ 76 w 83"/>
                      <a:gd name="T75" fmla="*/ 6 h 74"/>
                      <a:gd name="T76" fmla="*/ 74 w 83"/>
                      <a:gd name="T77" fmla="*/ 2 h 74"/>
                      <a:gd name="T78" fmla="*/ 71 w 83"/>
                      <a:gd name="T79" fmla="*/ 0 h 74"/>
                      <a:gd name="T80" fmla="*/ 65 w 83"/>
                      <a:gd name="T81" fmla="*/ 1 h 74"/>
                      <a:gd name="T82" fmla="*/ 56 w 83"/>
                      <a:gd name="T83" fmla="*/ 4 h 74"/>
                      <a:gd name="T84" fmla="*/ 53 w 83"/>
                      <a:gd name="T85" fmla="*/ 8 h 74"/>
                      <a:gd name="T86" fmla="*/ 51 w 83"/>
                      <a:gd name="T87" fmla="*/ 13 h 74"/>
                      <a:gd name="T88" fmla="*/ 48 w 83"/>
                      <a:gd name="T89" fmla="*/ 18 h 74"/>
                      <a:gd name="T90" fmla="*/ 47 w 83"/>
                      <a:gd name="T91" fmla="*/ 21 h 74"/>
                      <a:gd name="T92" fmla="*/ 43 w 83"/>
                      <a:gd name="T93" fmla="*/ 24 h 74"/>
                      <a:gd name="T94" fmla="*/ 41 w 83"/>
                      <a:gd name="T95" fmla="*/ 30 h 74"/>
                      <a:gd name="T96" fmla="*/ 38 w 83"/>
                      <a:gd name="T97" fmla="*/ 30 h 74"/>
                      <a:gd name="T98" fmla="*/ 34 w 83"/>
                      <a:gd name="T99" fmla="*/ 32 h 74"/>
                      <a:gd name="T100" fmla="*/ 30 w 83"/>
                      <a:gd name="T101" fmla="*/ 33 h 74"/>
                      <a:gd name="T102" fmla="*/ 27 w 83"/>
                      <a:gd name="T103" fmla="*/ 37 h 74"/>
                      <a:gd name="T104" fmla="*/ 22 w 83"/>
                      <a:gd name="T105" fmla="*/ 42 h 74"/>
                      <a:gd name="T106" fmla="*/ 13 w 83"/>
                      <a:gd name="T107" fmla="*/ 43 h 74"/>
                      <a:gd name="T108" fmla="*/ 0 w 83"/>
                      <a:gd name="T109" fmla="*/ 40 h 74"/>
                      <a:gd name="T110" fmla="*/ 3 w 83"/>
                      <a:gd name="T111" fmla="*/ 46 h 74"/>
                      <a:gd name="T112" fmla="*/ 8 w 83"/>
                      <a:gd name="T113" fmla="*/ 51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3" h="74">
                        <a:moveTo>
                          <a:pt x="8" y="51"/>
                        </a:moveTo>
                        <a:cubicBezTo>
                          <a:pt x="8" y="52"/>
                          <a:pt x="8" y="53"/>
                          <a:pt x="9" y="54"/>
                        </a:cubicBezTo>
                        <a:cubicBezTo>
                          <a:pt x="10" y="55"/>
                          <a:pt x="11" y="56"/>
                          <a:pt x="11" y="57"/>
                        </a:cubicBezTo>
                        <a:cubicBezTo>
                          <a:pt x="11" y="58"/>
                          <a:pt x="6" y="60"/>
                          <a:pt x="5" y="61"/>
                        </a:cubicBezTo>
                        <a:cubicBezTo>
                          <a:pt x="4" y="61"/>
                          <a:pt x="3" y="62"/>
                          <a:pt x="3" y="64"/>
                        </a:cubicBezTo>
                        <a:cubicBezTo>
                          <a:pt x="3" y="66"/>
                          <a:pt x="3" y="66"/>
                          <a:pt x="6" y="66"/>
                        </a:cubicBezTo>
                        <a:cubicBezTo>
                          <a:pt x="8" y="65"/>
                          <a:pt x="11" y="65"/>
                          <a:pt x="13" y="64"/>
                        </a:cubicBezTo>
                        <a:cubicBezTo>
                          <a:pt x="15" y="64"/>
                          <a:pt x="17" y="64"/>
                          <a:pt x="19" y="65"/>
                        </a:cubicBezTo>
                        <a:cubicBezTo>
                          <a:pt x="20" y="65"/>
                          <a:pt x="22" y="65"/>
                          <a:pt x="23" y="65"/>
                        </a:cubicBezTo>
                        <a:cubicBezTo>
                          <a:pt x="25" y="65"/>
                          <a:pt x="26" y="64"/>
                          <a:pt x="28" y="64"/>
                        </a:cubicBezTo>
                        <a:cubicBezTo>
                          <a:pt x="29" y="64"/>
                          <a:pt x="29" y="66"/>
                          <a:pt x="29" y="67"/>
                        </a:cubicBezTo>
                        <a:cubicBezTo>
                          <a:pt x="30" y="68"/>
                          <a:pt x="31" y="68"/>
                          <a:pt x="32" y="69"/>
                        </a:cubicBezTo>
                        <a:cubicBezTo>
                          <a:pt x="32" y="70"/>
                          <a:pt x="33" y="72"/>
                          <a:pt x="33" y="73"/>
                        </a:cubicBezTo>
                        <a:cubicBezTo>
                          <a:pt x="35" y="74"/>
                          <a:pt x="34" y="72"/>
                          <a:pt x="34" y="71"/>
                        </a:cubicBezTo>
                        <a:cubicBezTo>
                          <a:pt x="35" y="71"/>
                          <a:pt x="36" y="73"/>
                          <a:pt x="36" y="73"/>
                        </a:cubicBezTo>
                        <a:cubicBezTo>
                          <a:pt x="38" y="72"/>
                          <a:pt x="40" y="70"/>
                          <a:pt x="43" y="71"/>
                        </a:cubicBezTo>
                        <a:cubicBezTo>
                          <a:pt x="44" y="71"/>
                          <a:pt x="45" y="71"/>
                          <a:pt x="46" y="70"/>
                        </a:cubicBezTo>
                        <a:cubicBezTo>
                          <a:pt x="47" y="70"/>
                          <a:pt x="49" y="70"/>
                          <a:pt x="50" y="70"/>
                        </a:cubicBezTo>
                        <a:cubicBezTo>
                          <a:pt x="51" y="69"/>
                          <a:pt x="49" y="64"/>
                          <a:pt x="48" y="64"/>
                        </a:cubicBezTo>
                        <a:cubicBezTo>
                          <a:pt x="47" y="63"/>
                          <a:pt x="46" y="63"/>
                          <a:pt x="46" y="61"/>
                        </a:cubicBezTo>
                        <a:cubicBezTo>
                          <a:pt x="46" y="59"/>
                          <a:pt x="45" y="58"/>
                          <a:pt x="44" y="57"/>
                        </a:cubicBezTo>
                        <a:cubicBezTo>
                          <a:pt x="41" y="56"/>
                          <a:pt x="45" y="54"/>
                          <a:pt x="46" y="52"/>
                        </a:cubicBezTo>
                        <a:cubicBezTo>
                          <a:pt x="47" y="52"/>
                          <a:pt x="47" y="51"/>
                          <a:pt x="49" y="52"/>
                        </a:cubicBezTo>
                        <a:cubicBezTo>
                          <a:pt x="51" y="54"/>
                          <a:pt x="50" y="52"/>
                          <a:pt x="52" y="52"/>
                        </a:cubicBezTo>
                        <a:cubicBezTo>
                          <a:pt x="56" y="51"/>
                          <a:pt x="55" y="48"/>
                          <a:pt x="57" y="46"/>
                        </a:cubicBezTo>
                        <a:cubicBezTo>
                          <a:pt x="58" y="45"/>
                          <a:pt x="60" y="45"/>
                          <a:pt x="60" y="44"/>
                        </a:cubicBezTo>
                        <a:cubicBezTo>
                          <a:pt x="61" y="43"/>
                          <a:pt x="62" y="42"/>
                          <a:pt x="62" y="41"/>
                        </a:cubicBezTo>
                        <a:cubicBezTo>
                          <a:pt x="62" y="40"/>
                          <a:pt x="64" y="39"/>
                          <a:pt x="65" y="39"/>
                        </a:cubicBezTo>
                        <a:cubicBezTo>
                          <a:pt x="66" y="39"/>
                          <a:pt x="66" y="37"/>
                          <a:pt x="66" y="37"/>
                        </a:cubicBezTo>
                        <a:cubicBezTo>
                          <a:pt x="66" y="34"/>
                          <a:pt x="70" y="36"/>
                          <a:pt x="69" y="33"/>
                        </a:cubicBezTo>
                        <a:cubicBezTo>
                          <a:pt x="69" y="30"/>
                          <a:pt x="68" y="29"/>
                          <a:pt x="71" y="27"/>
                        </a:cubicBezTo>
                        <a:cubicBezTo>
                          <a:pt x="72" y="27"/>
                          <a:pt x="67" y="24"/>
                          <a:pt x="66" y="23"/>
                        </a:cubicBezTo>
                        <a:cubicBezTo>
                          <a:pt x="65" y="21"/>
                          <a:pt x="66" y="18"/>
                          <a:pt x="65" y="16"/>
                        </a:cubicBezTo>
                        <a:cubicBezTo>
                          <a:pt x="65" y="13"/>
                          <a:pt x="68" y="13"/>
                          <a:pt x="70" y="14"/>
                        </a:cubicBezTo>
                        <a:cubicBezTo>
                          <a:pt x="71" y="14"/>
                          <a:pt x="73" y="15"/>
                          <a:pt x="74" y="15"/>
                        </a:cubicBezTo>
                        <a:cubicBezTo>
                          <a:pt x="76" y="15"/>
                          <a:pt x="76" y="14"/>
                          <a:pt x="77" y="13"/>
                        </a:cubicBezTo>
                        <a:cubicBezTo>
                          <a:pt x="80" y="13"/>
                          <a:pt x="81" y="13"/>
                          <a:pt x="83" y="10"/>
                        </a:cubicBezTo>
                        <a:cubicBezTo>
                          <a:pt x="80" y="9"/>
                          <a:pt x="77" y="8"/>
                          <a:pt x="76" y="6"/>
                        </a:cubicBezTo>
                        <a:cubicBezTo>
                          <a:pt x="75" y="5"/>
                          <a:pt x="75" y="3"/>
                          <a:pt x="74" y="2"/>
                        </a:cubicBezTo>
                        <a:cubicBezTo>
                          <a:pt x="73" y="1"/>
                          <a:pt x="72" y="1"/>
                          <a:pt x="71" y="0"/>
                        </a:cubicBezTo>
                        <a:cubicBezTo>
                          <a:pt x="69" y="0"/>
                          <a:pt x="66" y="1"/>
                          <a:pt x="65" y="1"/>
                        </a:cubicBezTo>
                        <a:cubicBezTo>
                          <a:pt x="61" y="0"/>
                          <a:pt x="59" y="2"/>
                          <a:pt x="56" y="4"/>
                        </a:cubicBezTo>
                        <a:cubicBezTo>
                          <a:pt x="53" y="5"/>
                          <a:pt x="51" y="5"/>
                          <a:pt x="53" y="8"/>
                        </a:cubicBezTo>
                        <a:cubicBezTo>
                          <a:pt x="55" y="10"/>
                          <a:pt x="53" y="12"/>
                          <a:pt x="51" y="13"/>
                        </a:cubicBezTo>
                        <a:cubicBezTo>
                          <a:pt x="49" y="15"/>
                          <a:pt x="52" y="19"/>
                          <a:pt x="48" y="18"/>
                        </a:cubicBezTo>
                        <a:cubicBezTo>
                          <a:pt x="43" y="18"/>
                          <a:pt x="47" y="19"/>
                          <a:pt x="47" y="21"/>
                        </a:cubicBezTo>
                        <a:cubicBezTo>
                          <a:pt x="48" y="22"/>
                          <a:pt x="44" y="23"/>
                          <a:pt x="43" y="24"/>
                        </a:cubicBezTo>
                        <a:cubicBezTo>
                          <a:pt x="42" y="26"/>
                          <a:pt x="42" y="30"/>
                          <a:pt x="41" y="30"/>
                        </a:cubicBezTo>
                        <a:cubicBezTo>
                          <a:pt x="40" y="31"/>
                          <a:pt x="39" y="30"/>
                          <a:pt x="38" y="30"/>
                        </a:cubicBezTo>
                        <a:cubicBezTo>
                          <a:pt x="36" y="30"/>
                          <a:pt x="35" y="31"/>
                          <a:pt x="34" y="32"/>
                        </a:cubicBezTo>
                        <a:cubicBezTo>
                          <a:pt x="32" y="33"/>
                          <a:pt x="31" y="32"/>
                          <a:pt x="30" y="33"/>
                        </a:cubicBezTo>
                        <a:cubicBezTo>
                          <a:pt x="28" y="34"/>
                          <a:pt x="28" y="35"/>
                          <a:pt x="27" y="37"/>
                        </a:cubicBezTo>
                        <a:cubicBezTo>
                          <a:pt x="27" y="40"/>
                          <a:pt x="25" y="41"/>
                          <a:pt x="22" y="42"/>
                        </a:cubicBezTo>
                        <a:cubicBezTo>
                          <a:pt x="19" y="43"/>
                          <a:pt x="16" y="43"/>
                          <a:pt x="13" y="43"/>
                        </a:cubicBezTo>
                        <a:cubicBezTo>
                          <a:pt x="8" y="43"/>
                          <a:pt x="4" y="42"/>
                          <a:pt x="0" y="40"/>
                        </a:cubicBezTo>
                        <a:cubicBezTo>
                          <a:pt x="1" y="42"/>
                          <a:pt x="2" y="44"/>
                          <a:pt x="3" y="46"/>
                        </a:cubicBezTo>
                        <a:cubicBezTo>
                          <a:pt x="4" y="47"/>
                          <a:pt x="8" y="48"/>
                          <a:pt x="8" y="5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2" name="Freeform 698">
                    <a:extLst>
                      <a:ext uri="{FF2B5EF4-FFF2-40B4-BE49-F238E27FC236}">
                        <a16:creationId xmlns:a16="http://schemas.microsoft.com/office/drawing/2014/main" id="{E0474CA6-18A4-4F4D-99B7-C9EBB34F0E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40519" y="3572021"/>
                    <a:ext cx="350410" cy="248472"/>
                  </a:xfrm>
                  <a:custGeom>
                    <a:avLst/>
                    <a:gdLst>
                      <a:gd name="T0" fmla="*/ 72 w 75"/>
                      <a:gd name="T1" fmla="*/ 7 h 53"/>
                      <a:gd name="T2" fmla="*/ 69 w 75"/>
                      <a:gd name="T3" fmla="*/ 8 h 53"/>
                      <a:gd name="T4" fmla="*/ 67 w 75"/>
                      <a:gd name="T5" fmla="*/ 7 h 53"/>
                      <a:gd name="T6" fmla="*/ 62 w 75"/>
                      <a:gd name="T7" fmla="*/ 10 h 53"/>
                      <a:gd name="T8" fmla="*/ 57 w 75"/>
                      <a:gd name="T9" fmla="*/ 11 h 53"/>
                      <a:gd name="T10" fmla="*/ 57 w 75"/>
                      <a:gd name="T11" fmla="*/ 4 h 53"/>
                      <a:gd name="T12" fmla="*/ 54 w 75"/>
                      <a:gd name="T13" fmla="*/ 1 h 53"/>
                      <a:gd name="T14" fmla="*/ 50 w 75"/>
                      <a:gd name="T15" fmla="*/ 6 h 53"/>
                      <a:gd name="T16" fmla="*/ 47 w 75"/>
                      <a:gd name="T17" fmla="*/ 8 h 53"/>
                      <a:gd name="T18" fmla="*/ 44 w 75"/>
                      <a:gd name="T19" fmla="*/ 8 h 53"/>
                      <a:gd name="T20" fmla="*/ 39 w 75"/>
                      <a:gd name="T21" fmla="*/ 10 h 53"/>
                      <a:gd name="T22" fmla="*/ 34 w 75"/>
                      <a:gd name="T23" fmla="*/ 7 h 53"/>
                      <a:gd name="T24" fmla="*/ 28 w 75"/>
                      <a:gd name="T25" fmla="*/ 6 h 53"/>
                      <a:gd name="T26" fmla="*/ 27 w 75"/>
                      <a:gd name="T27" fmla="*/ 8 h 53"/>
                      <a:gd name="T28" fmla="*/ 24 w 75"/>
                      <a:gd name="T29" fmla="*/ 9 h 53"/>
                      <a:gd name="T30" fmla="*/ 21 w 75"/>
                      <a:gd name="T31" fmla="*/ 14 h 53"/>
                      <a:gd name="T32" fmla="*/ 15 w 75"/>
                      <a:gd name="T33" fmla="*/ 17 h 53"/>
                      <a:gd name="T34" fmla="*/ 11 w 75"/>
                      <a:gd name="T35" fmla="*/ 19 h 53"/>
                      <a:gd name="T36" fmla="*/ 5 w 75"/>
                      <a:gd name="T37" fmla="*/ 16 h 53"/>
                      <a:gd name="T38" fmla="*/ 4 w 75"/>
                      <a:gd name="T39" fmla="*/ 23 h 53"/>
                      <a:gd name="T40" fmla="*/ 3 w 75"/>
                      <a:gd name="T41" fmla="*/ 29 h 53"/>
                      <a:gd name="T42" fmla="*/ 2 w 75"/>
                      <a:gd name="T43" fmla="*/ 33 h 53"/>
                      <a:gd name="T44" fmla="*/ 3 w 75"/>
                      <a:gd name="T45" fmla="*/ 37 h 53"/>
                      <a:gd name="T46" fmla="*/ 4 w 75"/>
                      <a:gd name="T47" fmla="*/ 40 h 53"/>
                      <a:gd name="T48" fmla="*/ 8 w 75"/>
                      <a:gd name="T49" fmla="*/ 43 h 53"/>
                      <a:gd name="T50" fmla="*/ 4 w 75"/>
                      <a:gd name="T51" fmla="*/ 49 h 53"/>
                      <a:gd name="T52" fmla="*/ 29 w 75"/>
                      <a:gd name="T53" fmla="*/ 50 h 53"/>
                      <a:gd name="T54" fmla="*/ 32 w 75"/>
                      <a:gd name="T55" fmla="*/ 43 h 53"/>
                      <a:gd name="T56" fmla="*/ 39 w 75"/>
                      <a:gd name="T57" fmla="*/ 40 h 53"/>
                      <a:gd name="T58" fmla="*/ 43 w 75"/>
                      <a:gd name="T59" fmla="*/ 39 h 53"/>
                      <a:gd name="T60" fmla="*/ 45 w 75"/>
                      <a:gd name="T61" fmla="*/ 39 h 53"/>
                      <a:gd name="T62" fmla="*/ 47 w 75"/>
                      <a:gd name="T63" fmla="*/ 33 h 53"/>
                      <a:gd name="T64" fmla="*/ 51 w 75"/>
                      <a:gd name="T65" fmla="*/ 30 h 53"/>
                      <a:gd name="T66" fmla="*/ 51 w 75"/>
                      <a:gd name="T67" fmla="*/ 27 h 53"/>
                      <a:gd name="T68" fmla="*/ 55 w 75"/>
                      <a:gd name="T69" fmla="*/ 26 h 53"/>
                      <a:gd name="T70" fmla="*/ 55 w 75"/>
                      <a:gd name="T71" fmla="*/ 23 h 53"/>
                      <a:gd name="T72" fmla="*/ 58 w 75"/>
                      <a:gd name="T73" fmla="*/ 19 h 53"/>
                      <a:gd name="T74" fmla="*/ 56 w 75"/>
                      <a:gd name="T75" fmla="*/ 14 h 53"/>
                      <a:gd name="T76" fmla="*/ 63 w 75"/>
                      <a:gd name="T77" fmla="*/ 11 h 53"/>
                      <a:gd name="T78" fmla="*/ 70 w 75"/>
                      <a:gd name="T79" fmla="*/ 10 h 53"/>
                      <a:gd name="T80" fmla="*/ 74 w 75"/>
                      <a:gd name="T81" fmla="*/ 9 h 53"/>
                      <a:gd name="T82" fmla="*/ 75 w 75"/>
                      <a:gd name="T83" fmla="*/ 7 h 53"/>
                      <a:gd name="T84" fmla="*/ 72 w 75"/>
                      <a:gd name="T85" fmla="*/ 7 h 53"/>
                      <a:gd name="T86" fmla="*/ 72 w 75"/>
                      <a:gd name="T87" fmla="*/ 7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75" h="53">
                        <a:moveTo>
                          <a:pt x="72" y="7"/>
                        </a:moveTo>
                        <a:cubicBezTo>
                          <a:pt x="71" y="7"/>
                          <a:pt x="70" y="9"/>
                          <a:pt x="69" y="8"/>
                        </a:cubicBezTo>
                        <a:cubicBezTo>
                          <a:pt x="68" y="8"/>
                          <a:pt x="68" y="6"/>
                          <a:pt x="67" y="7"/>
                        </a:cubicBezTo>
                        <a:cubicBezTo>
                          <a:pt x="65" y="7"/>
                          <a:pt x="63" y="9"/>
                          <a:pt x="62" y="10"/>
                        </a:cubicBezTo>
                        <a:cubicBezTo>
                          <a:pt x="61" y="10"/>
                          <a:pt x="59" y="12"/>
                          <a:pt x="57" y="11"/>
                        </a:cubicBezTo>
                        <a:cubicBezTo>
                          <a:pt x="56" y="10"/>
                          <a:pt x="59" y="6"/>
                          <a:pt x="57" y="4"/>
                        </a:cubicBezTo>
                        <a:cubicBezTo>
                          <a:pt x="57" y="4"/>
                          <a:pt x="55" y="0"/>
                          <a:pt x="54" y="1"/>
                        </a:cubicBezTo>
                        <a:cubicBezTo>
                          <a:pt x="53" y="3"/>
                          <a:pt x="52" y="5"/>
                          <a:pt x="50" y="6"/>
                        </a:cubicBezTo>
                        <a:cubicBezTo>
                          <a:pt x="48" y="7"/>
                          <a:pt x="47" y="6"/>
                          <a:pt x="47" y="8"/>
                        </a:cubicBezTo>
                        <a:cubicBezTo>
                          <a:pt x="46" y="11"/>
                          <a:pt x="45" y="7"/>
                          <a:pt x="44" y="8"/>
                        </a:cubicBezTo>
                        <a:cubicBezTo>
                          <a:pt x="42" y="9"/>
                          <a:pt x="41" y="10"/>
                          <a:pt x="39" y="10"/>
                        </a:cubicBezTo>
                        <a:cubicBezTo>
                          <a:pt x="37" y="9"/>
                          <a:pt x="35" y="8"/>
                          <a:pt x="34" y="7"/>
                        </a:cubicBezTo>
                        <a:cubicBezTo>
                          <a:pt x="33" y="7"/>
                          <a:pt x="28" y="6"/>
                          <a:pt x="28" y="6"/>
                        </a:cubicBezTo>
                        <a:cubicBezTo>
                          <a:pt x="27" y="7"/>
                          <a:pt x="28" y="8"/>
                          <a:pt x="27" y="8"/>
                        </a:cubicBezTo>
                        <a:cubicBezTo>
                          <a:pt x="26" y="8"/>
                          <a:pt x="24" y="8"/>
                          <a:pt x="24" y="9"/>
                        </a:cubicBezTo>
                        <a:cubicBezTo>
                          <a:pt x="23" y="11"/>
                          <a:pt x="23" y="13"/>
                          <a:pt x="21" y="14"/>
                        </a:cubicBezTo>
                        <a:cubicBezTo>
                          <a:pt x="18" y="16"/>
                          <a:pt x="17" y="15"/>
                          <a:pt x="15" y="17"/>
                        </a:cubicBezTo>
                        <a:cubicBezTo>
                          <a:pt x="14" y="19"/>
                          <a:pt x="12" y="19"/>
                          <a:pt x="11" y="19"/>
                        </a:cubicBezTo>
                        <a:cubicBezTo>
                          <a:pt x="10" y="18"/>
                          <a:pt x="5" y="17"/>
                          <a:pt x="5" y="16"/>
                        </a:cubicBezTo>
                        <a:cubicBezTo>
                          <a:pt x="5" y="19"/>
                          <a:pt x="5" y="21"/>
                          <a:pt x="4" y="23"/>
                        </a:cubicBezTo>
                        <a:cubicBezTo>
                          <a:pt x="2" y="25"/>
                          <a:pt x="0" y="27"/>
                          <a:pt x="3" y="29"/>
                        </a:cubicBezTo>
                        <a:cubicBezTo>
                          <a:pt x="4" y="30"/>
                          <a:pt x="2" y="31"/>
                          <a:pt x="2" y="33"/>
                        </a:cubicBezTo>
                        <a:cubicBezTo>
                          <a:pt x="2" y="34"/>
                          <a:pt x="2" y="36"/>
                          <a:pt x="3" y="37"/>
                        </a:cubicBezTo>
                        <a:cubicBezTo>
                          <a:pt x="3" y="39"/>
                          <a:pt x="2" y="40"/>
                          <a:pt x="4" y="40"/>
                        </a:cubicBezTo>
                        <a:cubicBezTo>
                          <a:pt x="7" y="41"/>
                          <a:pt x="8" y="40"/>
                          <a:pt x="8" y="43"/>
                        </a:cubicBezTo>
                        <a:cubicBezTo>
                          <a:pt x="8" y="45"/>
                          <a:pt x="5" y="48"/>
                          <a:pt x="4" y="49"/>
                        </a:cubicBezTo>
                        <a:cubicBezTo>
                          <a:pt x="12" y="53"/>
                          <a:pt x="21" y="52"/>
                          <a:pt x="29" y="50"/>
                        </a:cubicBezTo>
                        <a:cubicBezTo>
                          <a:pt x="32" y="49"/>
                          <a:pt x="31" y="45"/>
                          <a:pt x="32" y="43"/>
                        </a:cubicBezTo>
                        <a:cubicBezTo>
                          <a:pt x="33" y="41"/>
                          <a:pt x="37" y="42"/>
                          <a:pt x="39" y="40"/>
                        </a:cubicBezTo>
                        <a:cubicBezTo>
                          <a:pt x="40" y="40"/>
                          <a:pt x="41" y="39"/>
                          <a:pt x="43" y="39"/>
                        </a:cubicBezTo>
                        <a:cubicBezTo>
                          <a:pt x="43" y="39"/>
                          <a:pt x="45" y="40"/>
                          <a:pt x="45" y="39"/>
                        </a:cubicBezTo>
                        <a:cubicBezTo>
                          <a:pt x="46" y="37"/>
                          <a:pt x="46" y="35"/>
                          <a:pt x="47" y="33"/>
                        </a:cubicBezTo>
                        <a:cubicBezTo>
                          <a:pt x="48" y="32"/>
                          <a:pt x="52" y="31"/>
                          <a:pt x="51" y="30"/>
                        </a:cubicBezTo>
                        <a:cubicBezTo>
                          <a:pt x="51" y="29"/>
                          <a:pt x="47" y="27"/>
                          <a:pt x="51" y="27"/>
                        </a:cubicBezTo>
                        <a:cubicBezTo>
                          <a:pt x="52" y="27"/>
                          <a:pt x="54" y="28"/>
                          <a:pt x="55" y="26"/>
                        </a:cubicBezTo>
                        <a:cubicBezTo>
                          <a:pt x="55" y="25"/>
                          <a:pt x="54" y="24"/>
                          <a:pt x="55" y="23"/>
                        </a:cubicBezTo>
                        <a:cubicBezTo>
                          <a:pt x="55" y="21"/>
                          <a:pt x="58" y="21"/>
                          <a:pt x="58" y="19"/>
                        </a:cubicBezTo>
                        <a:cubicBezTo>
                          <a:pt x="58" y="17"/>
                          <a:pt x="55" y="16"/>
                          <a:pt x="56" y="14"/>
                        </a:cubicBezTo>
                        <a:cubicBezTo>
                          <a:pt x="58" y="13"/>
                          <a:pt x="61" y="12"/>
                          <a:pt x="63" y="11"/>
                        </a:cubicBezTo>
                        <a:cubicBezTo>
                          <a:pt x="65" y="9"/>
                          <a:pt x="68" y="10"/>
                          <a:pt x="70" y="10"/>
                        </a:cubicBezTo>
                        <a:cubicBezTo>
                          <a:pt x="71" y="10"/>
                          <a:pt x="73" y="10"/>
                          <a:pt x="74" y="9"/>
                        </a:cubicBezTo>
                        <a:cubicBezTo>
                          <a:pt x="74" y="9"/>
                          <a:pt x="75" y="8"/>
                          <a:pt x="75" y="7"/>
                        </a:cubicBezTo>
                        <a:cubicBezTo>
                          <a:pt x="74" y="7"/>
                          <a:pt x="73" y="7"/>
                          <a:pt x="72" y="7"/>
                        </a:cubicBezTo>
                        <a:cubicBezTo>
                          <a:pt x="71" y="8"/>
                          <a:pt x="73" y="7"/>
                          <a:pt x="72" y="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3" name="Freeform 699">
                    <a:extLst>
                      <a:ext uri="{FF2B5EF4-FFF2-40B4-BE49-F238E27FC236}">
                        <a16:creationId xmlns:a16="http://schemas.microsoft.com/office/drawing/2014/main" id="{DD6B85B2-0B47-403F-AB4A-902FA86AF7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8663" y="3371332"/>
                    <a:ext cx="12742" cy="19114"/>
                  </a:xfrm>
                  <a:custGeom>
                    <a:avLst/>
                    <a:gdLst>
                      <a:gd name="T0" fmla="*/ 3 w 3"/>
                      <a:gd name="T1" fmla="*/ 2 h 4"/>
                      <a:gd name="T2" fmla="*/ 1 w 3"/>
                      <a:gd name="T3" fmla="*/ 1 h 4"/>
                      <a:gd name="T4" fmla="*/ 3 w 3"/>
                      <a:gd name="T5" fmla="*/ 4 h 4"/>
                      <a:gd name="T6" fmla="*/ 3 w 3"/>
                      <a:gd name="T7" fmla="*/ 2 h 4"/>
                      <a:gd name="T8" fmla="*/ 3 w 3"/>
                      <a:gd name="T9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4">
                        <a:moveTo>
                          <a:pt x="3" y="2"/>
                        </a:moveTo>
                        <a:cubicBezTo>
                          <a:pt x="2" y="2"/>
                          <a:pt x="1" y="0"/>
                          <a:pt x="1" y="1"/>
                        </a:cubicBezTo>
                        <a:cubicBezTo>
                          <a:pt x="0" y="2"/>
                          <a:pt x="2" y="3"/>
                          <a:pt x="3" y="4"/>
                        </a:cubicBezTo>
                        <a:cubicBezTo>
                          <a:pt x="3" y="3"/>
                          <a:pt x="3" y="2"/>
                          <a:pt x="3" y="2"/>
                        </a:cubicBezTo>
                        <a:cubicBezTo>
                          <a:pt x="2" y="1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4" name="Freeform 700">
                    <a:extLst>
                      <a:ext uri="{FF2B5EF4-FFF2-40B4-BE49-F238E27FC236}">
                        <a16:creationId xmlns:a16="http://schemas.microsoft.com/office/drawing/2014/main" id="{80303874-435A-4022-B91E-11EC36471D4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913999" y="3076670"/>
                    <a:ext cx="947700" cy="453941"/>
                  </a:xfrm>
                  <a:custGeom>
                    <a:avLst/>
                    <a:gdLst>
                      <a:gd name="T0" fmla="*/ 194 w 203"/>
                      <a:gd name="T1" fmla="*/ 37 h 97"/>
                      <a:gd name="T2" fmla="*/ 177 w 203"/>
                      <a:gd name="T3" fmla="*/ 31 h 97"/>
                      <a:gd name="T4" fmla="*/ 163 w 203"/>
                      <a:gd name="T5" fmla="*/ 19 h 97"/>
                      <a:gd name="T6" fmla="*/ 154 w 203"/>
                      <a:gd name="T7" fmla="*/ 7 h 97"/>
                      <a:gd name="T8" fmla="*/ 137 w 203"/>
                      <a:gd name="T9" fmla="*/ 10 h 97"/>
                      <a:gd name="T10" fmla="*/ 129 w 203"/>
                      <a:gd name="T11" fmla="*/ 8 h 97"/>
                      <a:gd name="T12" fmla="*/ 112 w 203"/>
                      <a:gd name="T13" fmla="*/ 2 h 97"/>
                      <a:gd name="T14" fmla="*/ 76 w 203"/>
                      <a:gd name="T15" fmla="*/ 10 h 97"/>
                      <a:gd name="T16" fmla="*/ 75 w 203"/>
                      <a:gd name="T17" fmla="*/ 20 h 97"/>
                      <a:gd name="T18" fmla="*/ 74 w 203"/>
                      <a:gd name="T19" fmla="*/ 31 h 97"/>
                      <a:gd name="T20" fmla="*/ 60 w 203"/>
                      <a:gd name="T21" fmla="*/ 29 h 97"/>
                      <a:gd name="T22" fmla="*/ 48 w 203"/>
                      <a:gd name="T23" fmla="*/ 32 h 97"/>
                      <a:gd name="T24" fmla="*/ 37 w 203"/>
                      <a:gd name="T25" fmla="*/ 27 h 97"/>
                      <a:gd name="T26" fmla="*/ 22 w 203"/>
                      <a:gd name="T27" fmla="*/ 25 h 97"/>
                      <a:gd name="T28" fmla="*/ 13 w 203"/>
                      <a:gd name="T29" fmla="*/ 32 h 97"/>
                      <a:gd name="T30" fmla="*/ 3 w 203"/>
                      <a:gd name="T31" fmla="*/ 38 h 97"/>
                      <a:gd name="T32" fmla="*/ 4 w 203"/>
                      <a:gd name="T33" fmla="*/ 47 h 97"/>
                      <a:gd name="T34" fmla="*/ 14 w 203"/>
                      <a:gd name="T35" fmla="*/ 57 h 97"/>
                      <a:gd name="T36" fmla="*/ 17 w 203"/>
                      <a:gd name="T37" fmla="*/ 57 h 97"/>
                      <a:gd name="T38" fmla="*/ 36 w 203"/>
                      <a:gd name="T39" fmla="*/ 63 h 97"/>
                      <a:gd name="T40" fmla="*/ 33 w 203"/>
                      <a:gd name="T41" fmla="*/ 66 h 97"/>
                      <a:gd name="T42" fmla="*/ 22 w 203"/>
                      <a:gd name="T43" fmla="*/ 72 h 97"/>
                      <a:gd name="T44" fmla="*/ 31 w 203"/>
                      <a:gd name="T45" fmla="*/ 82 h 97"/>
                      <a:gd name="T46" fmla="*/ 48 w 203"/>
                      <a:gd name="T47" fmla="*/ 90 h 97"/>
                      <a:gd name="T48" fmla="*/ 50 w 203"/>
                      <a:gd name="T49" fmla="*/ 68 h 97"/>
                      <a:gd name="T50" fmla="*/ 64 w 203"/>
                      <a:gd name="T51" fmla="*/ 62 h 97"/>
                      <a:gd name="T52" fmla="*/ 72 w 203"/>
                      <a:gd name="T53" fmla="*/ 66 h 97"/>
                      <a:gd name="T54" fmla="*/ 84 w 203"/>
                      <a:gd name="T55" fmla="*/ 76 h 97"/>
                      <a:gd name="T56" fmla="*/ 100 w 203"/>
                      <a:gd name="T57" fmla="*/ 81 h 97"/>
                      <a:gd name="T58" fmla="*/ 107 w 203"/>
                      <a:gd name="T59" fmla="*/ 91 h 97"/>
                      <a:gd name="T60" fmla="*/ 123 w 203"/>
                      <a:gd name="T61" fmla="*/ 85 h 97"/>
                      <a:gd name="T62" fmla="*/ 137 w 203"/>
                      <a:gd name="T63" fmla="*/ 83 h 97"/>
                      <a:gd name="T64" fmla="*/ 153 w 203"/>
                      <a:gd name="T65" fmla="*/ 81 h 97"/>
                      <a:gd name="T66" fmla="*/ 172 w 203"/>
                      <a:gd name="T67" fmla="*/ 76 h 97"/>
                      <a:gd name="T68" fmla="*/ 175 w 203"/>
                      <a:gd name="T69" fmla="*/ 66 h 97"/>
                      <a:gd name="T70" fmla="*/ 182 w 203"/>
                      <a:gd name="T71" fmla="*/ 60 h 97"/>
                      <a:gd name="T72" fmla="*/ 193 w 203"/>
                      <a:gd name="T73" fmla="*/ 56 h 97"/>
                      <a:gd name="T74" fmla="*/ 202 w 203"/>
                      <a:gd name="T75" fmla="*/ 44 h 97"/>
                      <a:gd name="T76" fmla="*/ 201 w 203"/>
                      <a:gd name="T77" fmla="*/ 39 h 97"/>
                      <a:gd name="T78" fmla="*/ 140 w 203"/>
                      <a:gd name="T79" fmla="*/ 65 h 97"/>
                      <a:gd name="T80" fmla="*/ 141 w 203"/>
                      <a:gd name="T81" fmla="*/ 59 h 97"/>
                      <a:gd name="T82" fmla="*/ 148 w 203"/>
                      <a:gd name="T83" fmla="*/ 58 h 97"/>
                      <a:gd name="T84" fmla="*/ 156 w 203"/>
                      <a:gd name="T85" fmla="*/ 58 h 97"/>
                      <a:gd name="T86" fmla="*/ 165 w 203"/>
                      <a:gd name="T87" fmla="*/ 59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203" h="97">
                        <a:moveTo>
                          <a:pt x="201" y="39"/>
                        </a:moveTo>
                        <a:cubicBezTo>
                          <a:pt x="201" y="38"/>
                          <a:pt x="197" y="39"/>
                          <a:pt x="197" y="39"/>
                        </a:cubicBezTo>
                        <a:cubicBezTo>
                          <a:pt x="195" y="39"/>
                          <a:pt x="194" y="38"/>
                          <a:pt x="194" y="37"/>
                        </a:cubicBezTo>
                        <a:cubicBezTo>
                          <a:pt x="193" y="35"/>
                          <a:pt x="191" y="35"/>
                          <a:pt x="191" y="34"/>
                        </a:cubicBezTo>
                        <a:cubicBezTo>
                          <a:pt x="190" y="33"/>
                          <a:pt x="189" y="30"/>
                          <a:pt x="186" y="30"/>
                        </a:cubicBezTo>
                        <a:cubicBezTo>
                          <a:pt x="183" y="30"/>
                          <a:pt x="180" y="33"/>
                          <a:pt x="177" y="31"/>
                        </a:cubicBezTo>
                        <a:cubicBezTo>
                          <a:pt x="176" y="30"/>
                          <a:pt x="175" y="29"/>
                          <a:pt x="174" y="28"/>
                        </a:cubicBezTo>
                        <a:cubicBezTo>
                          <a:pt x="173" y="28"/>
                          <a:pt x="171" y="31"/>
                          <a:pt x="170" y="31"/>
                        </a:cubicBezTo>
                        <a:cubicBezTo>
                          <a:pt x="169" y="32"/>
                          <a:pt x="163" y="21"/>
                          <a:pt x="163" y="19"/>
                        </a:cubicBezTo>
                        <a:cubicBezTo>
                          <a:pt x="161" y="17"/>
                          <a:pt x="160" y="14"/>
                          <a:pt x="157" y="13"/>
                        </a:cubicBezTo>
                        <a:cubicBezTo>
                          <a:pt x="156" y="12"/>
                          <a:pt x="155" y="11"/>
                          <a:pt x="154" y="11"/>
                        </a:cubicBezTo>
                        <a:cubicBezTo>
                          <a:pt x="152" y="10"/>
                          <a:pt x="154" y="8"/>
                          <a:pt x="154" y="7"/>
                        </a:cubicBezTo>
                        <a:cubicBezTo>
                          <a:pt x="154" y="6"/>
                          <a:pt x="147" y="10"/>
                          <a:pt x="146" y="11"/>
                        </a:cubicBezTo>
                        <a:cubicBezTo>
                          <a:pt x="145" y="11"/>
                          <a:pt x="137" y="14"/>
                          <a:pt x="137" y="13"/>
                        </a:cubicBezTo>
                        <a:cubicBezTo>
                          <a:pt x="137" y="11"/>
                          <a:pt x="139" y="10"/>
                          <a:pt x="137" y="10"/>
                        </a:cubicBezTo>
                        <a:cubicBezTo>
                          <a:pt x="136" y="9"/>
                          <a:pt x="135" y="8"/>
                          <a:pt x="134" y="9"/>
                        </a:cubicBezTo>
                        <a:cubicBezTo>
                          <a:pt x="134" y="9"/>
                          <a:pt x="134" y="10"/>
                          <a:pt x="133" y="9"/>
                        </a:cubicBezTo>
                        <a:cubicBezTo>
                          <a:pt x="131" y="8"/>
                          <a:pt x="132" y="7"/>
                          <a:pt x="129" y="8"/>
                        </a:cubicBezTo>
                        <a:cubicBezTo>
                          <a:pt x="126" y="10"/>
                          <a:pt x="126" y="7"/>
                          <a:pt x="126" y="5"/>
                        </a:cubicBezTo>
                        <a:cubicBezTo>
                          <a:pt x="127" y="1"/>
                          <a:pt x="121" y="0"/>
                          <a:pt x="118" y="0"/>
                        </a:cubicBezTo>
                        <a:cubicBezTo>
                          <a:pt x="116" y="0"/>
                          <a:pt x="114" y="1"/>
                          <a:pt x="112" y="2"/>
                        </a:cubicBezTo>
                        <a:cubicBezTo>
                          <a:pt x="110" y="3"/>
                          <a:pt x="108" y="4"/>
                          <a:pt x="105" y="4"/>
                        </a:cubicBezTo>
                        <a:cubicBezTo>
                          <a:pt x="97" y="6"/>
                          <a:pt x="89" y="9"/>
                          <a:pt x="81" y="9"/>
                        </a:cubicBezTo>
                        <a:cubicBezTo>
                          <a:pt x="79" y="9"/>
                          <a:pt x="77" y="9"/>
                          <a:pt x="76" y="10"/>
                        </a:cubicBezTo>
                        <a:cubicBezTo>
                          <a:pt x="75" y="11"/>
                          <a:pt x="77" y="14"/>
                          <a:pt x="79" y="14"/>
                        </a:cubicBezTo>
                        <a:cubicBezTo>
                          <a:pt x="83" y="17"/>
                          <a:pt x="76" y="16"/>
                          <a:pt x="74" y="17"/>
                        </a:cubicBezTo>
                        <a:cubicBezTo>
                          <a:pt x="72" y="18"/>
                          <a:pt x="75" y="19"/>
                          <a:pt x="75" y="20"/>
                        </a:cubicBezTo>
                        <a:cubicBezTo>
                          <a:pt x="75" y="22"/>
                          <a:pt x="71" y="22"/>
                          <a:pt x="71" y="23"/>
                        </a:cubicBezTo>
                        <a:cubicBezTo>
                          <a:pt x="71" y="26"/>
                          <a:pt x="79" y="25"/>
                          <a:pt x="78" y="29"/>
                        </a:cubicBezTo>
                        <a:cubicBezTo>
                          <a:pt x="77" y="30"/>
                          <a:pt x="76" y="31"/>
                          <a:pt x="74" y="31"/>
                        </a:cubicBezTo>
                        <a:cubicBezTo>
                          <a:pt x="73" y="31"/>
                          <a:pt x="70" y="31"/>
                          <a:pt x="69" y="31"/>
                        </a:cubicBezTo>
                        <a:cubicBezTo>
                          <a:pt x="67" y="32"/>
                          <a:pt x="68" y="33"/>
                          <a:pt x="66" y="32"/>
                        </a:cubicBezTo>
                        <a:cubicBezTo>
                          <a:pt x="64" y="31"/>
                          <a:pt x="62" y="29"/>
                          <a:pt x="60" y="29"/>
                        </a:cubicBezTo>
                        <a:cubicBezTo>
                          <a:pt x="59" y="28"/>
                          <a:pt x="57" y="30"/>
                          <a:pt x="56" y="30"/>
                        </a:cubicBezTo>
                        <a:cubicBezTo>
                          <a:pt x="54" y="29"/>
                          <a:pt x="53" y="29"/>
                          <a:pt x="51" y="30"/>
                        </a:cubicBezTo>
                        <a:cubicBezTo>
                          <a:pt x="50" y="31"/>
                          <a:pt x="49" y="33"/>
                          <a:pt x="48" y="32"/>
                        </a:cubicBezTo>
                        <a:cubicBezTo>
                          <a:pt x="47" y="32"/>
                          <a:pt x="44" y="29"/>
                          <a:pt x="43" y="30"/>
                        </a:cubicBezTo>
                        <a:cubicBezTo>
                          <a:pt x="42" y="30"/>
                          <a:pt x="42" y="33"/>
                          <a:pt x="41" y="31"/>
                        </a:cubicBezTo>
                        <a:cubicBezTo>
                          <a:pt x="40" y="29"/>
                          <a:pt x="39" y="28"/>
                          <a:pt x="37" y="27"/>
                        </a:cubicBezTo>
                        <a:cubicBezTo>
                          <a:pt x="35" y="26"/>
                          <a:pt x="33" y="26"/>
                          <a:pt x="32" y="25"/>
                        </a:cubicBezTo>
                        <a:cubicBezTo>
                          <a:pt x="29" y="24"/>
                          <a:pt x="29" y="26"/>
                          <a:pt x="27" y="26"/>
                        </a:cubicBezTo>
                        <a:cubicBezTo>
                          <a:pt x="25" y="27"/>
                          <a:pt x="24" y="24"/>
                          <a:pt x="22" y="25"/>
                        </a:cubicBezTo>
                        <a:cubicBezTo>
                          <a:pt x="21" y="26"/>
                          <a:pt x="21" y="27"/>
                          <a:pt x="20" y="27"/>
                        </a:cubicBezTo>
                        <a:cubicBezTo>
                          <a:pt x="19" y="28"/>
                          <a:pt x="17" y="28"/>
                          <a:pt x="16" y="28"/>
                        </a:cubicBezTo>
                        <a:cubicBezTo>
                          <a:pt x="15" y="29"/>
                          <a:pt x="13" y="31"/>
                          <a:pt x="13" y="32"/>
                        </a:cubicBezTo>
                        <a:cubicBezTo>
                          <a:pt x="12" y="33"/>
                          <a:pt x="14" y="36"/>
                          <a:pt x="12" y="36"/>
                        </a:cubicBezTo>
                        <a:cubicBezTo>
                          <a:pt x="10" y="37"/>
                          <a:pt x="7" y="31"/>
                          <a:pt x="6" y="34"/>
                        </a:cubicBezTo>
                        <a:cubicBezTo>
                          <a:pt x="5" y="36"/>
                          <a:pt x="4" y="36"/>
                          <a:pt x="3" y="38"/>
                        </a:cubicBezTo>
                        <a:cubicBezTo>
                          <a:pt x="2" y="40"/>
                          <a:pt x="6" y="40"/>
                          <a:pt x="4" y="42"/>
                        </a:cubicBezTo>
                        <a:cubicBezTo>
                          <a:pt x="3" y="43"/>
                          <a:pt x="0" y="45"/>
                          <a:pt x="2" y="46"/>
                        </a:cubicBezTo>
                        <a:cubicBezTo>
                          <a:pt x="3" y="46"/>
                          <a:pt x="4" y="47"/>
                          <a:pt x="4" y="47"/>
                        </a:cubicBezTo>
                        <a:cubicBezTo>
                          <a:pt x="5" y="48"/>
                          <a:pt x="4" y="49"/>
                          <a:pt x="5" y="50"/>
                        </a:cubicBezTo>
                        <a:cubicBezTo>
                          <a:pt x="7" y="51"/>
                          <a:pt x="9" y="49"/>
                          <a:pt x="11" y="51"/>
                        </a:cubicBezTo>
                        <a:cubicBezTo>
                          <a:pt x="12" y="52"/>
                          <a:pt x="14" y="55"/>
                          <a:pt x="14" y="57"/>
                        </a:cubicBezTo>
                        <a:cubicBezTo>
                          <a:pt x="13" y="57"/>
                          <a:pt x="10" y="56"/>
                          <a:pt x="13" y="58"/>
                        </a:cubicBezTo>
                        <a:cubicBezTo>
                          <a:pt x="14" y="59"/>
                          <a:pt x="14" y="60"/>
                          <a:pt x="16" y="58"/>
                        </a:cubicBezTo>
                        <a:cubicBezTo>
                          <a:pt x="16" y="57"/>
                          <a:pt x="16" y="57"/>
                          <a:pt x="17" y="57"/>
                        </a:cubicBezTo>
                        <a:cubicBezTo>
                          <a:pt x="22" y="57"/>
                          <a:pt x="24" y="54"/>
                          <a:pt x="29" y="56"/>
                        </a:cubicBezTo>
                        <a:cubicBezTo>
                          <a:pt x="31" y="57"/>
                          <a:pt x="33" y="54"/>
                          <a:pt x="34" y="56"/>
                        </a:cubicBezTo>
                        <a:cubicBezTo>
                          <a:pt x="35" y="57"/>
                          <a:pt x="37" y="61"/>
                          <a:pt x="36" y="63"/>
                        </a:cubicBezTo>
                        <a:cubicBezTo>
                          <a:pt x="35" y="63"/>
                          <a:pt x="33" y="64"/>
                          <a:pt x="35" y="64"/>
                        </a:cubicBezTo>
                        <a:cubicBezTo>
                          <a:pt x="35" y="65"/>
                          <a:pt x="35" y="65"/>
                          <a:pt x="35" y="65"/>
                        </a:cubicBezTo>
                        <a:cubicBezTo>
                          <a:pt x="34" y="66"/>
                          <a:pt x="33" y="66"/>
                          <a:pt x="33" y="66"/>
                        </a:cubicBezTo>
                        <a:cubicBezTo>
                          <a:pt x="30" y="66"/>
                          <a:pt x="22" y="64"/>
                          <a:pt x="24" y="69"/>
                        </a:cubicBezTo>
                        <a:cubicBezTo>
                          <a:pt x="25" y="71"/>
                          <a:pt x="24" y="71"/>
                          <a:pt x="22" y="70"/>
                        </a:cubicBezTo>
                        <a:cubicBezTo>
                          <a:pt x="20" y="69"/>
                          <a:pt x="21" y="71"/>
                          <a:pt x="22" y="72"/>
                        </a:cubicBezTo>
                        <a:cubicBezTo>
                          <a:pt x="24" y="72"/>
                          <a:pt x="24" y="75"/>
                          <a:pt x="25" y="76"/>
                        </a:cubicBezTo>
                        <a:cubicBezTo>
                          <a:pt x="27" y="77"/>
                          <a:pt x="24" y="79"/>
                          <a:pt x="27" y="79"/>
                        </a:cubicBezTo>
                        <a:cubicBezTo>
                          <a:pt x="28" y="79"/>
                          <a:pt x="30" y="81"/>
                          <a:pt x="31" y="82"/>
                        </a:cubicBezTo>
                        <a:cubicBezTo>
                          <a:pt x="34" y="82"/>
                          <a:pt x="31" y="85"/>
                          <a:pt x="31" y="87"/>
                        </a:cubicBezTo>
                        <a:cubicBezTo>
                          <a:pt x="34" y="85"/>
                          <a:pt x="38" y="82"/>
                          <a:pt x="42" y="85"/>
                        </a:cubicBezTo>
                        <a:cubicBezTo>
                          <a:pt x="44" y="87"/>
                          <a:pt x="45" y="90"/>
                          <a:pt x="48" y="90"/>
                        </a:cubicBezTo>
                        <a:cubicBezTo>
                          <a:pt x="50" y="90"/>
                          <a:pt x="49" y="88"/>
                          <a:pt x="49" y="87"/>
                        </a:cubicBezTo>
                        <a:cubicBezTo>
                          <a:pt x="49" y="84"/>
                          <a:pt x="49" y="81"/>
                          <a:pt x="49" y="78"/>
                        </a:cubicBezTo>
                        <a:cubicBezTo>
                          <a:pt x="49" y="76"/>
                          <a:pt x="48" y="68"/>
                          <a:pt x="50" y="68"/>
                        </a:cubicBezTo>
                        <a:cubicBezTo>
                          <a:pt x="52" y="67"/>
                          <a:pt x="55" y="66"/>
                          <a:pt x="57" y="65"/>
                        </a:cubicBezTo>
                        <a:cubicBezTo>
                          <a:pt x="59" y="65"/>
                          <a:pt x="61" y="64"/>
                          <a:pt x="62" y="64"/>
                        </a:cubicBezTo>
                        <a:cubicBezTo>
                          <a:pt x="63" y="63"/>
                          <a:pt x="62" y="61"/>
                          <a:pt x="64" y="62"/>
                        </a:cubicBezTo>
                        <a:cubicBezTo>
                          <a:pt x="65" y="62"/>
                          <a:pt x="68" y="64"/>
                          <a:pt x="68" y="62"/>
                        </a:cubicBezTo>
                        <a:cubicBezTo>
                          <a:pt x="68" y="61"/>
                          <a:pt x="70" y="60"/>
                          <a:pt x="71" y="62"/>
                        </a:cubicBezTo>
                        <a:cubicBezTo>
                          <a:pt x="72" y="63"/>
                          <a:pt x="71" y="64"/>
                          <a:pt x="72" y="66"/>
                        </a:cubicBezTo>
                        <a:cubicBezTo>
                          <a:pt x="72" y="67"/>
                          <a:pt x="73" y="69"/>
                          <a:pt x="72" y="70"/>
                        </a:cubicBezTo>
                        <a:cubicBezTo>
                          <a:pt x="73" y="71"/>
                          <a:pt x="74" y="71"/>
                          <a:pt x="75" y="72"/>
                        </a:cubicBezTo>
                        <a:cubicBezTo>
                          <a:pt x="78" y="75"/>
                          <a:pt x="80" y="77"/>
                          <a:pt x="84" y="76"/>
                        </a:cubicBezTo>
                        <a:cubicBezTo>
                          <a:pt x="86" y="76"/>
                          <a:pt x="88" y="77"/>
                          <a:pt x="90" y="77"/>
                        </a:cubicBezTo>
                        <a:cubicBezTo>
                          <a:pt x="92" y="77"/>
                          <a:pt x="93" y="75"/>
                          <a:pt x="95" y="75"/>
                        </a:cubicBezTo>
                        <a:cubicBezTo>
                          <a:pt x="97" y="76"/>
                          <a:pt x="99" y="79"/>
                          <a:pt x="100" y="81"/>
                        </a:cubicBezTo>
                        <a:cubicBezTo>
                          <a:pt x="101" y="82"/>
                          <a:pt x="100" y="83"/>
                          <a:pt x="100" y="85"/>
                        </a:cubicBezTo>
                        <a:cubicBezTo>
                          <a:pt x="100" y="87"/>
                          <a:pt x="103" y="88"/>
                          <a:pt x="103" y="90"/>
                        </a:cubicBezTo>
                        <a:cubicBezTo>
                          <a:pt x="103" y="91"/>
                          <a:pt x="106" y="91"/>
                          <a:pt x="107" y="91"/>
                        </a:cubicBezTo>
                        <a:cubicBezTo>
                          <a:pt x="109" y="91"/>
                          <a:pt x="109" y="91"/>
                          <a:pt x="110" y="93"/>
                        </a:cubicBezTo>
                        <a:cubicBezTo>
                          <a:pt x="112" y="97"/>
                          <a:pt x="114" y="92"/>
                          <a:pt x="116" y="90"/>
                        </a:cubicBezTo>
                        <a:cubicBezTo>
                          <a:pt x="117" y="87"/>
                          <a:pt x="121" y="87"/>
                          <a:pt x="123" y="85"/>
                        </a:cubicBezTo>
                        <a:cubicBezTo>
                          <a:pt x="125" y="85"/>
                          <a:pt x="125" y="85"/>
                          <a:pt x="126" y="84"/>
                        </a:cubicBezTo>
                        <a:cubicBezTo>
                          <a:pt x="127" y="81"/>
                          <a:pt x="128" y="82"/>
                          <a:pt x="130" y="82"/>
                        </a:cubicBezTo>
                        <a:cubicBezTo>
                          <a:pt x="132" y="82"/>
                          <a:pt x="136" y="85"/>
                          <a:pt x="137" y="83"/>
                        </a:cubicBezTo>
                        <a:cubicBezTo>
                          <a:pt x="137" y="81"/>
                          <a:pt x="137" y="80"/>
                          <a:pt x="139" y="79"/>
                        </a:cubicBezTo>
                        <a:cubicBezTo>
                          <a:pt x="141" y="78"/>
                          <a:pt x="143" y="80"/>
                          <a:pt x="145" y="80"/>
                        </a:cubicBezTo>
                        <a:cubicBezTo>
                          <a:pt x="147" y="81"/>
                          <a:pt x="151" y="81"/>
                          <a:pt x="153" y="81"/>
                        </a:cubicBezTo>
                        <a:cubicBezTo>
                          <a:pt x="159" y="81"/>
                          <a:pt x="164" y="83"/>
                          <a:pt x="170" y="84"/>
                        </a:cubicBezTo>
                        <a:cubicBezTo>
                          <a:pt x="169" y="82"/>
                          <a:pt x="171" y="81"/>
                          <a:pt x="173" y="79"/>
                        </a:cubicBezTo>
                        <a:cubicBezTo>
                          <a:pt x="174" y="78"/>
                          <a:pt x="173" y="78"/>
                          <a:pt x="172" y="76"/>
                        </a:cubicBezTo>
                        <a:cubicBezTo>
                          <a:pt x="171" y="75"/>
                          <a:pt x="171" y="73"/>
                          <a:pt x="171" y="71"/>
                        </a:cubicBezTo>
                        <a:cubicBezTo>
                          <a:pt x="170" y="71"/>
                          <a:pt x="170" y="67"/>
                          <a:pt x="169" y="68"/>
                        </a:cubicBezTo>
                        <a:cubicBezTo>
                          <a:pt x="170" y="67"/>
                          <a:pt x="173" y="67"/>
                          <a:pt x="175" y="66"/>
                        </a:cubicBezTo>
                        <a:cubicBezTo>
                          <a:pt x="178" y="66"/>
                          <a:pt x="180" y="68"/>
                          <a:pt x="182" y="66"/>
                        </a:cubicBezTo>
                        <a:cubicBezTo>
                          <a:pt x="183" y="66"/>
                          <a:pt x="181" y="65"/>
                          <a:pt x="181" y="64"/>
                        </a:cubicBezTo>
                        <a:cubicBezTo>
                          <a:pt x="180" y="63"/>
                          <a:pt x="181" y="61"/>
                          <a:pt x="182" y="60"/>
                        </a:cubicBezTo>
                        <a:cubicBezTo>
                          <a:pt x="183" y="59"/>
                          <a:pt x="184" y="53"/>
                          <a:pt x="185" y="54"/>
                        </a:cubicBezTo>
                        <a:cubicBezTo>
                          <a:pt x="187" y="55"/>
                          <a:pt x="188" y="56"/>
                          <a:pt x="190" y="56"/>
                        </a:cubicBezTo>
                        <a:cubicBezTo>
                          <a:pt x="191" y="55"/>
                          <a:pt x="192" y="57"/>
                          <a:pt x="193" y="56"/>
                        </a:cubicBezTo>
                        <a:cubicBezTo>
                          <a:pt x="194" y="56"/>
                          <a:pt x="196" y="55"/>
                          <a:pt x="197" y="54"/>
                        </a:cubicBezTo>
                        <a:cubicBezTo>
                          <a:pt x="198" y="53"/>
                          <a:pt x="196" y="51"/>
                          <a:pt x="196" y="49"/>
                        </a:cubicBezTo>
                        <a:cubicBezTo>
                          <a:pt x="197" y="46"/>
                          <a:pt x="200" y="47"/>
                          <a:pt x="202" y="44"/>
                        </a:cubicBezTo>
                        <a:cubicBezTo>
                          <a:pt x="202" y="43"/>
                          <a:pt x="202" y="43"/>
                          <a:pt x="203" y="42"/>
                        </a:cubicBezTo>
                        <a:cubicBezTo>
                          <a:pt x="203" y="41"/>
                          <a:pt x="202" y="40"/>
                          <a:pt x="201" y="39"/>
                        </a:cubicBezTo>
                        <a:cubicBezTo>
                          <a:pt x="201" y="38"/>
                          <a:pt x="202" y="39"/>
                          <a:pt x="201" y="39"/>
                        </a:cubicBezTo>
                        <a:close/>
                        <a:moveTo>
                          <a:pt x="148" y="58"/>
                        </a:moveTo>
                        <a:cubicBezTo>
                          <a:pt x="146" y="58"/>
                          <a:pt x="143" y="61"/>
                          <a:pt x="142" y="62"/>
                        </a:cubicBezTo>
                        <a:cubicBezTo>
                          <a:pt x="141" y="62"/>
                          <a:pt x="140" y="64"/>
                          <a:pt x="140" y="65"/>
                        </a:cubicBezTo>
                        <a:cubicBezTo>
                          <a:pt x="140" y="66"/>
                          <a:pt x="141" y="67"/>
                          <a:pt x="141" y="67"/>
                        </a:cubicBezTo>
                        <a:cubicBezTo>
                          <a:pt x="140" y="68"/>
                          <a:pt x="138" y="64"/>
                          <a:pt x="138" y="63"/>
                        </a:cubicBezTo>
                        <a:cubicBezTo>
                          <a:pt x="138" y="61"/>
                          <a:pt x="139" y="60"/>
                          <a:pt x="141" y="59"/>
                        </a:cubicBezTo>
                        <a:cubicBezTo>
                          <a:pt x="143" y="58"/>
                          <a:pt x="145" y="57"/>
                          <a:pt x="147" y="57"/>
                        </a:cubicBezTo>
                        <a:cubicBezTo>
                          <a:pt x="147" y="57"/>
                          <a:pt x="152" y="58"/>
                          <a:pt x="152" y="58"/>
                        </a:cubicBezTo>
                        <a:cubicBezTo>
                          <a:pt x="151" y="59"/>
                          <a:pt x="148" y="58"/>
                          <a:pt x="148" y="58"/>
                        </a:cubicBezTo>
                        <a:cubicBezTo>
                          <a:pt x="146" y="58"/>
                          <a:pt x="149" y="58"/>
                          <a:pt x="148" y="58"/>
                        </a:cubicBezTo>
                        <a:close/>
                        <a:moveTo>
                          <a:pt x="165" y="59"/>
                        </a:moveTo>
                        <a:cubicBezTo>
                          <a:pt x="164" y="61"/>
                          <a:pt x="157" y="60"/>
                          <a:pt x="156" y="58"/>
                        </a:cubicBezTo>
                        <a:cubicBezTo>
                          <a:pt x="156" y="58"/>
                          <a:pt x="160" y="58"/>
                          <a:pt x="160" y="58"/>
                        </a:cubicBezTo>
                        <a:cubicBezTo>
                          <a:pt x="162" y="58"/>
                          <a:pt x="163" y="58"/>
                          <a:pt x="165" y="57"/>
                        </a:cubicBezTo>
                        <a:cubicBezTo>
                          <a:pt x="165" y="57"/>
                          <a:pt x="165" y="59"/>
                          <a:pt x="165" y="59"/>
                        </a:cubicBezTo>
                        <a:cubicBezTo>
                          <a:pt x="164" y="60"/>
                          <a:pt x="165" y="58"/>
                          <a:pt x="165" y="5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5" name="Freeform 701">
                    <a:extLst>
                      <a:ext uri="{FF2B5EF4-FFF2-40B4-BE49-F238E27FC236}">
                        <a16:creationId xmlns:a16="http://schemas.microsoft.com/office/drawing/2014/main" id="{1D0C0A9C-6804-4408-81AB-A8FC205A27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26873" y="3642103"/>
                    <a:ext cx="654630" cy="697634"/>
                  </a:xfrm>
                  <a:custGeom>
                    <a:avLst/>
                    <a:gdLst>
                      <a:gd name="T0" fmla="*/ 121 w 140"/>
                      <a:gd name="T1" fmla="*/ 66 h 149"/>
                      <a:gd name="T2" fmla="*/ 129 w 140"/>
                      <a:gd name="T3" fmla="*/ 54 h 149"/>
                      <a:gd name="T4" fmla="*/ 137 w 140"/>
                      <a:gd name="T5" fmla="*/ 46 h 149"/>
                      <a:gd name="T6" fmla="*/ 135 w 140"/>
                      <a:gd name="T7" fmla="*/ 41 h 149"/>
                      <a:gd name="T8" fmla="*/ 127 w 140"/>
                      <a:gd name="T9" fmla="*/ 37 h 149"/>
                      <a:gd name="T10" fmla="*/ 119 w 140"/>
                      <a:gd name="T11" fmla="*/ 43 h 149"/>
                      <a:gd name="T12" fmla="*/ 106 w 140"/>
                      <a:gd name="T13" fmla="*/ 51 h 149"/>
                      <a:gd name="T14" fmla="*/ 100 w 140"/>
                      <a:gd name="T15" fmla="*/ 45 h 149"/>
                      <a:gd name="T16" fmla="*/ 92 w 140"/>
                      <a:gd name="T17" fmla="*/ 52 h 149"/>
                      <a:gd name="T18" fmla="*/ 77 w 140"/>
                      <a:gd name="T19" fmla="*/ 47 h 149"/>
                      <a:gd name="T20" fmla="*/ 62 w 140"/>
                      <a:gd name="T21" fmla="*/ 41 h 149"/>
                      <a:gd name="T22" fmla="*/ 63 w 140"/>
                      <a:gd name="T23" fmla="*/ 32 h 149"/>
                      <a:gd name="T24" fmla="*/ 52 w 140"/>
                      <a:gd name="T25" fmla="*/ 22 h 149"/>
                      <a:gd name="T26" fmla="*/ 55 w 140"/>
                      <a:gd name="T27" fmla="*/ 12 h 149"/>
                      <a:gd name="T28" fmla="*/ 50 w 140"/>
                      <a:gd name="T29" fmla="*/ 2 h 149"/>
                      <a:gd name="T30" fmla="*/ 40 w 140"/>
                      <a:gd name="T31" fmla="*/ 8 h 149"/>
                      <a:gd name="T32" fmla="*/ 30 w 140"/>
                      <a:gd name="T33" fmla="*/ 12 h 149"/>
                      <a:gd name="T34" fmla="*/ 33 w 140"/>
                      <a:gd name="T35" fmla="*/ 22 h 149"/>
                      <a:gd name="T36" fmla="*/ 29 w 140"/>
                      <a:gd name="T37" fmla="*/ 33 h 149"/>
                      <a:gd name="T38" fmla="*/ 19 w 140"/>
                      <a:gd name="T39" fmla="*/ 44 h 149"/>
                      <a:gd name="T40" fmla="*/ 7 w 140"/>
                      <a:gd name="T41" fmla="*/ 50 h 149"/>
                      <a:gd name="T42" fmla="*/ 14 w 140"/>
                      <a:gd name="T43" fmla="*/ 64 h 149"/>
                      <a:gd name="T44" fmla="*/ 5 w 140"/>
                      <a:gd name="T45" fmla="*/ 64 h 149"/>
                      <a:gd name="T46" fmla="*/ 11 w 140"/>
                      <a:gd name="T47" fmla="*/ 72 h 149"/>
                      <a:gd name="T48" fmla="*/ 11 w 140"/>
                      <a:gd name="T49" fmla="*/ 82 h 149"/>
                      <a:gd name="T50" fmla="*/ 19 w 140"/>
                      <a:gd name="T51" fmla="*/ 78 h 149"/>
                      <a:gd name="T52" fmla="*/ 23 w 140"/>
                      <a:gd name="T53" fmla="*/ 75 h 149"/>
                      <a:gd name="T54" fmla="*/ 22 w 140"/>
                      <a:gd name="T55" fmla="*/ 78 h 149"/>
                      <a:gd name="T56" fmla="*/ 24 w 140"/>
                      <a:gd name="T57" fmla="*/ 82 h 149"/>
                      <a:gd name="T58" fmla="*/ 24 w 140"/>
                      <a:gd name="T59" fmla="*/ 95 h 149"/>
                      <a:gd name="T60" fmla="*/ 26 w 140"/>
                      <a:gd name="T61" fmla="*/ 107 h 149"/>
                      <a:gd name="T62" fmla="*/ 39 w 140"/>
                      <a:gd name="T63" fmla="*/ 134 h 149"/>
                      <a:gd name="T64" fmla="*/ 50 w 140"/>
                      <a:gd name="T65" fmla="*/ 143 h 149"/>
                      <a:gd name="T66" fmla="*/ 57 w 140"/>
                      <a:gd name="T67" fmla="*/ 132 h 149"/>
                      <a:gd name="T68" fmla="*/ 65 w 140"/>
                      <a:gd name="T69" fmla="*/ 107 h 149"/>
                      <a:gd name="T70" fmla="*/ 81 w 140"/>
                      <a:gd name="T71" fmla="*/ 93 h 149"/>
                      <a:gd name="T72" fmla="*/ 91 w 140"/>
                      <a:gd name="T73" fmla="*/ 84 h 149"/>
                      <a:gd name="T74" fmla="*/ 98 w 140"/>
                      <a:gd name="T75" fmla="*/ 74 h 149"/>
                      <a:gd name="T76" fmla="*/ 101 w 140"/>
                      <a:gd name="T77" fmla="*/ 78 h 149"/>
                      <a:gd name="T78" fmla="*/ 100 w 140"/>
                      <a:gd name="T79" fmla="*/ 58 h 149"/>
                      <a:gd name="T80" fmla="*/ 104 w 140"/>
                      <a:gd name="T81" fmla="*/ 57 h 149"/>
                      <a:gd name="T82" fmla="*/ 114 w 140"/>
                      <a:gd name="T83" fmla="*/ 60 h 149"/>
                      <a:gd name="T84" fmla="*/ 115 w 140"/>
                      <a:gd name="T85" fmla="*/ 68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40" h="149">
                        <a:moveTo>
                          <a:pt x="117" y="76"/>
                        </a:moveTo>
                        <a:cubicBezTo>
                          <a:pt x="121" y="77"/>
                          <a:pt x="119" y="73"/>
                          <a:pt x="120" y="71"/>
                        </a:cubicBezTo>
                        <a:cubicBezTo>
                          <a:pt x="120" y="69"/>
                          <a:pt x="121" y="67"/>
                          <a:pt x="121" y="66"/>
                        </a:cubicBezTo>
                        <a:cubicBezTo>
                          <a:pt x="122" y="65"/>
                          <a:pt x="124" y="67"/>
                          <a:pt x="125" y="65"/>
                        </a:cubicBezTo>
                        <a:cubicBezTo>
                          <a:pt x="126" y="63"/>
                          <a:pt x="126" y="61"/>
                          <a:pt x="126" y="59"/>
                        </a:cubicBezTo>
                        <a:cubicBezTo>
                          <a:pt x="127" y="57"/>
                          <a:pt x="129" y="56"/>
                          <a:pt x="129" y="54"/>
                        </a:cubicBezTo>
                        <a:cubicBezTo>
                          <a:pt x="129" y="52"/>
                          <a:pt x="132" y="50"/>
                          <a:pt x="133" y="49"/>
                        </a:cubicBezTo>
                        <a:cubicBezTo>
                          <a:pt x="136" y="46"/>
                          <a:pt x="135" y="49"/>
                          <a:pt x="137" y="50"/>
                        </a:cubicBezTo>
                        <a:cubicBezTo>
                          <a:pt x="137" y="50"/>
                          <a:pt x="137" y="46"/>
                          <a:pt x="137" y="46"/>
                        </a:cubicBezTo>
                        <a:cubicBezTo>
                          <a:pt x="137" y="45"/>
                          <a:pt x="140" y="45"/>
                          <a:pt x="138" y="43"/>
                        </a:cubicBezTo>
                        <a:cubicBezTo>
                          <a:pt x="137" y="43"/>
                          <a:pt x="135" y="43"/>
                          <a:pt x="134" y="43"/>
                        </a:cubicBezTo>
                        <a:cubicBezTo>
                          <a:pt x="134" y="42"/>
                          <a:pt x="135" y="41"/>
                          <a:pt x="135" y="41"/>
                        </a:cubicBezTo>
                        <a:cubicBezTo>
                          <a:pt x="136" y="40"/>
                          <a:pt x="135" y="39"/>
                          <a:pt x="134" y="38"/>
                        </a:cubicBezTo>
                        <a:cubicBezTo>
                          <a:pt x="133" y="37"/>
                          <a:pt x="133" y="37"/>
                          <a:pt x="132" y="38"/>
                        </a:cubicBezTo>
                        <a:cubicBezTo>
                          <a:pt x="130" y="39"/>
                          <a:pt x="129" y="38"/>
                          <a:pt x="127" y="37"/>
                        </a:cubicBezTo>
                        <a:cubicBezTo>
                          <a:pt x="126" y="37"/>
                          <a:pt x="124" y="39"/>
                          <a:pt x="124" y="40"/>
                        </a:cubicBezTo>
                        <a:cubicBezTo>
                          <a:pt x="123" y="41"/>
                          <a:pt x="122" y="40"/>
                          <a:pt x="121" y="41"/>
                        </a:cubicBezTo>
                        <a:cubicBezTo>
                          <a:pt x="120" y="41"/>
                          <a:pt x="119" y="42"/>
                          <a:pt x="119" y="43"/>
                        </a:cubicBezTo>
                        <a:cubicBezTo>
                          <a:pt x="117" y="45"/>
                          <a:pt x="116" y="46"/>
                          <a:pt x="114" y="45"/>
                        </a:cubicBezTo>
                        <a:cubicBezTo>
                          <a:pt x="113" y="46"/>
                          <a:pt x="114" y="48"/>
                          <a:pt x="115" y="49"/>
                        </a:cubicBezTo>
                        <a:cubicBezTo>
                          <a:pt x="117" y="53"/>
                          <a:pt x="108" y="50"/>
                          <a:pt x="106" y="51"/>
                        </a:cubicBezTo>
                        <a:cubicBezTo>
                          <a:pt x="105" y="52"/>
                          <a:pt x="102" y="51"/>
                          <a:pt x="101" y="50"/>
                        </a:cubicBezTo>
                        <a:cubicBezTo>
                          <a:pt x="100" y="49"/>
                          <a:pt x="101" y="47"/>
                          <a:pt x="101" y="47"/>
                        </a:cubicBezTo>
                        <a:cubicBezTo>
                          <a:pt x="101" y="47"/>
                          <a:pt x="101" y="44"/>
                          <a:pt x="100" y="45"/>
                        </a:cubicBezTo>
                        <a:cubicBezTo>
                          <a:pt x="98" y="45"/>
                          <a:pt x="96" y="45"/>
                          <a:pt x="96" y="48"/>
                        </a:cubicBezTo>
                        <a:cubicBezTo>
                          <a:pt x="97" y="49"/>
                          <a:pt x="98" y="52"/>
                          <a:pt x="97" y="52"/>
                        </a:cubicBezTo>
                        <a:cubicBezTo>
                          <a:pt x="95" y="52"/>
                          <a:pt x="94" y="54"/>
                          <a:pt x="92" y="52"/>
                        </a:cubicBezTo>
                        <a:cubicBezTo>
                          <a:pt x="91" y="50"/>
                          <a:pt x="90" y="53"/>
                          <a:pt x="89" y="52"/>
                        </a:cubicBezTo>
                        <a:cubicBezTo>
                          <a:pt x="86" y="51"/>
                          <a:pt x="85" y="51"/>
                          <a:pt x="82" y="50"/>
                        </a:cubicBezTo>
                        <a:cubicBezTo>
                          <a:pt x="80" y="49"/>
                          <a:pt x="79" y="47"/>
                          <a:pt x="77" y="47"/>
                        </a:cubicBezTo>
                        <a:cubicBezTo>
                          <a:pt x="74" y="48"/>
                          <a:pt x="74" y="47"/>
                          <a:pt x="72" y="46"/>
                        </a:cubicBezTo>
                        <a:cubicBezTo>
                          <a:pt x="70" y="45"/>
                          <a:pt x="68" y="46"/>
                          <a:pt x="67" y="45"/>
                        </a:cubicBezTo>
                        <a:cubicBezTo>
                          <a:pt x="65" y="43"/>
                          <a:pt x="63" y="42"/>
                          <a:pt x="62" y="41"/>
                        </a:cubicBezTo>
                        <a:cubicBezTo>
                          <a:pt x="60" y="40"/>
                          <a:pt x="59" y="40"/>
                          <a:pt x="60" y="38"/>
                        </a:cubicBezTo>
                        <a:cubicBezTo>
                          <a:pt x="61" y="37"/>
                          <a:pt x="60" y="35"/>
                          <a:pt x="62" y="34"/>
                        </a:cubicBezTo>
                        <a:cubicBezTo>
                          <a:pt x="64" y="33"/>
                          <a:pt x="65" y="34"/>
                          <a:pt x="63" y="32"/>
                        </a:cubicBezTo>
                        <a:cubicBezTo>
                          <a:pt x="61" y="31"/>
                          <a:pt x="59" y="29"/>
                          <a:pt x="57" y="28"/>
                        </a:cubicBezTo>
                        <a:cubicBezTo>
                          <a:pt x="56" y="28"/>
                          <a:pt x="55" y="26"/>
                          <a:pt x="53" y="26"/>
                        </a:cubicBezTo>
                        <a:cubicBezTo>
                          <a:pt x="53" y="26"/>
                          <a:pt x="53" y="23"/>
                          <a:pt x="52" y="22"/>
                        </a:cubicBezTo>
                        <a:cubicBezTo>
                          <a:pt x="47" y="17"/>
                          <a:pt x="57" y="23"/>
                          <a:pt x="57" y="19"/>
                        </a:cubicBezTo>
                        <a:cubicBezTo>
                          <a:pt x="57" y="17"/>
                          <a:pt x="56" y="17"/>
                          <a:pt x="54" y="15"/>
                        </a:cubicBezTo>
                        <a:cubicBezTo>
                          <a:pt x="53" y="14"/>
                          <a:pt x="53" y="13"/>
                          <a:pt x="55" y="12"/>
                        </a:cubicBezTo>
                        <a:cubicBezTo>
                          <a:pt x="57" y="12"/>
                          <a:pt x="56" y="9"/>
                          <a:pt x="58" y="8"/>
                        </a:cubicBezTo>
                        <a:cubicBezTo>
                          <a:pt x="59" y="7"/>
                          <a:pt x="61" y="6"/>
                          <a:pt x="60" y="4"/>
                        </a:cubicBezTo>
                        <a:cubicBezTo>
                          <a:pt x="58" y="1"/>
                          <a:pt x="53" y="0"/>
                          <a:pt x="50" y="2"/>
                        </a:cubicBezTo>
                        <a:cubicBezTo>
                          <a:pt x="49" y="3"/>
                          <a:pt x="49" y="3"/>
                          <a:pt x="47" y="4"/>
                        </a:cubicBezTo>
                        <a:cubicBezTo>
                          <a:pt x="46" y="4"/>
                          <a:pt x="46" y="6"/>
                          <a:pt x="45" y="7"/>
                        </a:cubicBezTo>
                        <a:cubicBezTo>
                          <a:pt x="43" y="8"/>
                          <a:pt x="41" y="7"/>
                          <a:pt x="40" y="8"/>
                        </a:cubicBezTo>
                        <a:cubicBezTo>
                          <a:pt x="39" y="9"/>
                          <a:pt x="37" y="9"/>
                          <a:pt x="35" y="8"/>
                        </a:cubicBezTo>
                        <a:cubicBezTo>
                          <a:pt x="33" y="8"/>
                          <a:pt x="32" y="7"/>
                          <a:pt x="30" y="8"/>
                        </a:cubicBezTo>
                        <a:cubicBezTo>
                          <a:pt x="28" y="8"/>
                          <a:pt x="29" y="11"/>
                          <a:pt x="30" y="12"/>
                        </a:cubicBezTo>
                        <a:cubicBezTo>
                          <a:pt x="30" y="14"/>
                          <a:pt x="30" y="16"/>
                          <a:pt x="30" y="17"/>
                        </a:cubicBezTo>
                        <a:cubicBezTo>
                          <a:pt x="31" y="19"/>
                          <a:pt x="33" y="19"/>
                          <a:pt x="35" y="20"/>
                        </a:cubicBezTo>
                        <a:cubicBezTo>
                          <a:pt x="36" y="22"/>
                          <a:pt x="34" y="22"/>
                          <a:pt x="33" y="22"/>
                        </a:cubicBezTo>
                        <a:cubicBezTo>
                          <a:pt x="32" y="24"/>
                          <a:pt x="33" y="26"/>
                          <a:pt x="33" y="28"/>
                        </a:cubicBezTo>
                        <a:cubicBezTo>
                          <a:pt x="33" y="29"/>
                          <a:pt x="31" y="29"/>
                          <a:pt x="31" y="29"/>
                        </a:cubicBezTo>
                        <a:cubicBezTo>
                          <a:pt x="29" y="30"/>
                          <a:pt x="31" y="33"/>
                          <a:pt x="29" y="33"/>
                        </a:cubicBezTo>
                        <a:cubicBezTo>
                          <a:pt x="27" y="34"/>
                          <a:pt x="26" y="35"/>
                          <a:pt x="26" y="36"/>
                        </a:cubicBezTo>
                        <a:cubicBezTo>
                          <a:pt x="25" y="38"/>
                          <a:pt x="24" y="38"/>
                          <a:pt x="22" y="39"/>
                        </a:cubicBezTo>
                        <a:cubicBezTo>
                          <a:pt x="20" y="40"/>
                          <a:pt x="20" y="43"/>
                          <a:pt x="19" y="44"/>
                        </a:cubicBezTo>
                        <a:cubicBezTo>
                          <a:pt x="18" y="46"/>
                          <a:pt x="16" y="45"/>
                          <a:pt x="15" y="47"/>
                        </a:cubicBezTo>
                        <a:cubicBezTo>
                          <a:pt x="13" y="48"/>
                          <a:pt x="12" y="44"/>
                          <a:pt x="11" y="46"/>
                        </a:cubicBezTo>
                        <a:cubicBezTo>
                          <a:pt x="10" y="47"/>
                          <a:pt x="6" y="49"/>
                          <a:pt x="7" y="50"/>
                        </a:cubicBezTo>
                        <a:cubicBezTo>
                          <a:pt x="7" y="52"/>
                          <a:pt x="10" y="52"/>
                          <a:pt x="10" y="54"/>
                        </a:cubicBezTo>
                        <a:cubicBezTo>
                          <a:pt x="9" y="57"/>
                          <a:pt x="11" y="57"/>
                          <a:pt x="13" y="58"/>
                        </a:cubicBezTo>
                        <a:cubicBezTo>
                          <a:pt x="13" y="60"/>
                          <a:pt x="14" y="62"/>
                          <a:pt x="14" y="64"/>
                        </a:cubicBezTo>
                        <a:cubicBezTo>
                          <a:pt x="14" y="64"/>
                          <a:pt x="11" y="64"/>
                          <a:pt x="10" y="64"/>
                        </a:cubicBezTo>
                        <a:cubicBezTo>
                          <a:pt x="9" y="64"/>
                          <a:pt x="8" y="65"/>
                          <a:pt x="7" y="65"/>
                        </a:cubicBezTo>
                        <a:cubicBezTo>
                          <a:pt x="7" y="65"/>
                          <a:pt x="6" y="64"/>
                          <a:pt x="5" y="64"/>
                        </a:cubicBezTo>
                        <a:cubicBezTo>
                          <a:pt x="4" y="64"/>
                          <a:pt x="0" y="66"/>
                          <a:pt x="0" y="67"/>
                        </a:cubicBezTo>
                        <a:cubicBezTo>
                          <a:pt x="2" y="69"/>
                          <a:pt x="3" y="70"/>
                          <a:pt x="5" y="72"/>
                        </a:cubicBezTo>
                        <a:cubicBezTo>
                          <a:pt x="5" y="72"/>
                          <a:pt x="11" y="72"/>
                          <a:pt x="11" y="72"/>
                        </a:cubicBezTo>
                        <a:cubicBezTo>
                          <a:pt x="11" y="73"/>
                          <a:pt x="9" y="74"/>
                          <a:pt x="8" y="74"/>
                        </a:cubicBezTo>
                        <a:cubicBezTo>
                          <a:pt x="7" y="75"/>
                          <a:pt x="4" y="73"/>
                          <a:pt x="4" y="75"/>
                        </a:cubicBezTo>
                        <a:cubicBezTo>
                          <a:pt x="4" y="77"/>
                          <a:pt x="9" y="80"/>
                          <a:pt x="11" y="82"/>
                        </a:cubicBezTo>
                        <a:cubicBezTo>
                          <a:pt x="12" y="83"/>
                          <a:pt x="13" y="83"/>
                          <a:pt x="15" y="83"/>
                        </a:cubicBezTo>
                        <a:cubicBezTo>
                          <a:pt x="17" y="82"/>
                          <a:pt x="20" y="81"/>
                          <a:pt x="21" y="79"/>
                        </a:cubicBezTo>
                        <a:cubicBezTo>
                          <a:pt x="21" y="79"/>
                          <a:pt x="20" y="78"/>
                          <a:pt x="19" y="78"/>
                        </a:cubicBezTo>
                        <a:cubicBezTo>
                          <a:pt x="19" y="77"/>
                          <a:pt x="20" y="77"/>
                          <a:pt x="20" y="77"/>
                        </a:cubicBezTo>
                        <a:cubicBezTo>
                          <a:pt x="21" y="76"/>
                          <a:pt x="20" y="75"/>
                          <a:pt x="21" y="75"/>
                        </a:cubicBezTo>
                        <a:cubicBezTo>
                          <a:pt x="21" y="75"/>
                          <a:pt x="23" y="75"/>
                          <a:pt x="23" y="75"/>
                        </a:cubicBezTo>
                        <a:cubicBezTo>
                          <a:pt x="23" y="76"/>
                          <a:pt x="21" y="76"/>
                          <a:pt x="22" y="77"/>
                        </a:cubicBezTo>
                        <a:cubicBezTo>
                          <a:pt x="22" y="77"/>
                          <a:pt x="23" y="77"/>
                          <a:pt x="23" y="77"/>
                        </a:cubicBezTo>
                        <a:cubicBezTo>
                          <a:pt x="23" y="78"/>
                          <a:pt x="22" y="78"/>
                          <a:pt x="22" y="78"/>
                        </a:cubicBezTo>
                        <a:cubicBezTo>
                          <a:pt x="21" y="78"/>
                          <a:pt x="23" y="78"/>
                          <a:pt x="23" y="78"/>
                        </a:cubicBezTo>
                        <a:cubicBezTo>
                          <a:pt x="23" y="79"/>
                          <a:pt x="22" y="79"/>
                          <a:pt x="22" y="80"/>
                        </a:cubicBezTo>
                        <a:cubicBezTo>
                          <a:pt x="21" y="80"/>
                          <a:pt x="23" y="81"/>
                          <a:pt x="24" y="82"/>
                        </a:cubicBezTo>
                        <a:cubicBezTo>
                          <a:pt x="25" y="83"/>
                          <a:pt x="23" y="85"/>
                          <a:pt x="22" y="87"/>
                        </a:cubicBezTo>
                        <a:cubicBezTo>
                          <a:pt x="22" y="88"/>
                          <a:pt x="23" y="89"/>
                          <a:pt x="24" y="90"/>
                        </a:cubicBezTo>
                        <a:cubicBezTo>
                          <a:pt x="24" y="92"/>
                          <a:pt x="24" y="93"/>
                          <a:pt x="24" y="95"/>
                        </a:cubicBezTo>
                        <a:cubicBezTo>
                          <a:pt x="24" y="97"/>
                          <a:pt x="23" y="100"/>
                          <a:pt x="23" y="101"/>
                        </a:cubicBezTo>
                        <a:cubicBezTo>
                          <a:pt x="23" y="101"/>
                          <a:pt x="24" y="99"/>
                          <a:pt x="24" y="99"/>
                        </a:cubicBezTo>
                        <a:cubicBezTo>
                          <a:pt x="25" y="100"/>
                          <a:pt x="26" y="106"/>
                          <a:pt x="26" y="107"/>
                        </a:cubicBezTo>
                        <a:cubicBezTo>
                          <a:pt x="27" y="109"/>
                          <a:pt x="29" y="112"/>
                          <a:pt x="30" y="115"/>
                        </a:cubicBezTo>
                        <a:cubicBezTo>
                          <a:pt x="31" y="118"/>
                          <a:pt x="31" y="121"/>
                          <a:pt x="32" y="124"/>
                        </a:cubicBezTo>
                        <a:cubicBezTo>
                          <a:pt x="34" y="128"/>
                          <a:pt x="37" y="131"/>
                          <a:pt x="39" y="134"/>
                        </a:cubicBezTo>
                        <a:cubicBezTo>
                          <a:pt x="40" y="137"/>
                          <a:pt x="40" y="140"/>
                          <a:pt x="41" y="143"/>
                        </a:cubicBezTo>
                        <a:cubicBezTo>
                          <a:pt x="43" y="146"/>
                          <a:pt x="45" y="149"/>
                          <a:pt x="48" y="146"/>
                        </a:cubicBezTo>
                        <a:cubicBezTo>
                          <a:pt x="50" y="145"/>
                          <a:pt x="50" y="144"/>
                          <a:pt x="50" y="143"/>
                        </a:cubicBezTo>
                        <a:cubicBezTo>
                          <a:pt x="50" y="141"/>
                          <a:pt x="52" y="140"/>
                          <a:pt x="53" y="139"/>
                        </a:cubicBezTo>
                        <a:cubicBezTo>
                          <a:pt x="54" y="138"/>
                          <a:pt x="56" y="138"/>
                          <a:pt x="57" y="137"/>
                        </a:cubicBezTo>
                        <a:cubicBezTo>
                          <a:pt x="58" y="136"/>
                          <a:pt x="57" y="133"/>
                          <a:pt x="57" y="132"/>
                        </a:cubicBezTo>
                        <a:cubicBezTo>
                          <a:pt x="56" y="128"/>
                          <a:pt x="61" y="125"/>
                          <a:pt x="60" y="122"/>
                        </a:cubicBezTo>
                        <a:cubicBezTo>
                          <a:pt x="59" y="119"/>
                          <a:pt x="58" y="116"/>
                          <a:pt x="58" y="113"/>
                        </a:cubicBezTo>
                        <a:cubicBezTo>
                          <a:pt x="58" y="109"/>
                          <a:pt x="62" y="108"/>
                          <a:pt x="65" y="107"/>
                        </a:cubicBezTo>
                        <a:cubicBezTo>
                          <a:pt x="66" y="106"/>
                          <a:pt x="69" y="106"/>
                          <a:pt x="69" y="105"/>
                        </a:cubicBezTo>
                        <a:cubicBezTo>
                          <a:pt x="70" y="103"/>
                          <a:pt x="71" y="102"/>
                          <a:pt x="72" y="101"/>
                        </a:cubicBezTo>
                        <a:cubicBezTo>
                          <a:pt x="75" y="98"/>
                          <a:pt x="78" y="95"/>
                          <a:pt x="81" y="93"/>
                        </a:cubicBezTo>
                        <a:cubicBezTo>
                          <a:pt x="82" y="92"/>
                          <a:pt x="83" y="90"/>
                          <a:pt x="84" y="89"/>
                        </a:cubicBezTo>
                        <a:cubicBezTo>
                          <a:pt x="85" y="88"/>
                          <a:pt x="87" y="88"/>
                          <a:pt x="88" y="87"/>
                        </a:cubicBezTo>
                        <a:cubicBezTo>
                          <a:pt x="89" y="86"/>
                          <a:pt x="90" y="85"/>
                          <a:pt x="91" y="84"/>
                        </a:cubicBezTo>
                        <a:cubicBezTo>
                          <a:pt x="92" y="83"/>
                          <a:pt x="90" y="82"/>
                          <a:pt x="90" y="81"/>
                        </a:cubicBezTo>
                        <a:cubicBezTo>
                          <a:pt x="91" y="79"/>
                          <a:pt x="94" y="79"/>
                          <a:pt x="95" y="78"/>
                        </a:cubicBezTo>
                        <a:cubicBezTo>
                          <a:pt x="96" y="78"/>
                          <a:pt x="98" y="75"/>
                          <a:pt x="98" y="74"/>
                        </a:cubicBezTo>
                        <a:cubicBezTo>
                          <a:pt x="98" y="76"/>
                          <a:pt x="96" y="76"/>
                          <a:pt x="97" y="78"/>
                        </a:cubicBezTo>
                        <a:cubicBezTo>
                          <a:pt x="99" y="79"/>
                          <a:pt x="100" y="76"/>
                          <a:pt x="100" y="76"/>
                        </a:cubicBezTo>
                        <a:cubicBezTo>
                          <a:pt x="101" y="77"/>
                          <a:pt x="100" y="78"/>
                          <a:pt x="101" y="78"/>
                        </a:cubicBezTo>
                        <a:cubicBezTo>
                          <a:pt x="102" y="75"/>
                          <a:pt x="101" y="72"/>
                          <a:pt x="99" y="69"/>
                        </a:cubicBezTo>
                        <a:cubicBezTo>
                          <a:pt x="98" y="67"/>
                          <a:pt x="96" y="65"/>
                          <a:pt x="97" y="62"/>
                        </a:cubicBezTo>
                        <a:cubicBezTo>
                          <a:pt x="98" y="59"/>
                          <a:pt x="103" y="61"/>
                          <a:pt x="100" y="58"/>
                        </a:cubicBezTo>
                        <a:cubicBezTo>
                          <a:pt x="99" y="57"/>
                          <a:pt x="97" y="56"/>
                          <a:pt x="98" y="54"/>
                        </a:cubicBezTo>
                        <a:cubicBezTo>
                          <a:pt x="99" y="53"/>
                          <a:pt x="100" y="54"/>
                          <a:pt x="102" y="55"/>
                        </a:cubicBezTo>
                        <a:cubicBezTo>
                          <a:pt x="103" y="56"/>
                          <a:pt x="104" y="55"/>
                          <a:pt x="104" y="57"/>
                        </a:cubicBezTo>
                        <a:cubicBezTo>
                          <a:pt x="104" y="58"/>
                          <a:pt x="104" y="59"/>
                          <a:pt x="106" y="60"/>
                        </a:cubicBezTo>
                        <a:cubicBezTo>
                          <a:pt x="107" y="60"/>
                          <a:pt x="109" y="60"/>
                          <a:pt x="110" y="60"/>
                        </a:cubicBezTo>
                        <a:cubicBezTo>
                          <a:pt x="111" y="60"/>
                          <a:pt x="113" y="61"/>
                          <a:pt x="114" y="60"/>
                        </a:cubicBezTo>
                        <a:cubicBezTo>
                          <a:pt x="119" y="59"/>
                          <a:pt x="115" y="65"/>
                          <a:pt x="113" y="66"/>
                        </a:cubicBezTo>
                        <a:cubicBezTo>
                          <a:pt x="110" y="66"/>
                          <a:pt x="112" y="70"/>
                          <a:pt x="112" y="71"/>
                        </a:cubicBezTo>
                        <a:cubicBezTo>
                          <a:pt x="113" y="71"/>
                          <a:pt x="115" y="67"/>
                          <a:pt x="115" y="68"/>
                        </a:cubicBezTo>
                        <a:cubicBezTo>
                          <a:pt x="115" y="71"/>
                          <a:pt x="117" y="74"/>
                          <a:pt x="117" y="7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6" name="Freeform 702">
                    <a:extLst>
                      <a:ext uri="{FF2B5EF4-FFF2-40B4-BE49-F238E27FC236}">
                        <a16:creationId xmlns:a16="http://schemas.microsoft.com/office/drawing/2014/main" id="{4E75C315-0DA6-4800-956F-51362028E2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65230" y="3834829"/>
                    <a:ext cx="191132" cy="458719"/>
                  </a:xfrm>
                  <a:custGeom>
                    <a:avLst/>
                    <a:gdLst>
                      <a:gd name="T0" fmla="*/ 37 w 41"/>
                      <a:gd name="T1" fmla="*/ 37 h 98"/>
                      <a:gd name="T2" fmla="*/ 34 w 41"/>
                      <a:gd name="T3" fmla="*/ 35 h 98"/>
                      <a:gd name="T4" fmla="*/ 31 w 41"/>
                      <a:gd name="T5" fmla="*/ 29 h 98"/>
                      <a:gd name="T6" fmla="*/ 32 w 41"/>
                      <a:gd name="T7" fmla="*/ 25 h 98"/>
                      <a:gd name="T8" fmla="*/ 25 w 41"/>
                      <a:gd name="T9" fmla="*/ 22 h 98"/>
                      <a:gd name="T10" fmla="*/ 30 w 41"/>
                      <a:gd name="T11" fmla="*/ 10 h 98"/>
                      <a:gd name="T12" fmla="*/ 28 w 41"/>
                      <a:gd name="T13" fmla="*/ 6 h 98"/>
                      <a:gd name="T14" fmla="*/ 23 w 41"/>
                      <a:gd name="T15" fmla="*/ 2 h 98"/>
                      <a:gd name="T16" fmla="*/ 22 w 41"/>
                      <a:gd name="T17" fmla="*/ 9 h 98"/>
                      <a:gd name="T18" fmla="*/ 18 w 41"/>
                      <a:gd name="T19" fmla="*/ 9 h 98"/>
                      <a:gd name="T20" fmla="*/ 13 w 41"/>
                      <a:gd name="T21" fmla="*/ 15 h 98"/>
                      <a:gd name="T22" fmla="*/ 11 w 41"/>
                      <a:gd name="T23" fmla="*/ 21 h 98"/>
                      <a:gd name="T24" fmla="*/ 6 w 41"/>
                      <a:gd name="T25" fmla="*/ 25 h 98"/>
                      <a:gd name="T26" fmla="*/ 2 w 41"/>
                      <a:gd name="T27" fmla="*/ 35 h 98"/>
                      <a:gd name="T28" fmla="*/ 0 w 41"/>
                      <a:gd name="T29" fmla="*/ 40 h 98"/>
                      <a:gd name="T30" fmla="*/ 4 w 41"/>
                      <a:gd name="T31" fmla="*/ 44 h 98"/>
                      <a:gd name="T32" fmla="*/ 7 w 41"/>
                      <a:gd name="T33" fmla="*/ 52 h 98"/>
                      <a:gd name="T34" fmla="*/ 11 w 41"/>
                      <a:gd name="T35" fmla="*/ 58 h 98"/>
                      <a:gd name="T36" fmla="*/ 11 w 41"/>
                      <a:gd name="T37" fmla="*/ 64 h 98"/>
                      <a:gd name="T38" fmla="*/ 12 w 41"/>
                      <a:gd name="T39" fmla="*/ 66 h 98"/>
                      <a:gd name="T40" fmla="*/ 14 w 41"/>
                      <a:gd name="T41" fmla="*/ 66 h 98"/>
                      <a:gd name="T42" fmla="*/ 17 w 41"/>
                      <a:gd name="T43" fmla="*/ 65 h 98"/>
                      <a:gd name="T44" fmla="*/ 22 w 41"/>
                      <a:gd name="T45" fmla="*/ 64 h 98"/>
                      <a:gd name="T46" fmla="*/ 25 w 41"/>
                      <a:gd name="T47" fmla="*/ 72 h 98"/>
                      <a:gd name="T48" fmla="*/ 29 w 41"/>
                      <a:gd name="T49" fmla="*/ 80 h 98"/>
                      <a:gd name="T50" fmla="*/ 30 w 41"/>
                      <a:gd name="T51" fmla="*/ 85 h 98"/>
                      <a:gd name="T52" fmla="*/ 29 w 41"/>
                      <a:gd name="T53" fmla="*/ 88 h 98"/>
                      <a:gd name="T54" fmla="*/ 29 w 41"/>
                      <a:gd name="T55" fmla="*/ 98 h 98"/>
                      <a:gd name="T56" fmla="*/ 34 w 41"/>
                      <a:gd name="T57" fmla="*/ 85 h 98"/>
                      <a:gd name="T58" fmla="*/ 28 w 41"/>
                      <a:gd name="T59" fmla="*/ 71 h 98"/>
                      <a:gd name="T60" fmla="*/ 30 w 41"/>
                      <a:gd name="T61" fmla="*/ 65 h 98"/>
                      <a:gd name="T62" fmla="*/ 26 w 41"/>
                      <a:gd name="T63" fmla="*/ 49 h 98"/>
                      <a:gd name="T64" fmla="*/ 34 w 41"/>
                      <a:gd name="T65" fmla="*/ 44 h 98"/>
                      <a:gd name="T66" fmla="*/ 41 w 41"/>
                      <a:gd name="T67" fmla="*/ 38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1" h="98">
                        <a:moveTo>
                          <a:pt x="39" y="38"/>
                        </a:moveTo>
                        <a:cubicBezTo>
                          <a:pt x="38" y="38"/>
                          <a:pt x="37" y="39"/>
                          <a:pt x="37" y="37"/>
                        </a:cubicBezTo>
                        <a:cubicBezTo>
                          <a:pt x="37" y="37"/>
                          <a:pt x="37" y="36"/>
                          <a:pt x="37" y="36"/>
                        </a:cubicBezTo>
                        <a:cubicBezTo>
                          <a:pt x="37" y="35"/>
                          <a:pt x="34" y="35"/>
                          <a:pt x="34" y="35"/>
                        </a:cubicBezTo>
                        <a:cubicBezTo>
                          <a:pt x="33" y="34"/>
                          <a:pt x="34" y="32"/>
                          <a:pt x="34" y="31"/>
                        </a:cubicBezTo>
                        <a:cubicBezTo>
                          <a:pt x="35" y="29"/>
                          <a:pt x="32" y="30"/>
                          <a:pt x="31" y="29"/>
                        </a:cubicBezTo>
                        <a:cubicBezTo>
                          <a:pt x="31" y="28"/>
                          <a:pt x="30" y="28"/>
                          <a:pt x="30" y="27"/>
                        </a:cubicBezTo>
                        <a:cubicBezTo>
                          <a:pt x="30" y="26"/>
                          <a:pt x="32" y="25"/>
                          <a:pt x="32" y="25"/>
                        </a:cubicBezTo>
                        <a:cubicBezTo>
                          <a:pt x="31" y="23"/>
                          <a:pt x="25" y="26"/>
                          <a:pt x="24" y="25"/>
                        </a:cubicBezTo>
                        <a:cubicBezTo>
                          <a:pt x="24" y="25"/>
                          <a:pt x="25" y="23"/>
                          <a:pt x="25" y="22"/>
                        </a:cubicBezTo>
                        <a:cubicBezTo>
                          <a:pt x="24" y="21"/>
                          <a:pt x="27" y="19"/>
                          <a:pt x="27" y="18"/>
                        </a:cubicBezTo>
                        <a:cubicBezTo>
                          <a:pt x="29" y="15"/>
                          <a:pt x="31" y="13"/>
                          <a:pt x="30" y="10"/>
                        </a:cubicBezTo>
                        <a:cubicBezTo>
                          <a:pt x="30" y="9"/>
                          <a:pt x="31" y="8"/>
                          <a:pt x="31" y="7"/>
                        </a:cubicBezTo>
                        <a:cubicBezTo>
                          <a:pt x="31" y="5"/>
                          <a:pt x="29" y="7"/>
                          <a:pt x="28" y="6"/>
                        </a:cubicBezTo>
                        <a:cubicBezTo>
                          <a:pt x="28" y="4"/>
                          <a:pt x="27" y="3"/>
                          <a:pt x="27" y="2"/>
                        </a:cubicBezTo>
                        <a:cubicBezTo>
                          <a:pt x="25" y="0"/>
                          <a:pt x="25" y="3"/>
                          <a:pt x="23" y="2"/>
                        </a:cubicBezTo>
                        <a:cubicBezTo>
                          <a:pt x="24" y="4"/>
                          <a:pt x="22" y="4"/>
                          <a:pt x="22" y="5"/>
                        </a:cubicBezTo>
                        <a:cubicBezTo>
                          <a:pt x="22" y="5"/>
                          <a:pt x="22" y="9"/>
                          <a:pt x="22" y="9"/>
                        </a:cubicBezTo>
                        <a:cubicBezTo>
                          <a:pt x="21" y="9"/>
                          <a:pt x="21" y="7"/>
                          <a:pt x="21" y="7"/>
                        </a:cubicBezTo>
                        <a:cubicBezTo>
                          <a:pt x="19" y="7"/>
                          <a:pt x="18" y="8"/>
                          <a:pt x="18" y="9"/>
                        </a:cubicBezTo>
                        <a:cubicBezTo>
                          <a:pt x="17" y="10"/>
                          <a:pt x="15" y="10"/>
                          <a:pt x="14" y="11"/>
                        </a:cubicBezTo>
                        <a:cubicBezTo>
                          <a:pt x="13" y="12"/>
                          <a:pt x="14" y="14"/>
                          <a:pt x="13" y="15"/>
                        </a:cubicBezTo>
                        <a:cubicBezTo>
                          <a:pt x="13" y="16"/>
                          <a:pt x="12" y="17"/>
                          <a:pt x="11" y="18"/>
                        </a:cubicBezTo>
                        <a:cubicBezTo>
                          <a:pt x="11" y="19"/>
                          <a:pt x="11" y="20"/>
                          <a:pt x="11" y="21"/>
                        </a:cubicBezTo>
                        <a:cubicBezTo>
                          <a:pt x="11" y="23"/>
                          <a:pt x="10" y="25"/>
                          <a:pt x="9" y="25"/>
                        </a:cubicBezTo>
                        <a:cubicBezTo>
                          <a:pt x="8" y="25"/>
                          <a:pt x="7" y="25"/>
                          <a:pt x="6" y="25"/>
                        </a:cubicBezTo>
                        <a:cubicBezTo>
                          <a:pt x="5" y="27"/>
                          <a:pt x="6" y="35"/>
                          <a:pt x="4" y="35"/>
                        </a:cubicBezTo>
                        <a:cubicBezTo>
                          <a:pt x="4" y="35"/>
                          <a:pt x="2" y="35"/>
                          <a:pt x="2" y="35"/>
                        </a:cubicBezTo>
                        <a:cubicBezTo>
                          <a:pt x="2" y="36"/>
                          <a:pt x="2" y="37"/>
                          <a:pt x="2" y="37"/>
                        </a:cubicBezTo>
                        <a:cubicBezTo>
                          <a:pt x="2" y="38"/>
                          <a:pt x="1" y="39"/>
                          <a:pt x="0" y="40"/>
                        </a:cubicBezTo>
                        <a:cubicBezTo>
                          <a:pt x="0" y="41"/>
                          <a:pt x="4" y="46"/>
                          <a:pt x="5" y="47"/>
                        </a:cubicBezTo>
                        <a:cubicBezTo>
                          <a:pt x="5" y="47"/>
                          <a:pt x="4" y="44"/>
                          <a:pt x="4" y="44"/>
                        </a:cubicBezTo>
                        <a:cubicBezTo>
                          <a:pt x="4" y="44"/>
                          <a:pt x="7" y="48"/>
                          <a:pt x="7" y="48"/>
                        </a:cubicBezTo>
                        <a:cubicBezTo>
                          <a:pt x="8" y="50"/>
                          <a:pt x="6" y="50"/>
                          <a:pt x="7" y="52"/>
                        </a:cubicBezTo>
                        <a:cubicBezTo>
                          <a:pt x="6" y="51"/>
                          <a:pt x="8" y="51"/>
                          <a:pt x="9" y="52"/>
                        </a:cubicBezTo>
                        <a:cubicBezTo>
                          <a:pt x="10" y="54"/>
                          <a:pt x="11" y="56"/>
                          <a:pt x="11" y="58"/>
                        </a:cubicBezTo>
                        <a:cubicBezTo>
                          <a:pt x="11" y="58"/>
                          <a:pt x="10" y="67"/>
                          <a:pt x="10" y="67"/>
                        </a:cubicBezTo>
                        <a:cubicBezTo>
                          <a:pt x="11" y="67"/>
                          <a:pt x="11" y="64"/>
                          <a:pt x="11" y="64"/>
                        </a:cubicBezTo>
                        <a:cubicBezTo>
                          <a:pt x="11" y="64"/>
                          <a:pt x="11" y="67"/>
                          <a:pt x="11" y="67"/>
                        </a:cubicBezTo>
                        <a:cubicBezTo>
                          <a:pt x="11" y="67"/>
                          <a:pt x="12" y="66"/>
                          <a:pt x="12" y="66"/>
                        </a:cubicBezTo>
                        <a:cubicBezTo>
                          <a:pt x="12" y="66"/>
                          <a:pt x="12" y="68"/>
                          <a:pt x="12" y="68"/>
                        </a:cubicBezTo>
                        <a:cubicBezTo>
                          <a:pt x="13" y="68"/>
                          <a:pt x="13" y="66"/>
                          <a:pt x="14" y="66"/>
                        </a:cubicBezTo>
                        <a:cubicBezTo>
                          <a:pt x="14" y="66"/>
                          <a:pt x="14" y="67"/>
                          <a:pt x="14" y="67"/>
                        </a:cubicBezTo>
                        <a:cubicBezTo>
                          <a:pt x="14" y="67"/>
                          <a:pt x="17" y="66"/>
                          <a:pt x="17" y="65"/>
                        </a:cubicBezTo>
                        <a:cubicBezTo>
                          <a:pt x="18" y="65"/>
                          <a:pt x="23" y="62"/>
                          <a:pt x="21" y="61"/>
                        </a:cubicBezTo>
                        <a:cubicBezTo>
                          <a:pt x="22" y="61"/>
                          <a:pt x="21" y="63"/>
                          <a:pt x="22" y="64"/>
                        </a:cubicBezTo>
                        <a:cubicBezTo>
                          <a:pt x="23" y="64"/>
                          <a:pt x="24" y="64"/>
                          <a:pt x="24" y="65"/>
                        </a:cubicBezTo>
                        <a:cubicBezTo>
                          <a:pt x="25" y="67"/>
                          <a:pt x="25" y="70"/>
                          <a:pt x="25" y="72"/>
                        </a:cubicBezTo>
                        <a:cubicBezTo>
                          <a:pt x="26" y="75"/>
                          <a:pt x="26" y="77"/>
                          <a:pt x="28" y="79"/>
                        </a:cubicBezTo>
                        <a:cubicBezTo>
                          <a:pt x="28" y="79"/>
                          <a:pt x="29" y="80"/>
                          <a:pt x="29" y="80"/>
                        </a:cubicBezTo>
                        <a:cubicBezTo>
                          <a:pt x="29" y="82"/>
                          <a:pt x="30" y="82"/>
                          <a:pt x="30" y="82"/>
                        </a:cubicBezTo>
                        <a:cubicBezTo>
                          <a:pt x="31" y="83"/>
                          <a:pt x="29" y="85"/>
                          <a:pt x="30" y="85"/>
                        </a:cubicBezTo>
                        <a:cubicBezTo>
                          <a:pt x="30" y="85"/>
                          <a:pt x="30" y="85"/>
                          <a:pt x="31" y="85"/>
                        </a:cubicBezTo>
                        <a:cubicBezTo>
                          <a:pt x="31" y="86"/>
                          <a:pt x="29" y="87"/>
                          <a:pt x="29" y="88"/>
                        </a:cubicBezTo>
                        <a:cubicBezTo>
                          <a:pt x="29" y="90"/>
                          <a:pt x="30" y="88"/>
                          <a:pt x="31" y="89"/>
                        </a:cubicBezTo>
                        <a:cubicBezTo>
                          <a:pt x="31" y="89"/>
                          <a:pt x="29" y="97"/>
                          <a:pt x="29" y="98"/>
                        </a:cubicBezTo>
                        <a:cubicBezTo>
                          <a:pt x="31" y="96"/>
                          <a:pt x="32" y="92"/>
                          <a:pt x="33" y="90"/>
                        </a:cubicBezTo>
                        <a:cubicBezTo>
                          <a:pt x="34" y="88"/>
                          <a:pt x="35" y="87"/>
                          <a:pt x="34" y="85"/>
                        </a:cubicBezTo>
                        <a:cubicBezTo>
                          <a:pt x="33" y="83"/>
                          <a:pt x="33" y="82"/>
                          <a:pt x="33" y="80"/>
                        </a:cubicBezTo>
                        <a:cubicBezTo>
                          <a:pt x="32" y="78"/>
                          <a:pt x="27" y="74"/>
                          <a:pt x="28" y="71"/>
                        </a:cubicBezTo>
                        <a:cubicBezTo>
                          <a:pt x="28" y="71"/>
                          <a:pt x="30" y="70"/>
                          <a:pt x="30" y="69"/>
                        </a:cubicBezTo>
                        <a:cubicBezTo>
                          <a:pt x="29" y="67"/>
                          <a:pt x="30" y="67"/>
                          <a:pt x="30" y="65"/>
                        </a:cubicBezTo>
                        <a:cubicBezTo>
                          <a:pt x="31" y="62"/>
                          <a:pt x="27" y="60"/>
                          <a:pt x="26" y="58"/>
                        </a:cubicBezTo>
                        <a:cubicBezTo>
                          <a:pt x="23" y="56"/>
                          <a:pt x="25" y="52"/>
                          <a:pt x="26" y="49"/>
                        </a:cubicBezTo>
                        <a:cubicBezTo>
                          <a:pt x="26" y="47"/>
                          <a:pt x="27" y="47"/>
                          <a:pt x="29" y="47"/>
                        </a:cubicBezTo>
                        <a:cubicBezTo>
                          <a:pt x="31" y="47"/>
                          <a:pt x="33" y="45"/>
                          <a:pt x="34" y="44"/>
                        </a:cubicBezTo>
                        <a:cubicBezTo>
                          <a:pt x="36" y="43"/>
                          <a:pt x="37" y="44"/>
                          <a:pt x="39" y="42"/>
                        </a:cubicBezTo>
                        <a:cubicBezTo>
                          <a:pt x="40" y="40"/>
                          <a:pt x="41" y="39"/>
                          <a:pt x="41" y="38"/>
                        </a:cubicBezTo>
                        <a:cubicBezTo>
                          <a:pt x="41" y="38"/>
                          <a:pt x="40" y="38"/>
                          <a:pt x="39" y="3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7" name="Freeform 703">
                    <a:extLst>
                      <a:ext uri="{FF2B5EF4-FFF2-40B4-BE49-F238E27FC236}">
                        <a16:creationId xmlns:a16="http://schemas.microsoft.com/office/drawing/2014/main" id="{80D4F56E-25C5-4769-AEA1-EC217A8484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76034" y="3890575"/>
                    <a:ext cx="106717" cy="130608"/>
                  </a:xfrm>
                  <a:custGeom>
                    <a:avLst/>
                    <a:gdLst>
                      <a:gd name="T0" fmla="*/ 21 w 23"/>
                      <a:gd name="T1" fmla="*/ 26 h 28"/>
                      <a:gd name="T2" fmla="*/ 20 w 23"/>
                      <a:gd name="T3" fmla="*/ 17 h 28"/>
                      <a:gd name="T4" fmla="*/ 18 w 23"/>
                      <a:gd name="T5" fmla="*/ 16 h 28"/>
                      <a:gd name="T6" fmla="*/ 16 w 23"/>
                      <a:gd name="T7" fmla="*/ 18 h 28"/>
                      <a:gd name="T8" fmla="*/ 17 w 23"/>
                      <a:gd name="T9" fmla="*/ 13 h 28"/>
                      <a:gd name="T10" fmla="*/ 18 w 23"/>
                      <a:gd name="T11" fmla="*/ 7 h 28"/>
                      <a:gd name="T12" fmla="*/ 14 w 23"/>
                      <a:gd name="T13" fmla="*/ 7 h 28"/>
                      <a:gd name="T14" fmla="*/ 10 w 23"/>
                      <a:gd name="T15" fmla="*/ 7 h 28"/>
                      <a:gd name="T16" fmla="*/ 8 w 23"/>
                      <a:gd name="T17" fmla="*/ 4 h 28"/>
                      <a:gd name="T18" fmla="*/ 6 w 23"/>
                      <a:gd name="T19" fmla="*/ 2 h 28"/>
                      <a:gd name="T20" fmla="*/ 2 w 23"/>
                      <a:gd name="T21" fmla="*/ 1 h 28"/>
                      <a:gd name="T22" fmla="*/ 4 w 23"/>
                      <a:gd name="T23" fmla="*/ 5 h 28"/>
                      <a:gd name="T24" fmla="*/ 1 w 23"/>
                      <a:gd name="T25" fmla="*/ 9 h 28"/>
                      <a:gd name="T26" fmla="*/ 3 w 23"/>
                      <a:gd name="T27" fmla="*/ 16 h 28"/>
                      <a:gd name="T28" fmla="*/ 5 w 23"/>
                      <a:gd name="T29" fmla="*/ 25 h 28"/>
                      <a:gd name="T30" fmla="*/ 6 w 23"/>
                      <a:gd name="T31" fmla="*/ 22 h 28"/>
                      <a:gd name="T32" fmla="*/ 7 w 23"/>
                      <a:gd name="T33" fmla="*/ 24 h 28"/>
                      <a:gd name="T34" fmla="*/ 7 w 23"/>
                      <a:gd name="T35" fmla="*/ 23 h 28"/>
                      <a:gd name="T36" fmla="*/ 8 w 23"/>
                      <a:gd name="T37" fmla="*/ 21 h 28"/>
                      <a:gd name="T38" fmla="*/ 13 w 23"/>
                      <a:gd name="T39" fmla="*/ 22 h 28"/>
                      <a:gd name="T40" fmla="*/ 11 w 23"/>
                      <a:gd name="T41" fmla="*/ 16 h 28"/>
                      <a:gd name="T42" fmla="*/ 13 w 23"/>
                      <a:gd name="T43" fmla="*/ 19 h 28"/>
                      <a:gd name="T44" fmla="*/ 17 w 23"/>
                      <a:gd name="T45" fmla="*/ 20 h 28"/>
                      <a:gd name="T46" fmla="*/ 18 w 23"/>
                      <a:gd name="T47" fmla="*/ 22 h 28"/>
                      <a:gd name="T48" fmla="*/ 19 w 23"/>
                      <a:gd name="T49" fmla="*/ 28 h 28"/>
                      <a:gd name="T50" fmla="*/ 21 w 23"/>
                      <a:gd name="T51" fmla="*/ 26 h 28"/>
                      <a:gd name="T52" fmla="*/ 21 w 23"/>
                      <a:gd name="T53" fmla="*/ 26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23" h="28">
                        <a:moveTo>
                          <a:pt x="21" y="26"/>
                        </a:moveTo>
                        <a:cubicBezTo>
                          <a:pt x="22" y="24"/>
                          <a:pt x="20" y="19"/>
                          <a:pt x="20" y="17"/>
                        </a:cubicBezTo>
                        <a:cubicBezTo>
                          <a:pt x="20" y="17"/>
                          <a:pt x="19" y="13"/>
                          <a:pt x="18" y="16"/>
                        </a:cubicBezTo>
                        <a:cubicBezTo>
                          <a:pt x="18" y="16"/>
                          <a:pt x="17" y="17"/>
                          <a:pt x="16" y="18"/>
                        </a:cubicBezTo>
                        <a:cubicBezTo>
                          <a:pt x="16" y="17"/>
                          <a:pt x="14" y="13"/>
                          <a:pt x="17" y="13"/>
                        </a:cubicBezTo>
                        <a:cubicBezTo>
                          <a:pt x="19" y="12"/>
                          <a:pt x="23" y="6"/>
                          <a:pt x="18" y="7"/>
                        </a:cubicBezTo>
                        <a:cubicBezTo>
                          <a:pt x="17" y="8"/>
                          <a:pt x="15" y="7"/>
                          <a:pt x="14" y="7"/>
                        </a:cubicBezTo>
                        <a:cubicBezTo>
                          <a:pt x="13" y="7"/>
                          <a:pt x="11" y="7"/>
                          <a:pt x="10" y="7"/>
                        </a:cubicBezTo>
                        <a:cubicBezTo>
                          <a:pt x="8" y="6"/>
                          <a:pt x="8" y="5"/>
                          <a:pt x="8" y="4"/>
                        </a:cubicBezTo>
                        <a:cubicBezTo>
                          <a:pt x="8" y="2"/>
                          <a:pt x="7" y="3"/>
                          <a:pt x="6" y="2"/>
                        </a:cubicBezTo>
                        <a:cubicBezTo>
                          <a:pt x="4" y="1"/>
                          <a:pt x="3" y="0"/>
                          <a:pt x="2" y="1"/>
                        </a:cubicBezTo>
                        <a:cubicBezTo>
                          <a:pt x="1" y="3"/>
                          <a:pt x="3" y="4"/>
                          <a:pt x="4" y="5"/>
                        </a:cubicBezTo>
                        <a:cubicBezTo>
                          <a:pt x="7" y="8"/>
                          <a:pt x="2" y="6"/>
                          <a:pt x="1" y="9"/>
                        </a:cubicBezTo>
                        <a:cubicBezTo>
                          <a:pt x="0" y="12"/>
                          <a:pt x="2" y="14"/>
                          <a:pt x="3" y="16"/>
                        </a:cubicBezTo>
                        <a:cubicBezTo>
                          <a:pt x="5" y="19"/>
                          <a:pt x="6" y="22"/>
                          <a:pt x="5" y="25"/>
                        </a:cubicBezTo>
                        <a:cubicBezTo>
                          <a:pt x="6" y="26"/>
                          <a:pt x="6" y="23"/>
                          <a:pt x="6" y="22"/>
                        </a:cubicBezTo>
                        <a:cubicBezTo>
                          <a:pt x="6" y="23"/>
                          <a:pt x="6" y="24"/>
                          <a:pt x="7" y="24"/>
                        </a:cubicBezTo>
                        <a:cubicBezTo>
                          <a:pt x="7" y="24"/>
                          <a:pt x="7" y="23"/>
                          <a:pt x="7" y="23"/>
                        </a:cubicBezTo>
                        <a:cubicBezTo>
                          <a:pt x="8" y="26"/>
                          <a:pt x="8" y="23"/>
                          <a:pt x="8" y="21"/>
                        </a:cubicBezTo>
                        <a:cubicBezTo>
                          <a:pt x="8" y="22"/>
                          <a:pt x="12" y="25"/>
                          <a:pt x="13" y="22"/>
                        </a:cubicBezTo>
                        <a:cubicBezTo>
                          <a:pt x="13" y="21"/>
                          <a:pt x="12" y="16"/>
                          <a:pt x="11" y="16"/>
                        </a:cubicBezTo>
                        <a:cubicBezTo>
                          <a:pt x="12" y="16"/>
                          <a:pt x="13" y="18"/>
                          <a:pt x="13" y="19"/>
                        </a:cubicBezTo>
                        <a:cubicBezTo>
                          <a:pt x="14" y="20"/>
                          <a:pt x="17" y="18"/>
                          <a:pt x="17" y="20"/>
                        </a:cubicBezTo>
                        <a:cubicBezTo>
                          <a:pt x="17" y="21"/>
                          <a:pt x="18" y="20"/>
                          <a:pt x="18" y="22"/>
                        </a:cubicBezTo>
                        <a:cubicBezTo>
                          <a:pt x="18" y="24"/>
                          <a:pt x="18" y="26"/>
                          <a:pt x="19" y="28"/>
                        </a:cubicBezTo>
                        <a:cubicBezTo>
                          <a:pt x="20" y="27"/>
                          <a:pt x="20" y="27"/>
                          <a:pt x="21" y="26"/>
                        </a:cubicBezTo>
                        <a:cubicBezTo>
                          <a:pt x="22" y="25"/>
                          <a:pt x="20" y="27"/>
                          <a:pt x="21" y="2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8" name="Freeform 704">
                    <a:extLst>
                      <a:ext uri="{FF2B5EF4-FFF2-40B4-BE49-F238E27FC236}">
                        <a16:creationId xmlns:a16="http://schemas.microsoft.com/office/drawing/2014/main" id="{F2CA7D5C-C644-4DC9-AA64-75F353119B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76724" y="4035518"/>
                    <a:ext cx="195911" cy="359967"/>
                  </a:xfrm>
                  <a:custGeom>
                    <a:avLst/>
                    <a:gdLst>
                      <a:gd name="T0" fmla="*/ 40 w 42"/>
                      <a:gd name="T1" fmla="*/ 30 h 77"/>
                      <a:gd name="T2" fmla="*/ 41 w 42"/>
                      <a:gd name="T3" fmla="*/ 27 h 77"/>
                      <a:gd name="T4" fmla="*/ 39 w 42"/>
                      <a:gd name="T5" fmla="*/ 24 h 77"/>
                      <a:gd name="T6" fmla="*/ 36 w 42"/>
                      <a:gd name="T7" fmla="*/ 20 h 77"/>
                      <a:gd name="T8" fmla="*/ 35 w 42"/>
                      <a:gd name="T9" fmla="*/ 15 h 77"/>
                      <a:gd name="T10" fmla="*/ 30 w 42"/>
                      <a:gd name="T11" fmla="*/ 12 h 77"/>
                      <a:gd name="T12" fmla="*/ 25 w 42"/>
                      <a:gd name="T13" fmla="*/ 14 h 77"/>
                      <a:gd name="T14" fmla="*/ 21 w 42"/>
                      <a:gd name="T15" fmla="*/ 14 h 77"/>
                      <a:gd name="T16" fmla="*/ 17 w 42"/>
                      <a:gd name="T17" fmla="*/ 16 h 77"/>
                      <a:gd name="T18" fmla="*/ 19 w 42"/>
                      <a:gd name="T19" fmla="*/ 12 h 77"/>
                      <a:gd name="T20" fmla="*/ 19 w 42"/>
                      <a:gd name="T21" fmla="*/ 9 h 77"/>
                      <a:gd name="T22" fmla="*/ 18 w 42"/>
                      <a:gd name="T23" fmla="*/ 5 h 77"/>
                      <a:gd name="T24" fmla="*/ 15 w 42"/>
                      <a:gd name="T25" fmla="*/ 4 h 77"/>
                      <a:gd name="T26" fmla="*/ 9 w 42"/>
                      <a:gd name="T27" fmla="*/ 1 h 77"/>
                      <a:gd name="T28" fmla="*/ 4 w 42"/>
                      <a:gd name="T29" fmla="*/ 4 h 77"/>
                      <a:gd name="T30" fmla="*/ 1 w 42"/>
                      <a:gd name="T31" fmla="*/ 8 h 77"/>
                      <a:gd name="T32" fmla="*/ 0 w 42"/>
                      <a:gd name="T33" fmla="*/ 13 h 77"/>
                      <a:gd name="T34" fmla="*/ 3 w 42"/>
                      <a:gd name="T35" fmla="*/ 16 h 77"/>
                      <a:gd name="T36" fmla="*/ 6 w 42"/>
                      <a:gd name="T37" fmla="*/ 20 h 77"/>
                      <a:gd name="T38" fmla="*/ 5 w 42"/>
                      <a:gd name="T39" fmla="*/ 24 h 77"/>
                      <a:gd name="T40" fmla="*/ 5 w 42"/>
                      <a:gd name="T41" fmla="*/ 27 h 77"/>
                      <a:gd name="T42" fmla="*/ 4 w 42"/>
                      <a:gd name="T43" fmla="*/ 28 h 77"/>
                      <a:gd name="T44" fmla="*/ 6 w 42"/>
                      <a:gd name="T45" fmla="*/ 33 h 77"/>
                      <a:gd name="T46" fmla="*/ 9 w 42"/>
                      <a:gd name="T47" fmla="*/ 37 h 77"/>
                      <a:gd name="T48" fmla="*/ 10 w 42"/>
                      <a:gd name="T49" fmla="*/ 42 h 77"/>
                      <a:gd name="T50" fmla="*/ 6 w 42"/>
                      <a:gd name="T51" fmla="*/ 52 h 77"/>
                      <a:gd name="T52" fmla="*/ 5 w 42"/>
                      <a:gd name="T53" fmla="*/ 55 h 77"/>
                      <a:gd name="T54" fmla="*/ 4 w 42"/>
                      <a:gd name="T55" fmla="*/ 58 h 77"/>
                      <a:gd name="T56" fmla="*/ 5 w 42"/>
                      <a:gd name="T57" fmla="*/ 62 h 77"/>
                      <a:gd name="T58" fmla="*/ 11 w 42"/>
                      <a:gd name="T59" fmla="*/ 69 h 77"/>
                      <a:gd name="T60" fmla="*/ 13 w 42"/>
                      <a:gd name="T61" fmla="*/ 72 h 77"/>
                      <a:gd name="T62" fmla="*/ 16 w 42"/>
                      <a:gd name="T63" fmla="*/ 72 h 77"/>
                      <a:gd name="T64" fmla="*/ 18 w 42"/>
                      <a:gd name="T65" fmla="*/ 74 h 77"/>
                      <a:gd name="T66" fmla="*/ 19 w 42"/>
                      <a:gd name="T67" fmla="*/ 76 h 77"/>
                      <a:gd name="T68" fmla="*/ 21 w 42"/>
                      <a:gd name="T69" fmla="*/ 76 h 77"/>
                      <a:gd name="T70" fmla="*/ 23 w 42"/>
                      <a:gd name="T71" fmla="*/ 74 h 77"/>
                      <a:gd name="T72" fmla="*/ 16 w 42"/>
                      <a:gd name="T73" fmla="*/ 69 h 77"/>
                      <a:gd name="T74" fmla="*/ 13 w 42"/>
                      <a:gd name="T75" fmla="*/ 67 h 77"/>
                      <a:gd name="T76" fmla="*/ 15 w 42"/>
                      <a:gd name="T77" fmla="*/ 67 h 77"/>
                      <a:gd name="T78" fmla="*/ 12 w 42"/>
                      <a:gd name="T79" fmla="*/ 60 h 77"/>
                      <a:gd name="T80" fmla="*/ 11 w 42"/>
                      <a:gd name="T81" fmla="*/ 58 h 77"/>
                      <a:gd name="T82" fmla="*/ 9 w 42"/>
                      <a:gd name="T83" fmla="*/ 56 h 77"/>
                      <a:gd name="T84" fmla="*/ 11 w 42"/>
                      <a:gd name="T85" fmla="*/ 48 h 77"/>
                      <a:gd name="T86" fmla="*/ 13 w 42"/>
                      <a:gd name="T87" fmla="*/ 43 h 77"/>
                      <a:gd name="T88" fmla="*/ 14 w 42"/>
                      <a:gd name="T89" fmla="*/ 36 h 77"/>
                      <a:gd name="T90" fmla="*/ 17 w 42"/>
                      <a:gd name="T91" fmla="*/ 40 h 77"/>
                      <a:gd name="T92" fmla="*/ 22 w 42"/>
                      <a:gd name="T93" fmla="*/ 41 h 77"/>
                      <a:gd name="T94" fmla="*/ 27 w 42"/>
                      <a:gd name="T95" fmla="*/ 44 h 77"/>
                      <a:gd name="T96" fmla="*/ 24 w 42"/>
                      <a:gd name="T97" fmla="*/ 38 h 77"/>
                      <a:gd name="T98" fmla="*/ 28 w 42"/>
                      <a:gd name="T99" fmla="*/ 33 h 77"/>
                      <a:gd name="T100" fmla="*/ 34 w 42"/>
                      <a:gd name="T101" fmla="*/ 32 h 77"/>
                      <a:gd name="T102" fmla="*/ 38 w 42"/>
                      <a:gd name="T103" fmla="*/ 33 h 77"/>
                      <a:gd name="T104" fmla="*/ 40 w 42"/>
                      <a:gd name="T105" fmla="*/ 30 h 77"/>
                      <a:gd name="T106" fmla="*/ 40 w 42"/>
                      <a:gd name="T107" fmla="*/ 3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42" h="77">
                        <a:moveTo>
                          <a:pt x="40" y="30"/>
                        </a:moveTo>
                        <a:cubicBezTo>
                          <a:pt x="41" y="30"/>
                          <a:pt x="40" y="28"/>
                          <a:pt x="41" y="27"/>
                        </a:cubicBezTo>
                        <a:cubicBezTo>
                          <a:pt x="42" y="26"/>
                          <a:pt x="40" y="24"/>
                          <a:pt x="39" y="24"/>
                        </a:cubicBezTo>
                        <a:cubicBezTo>
                          <a:pt x="38" y="23"/>
                          <a:pt x="36" y="22"/>
                          <a:pt x="36" y="20"/>
                        </a:cubicBezTo>
                        <a:cubicBezTo>
                          <a:pt x="36" y="18"/>
                          <a:pt x="37" y="17"/>
                          <a:pt x="35" y="15"/>
                        </a:cubicBezTo>
                        <a:cubicBezTo>
                          <a:pt x="34" y="14"/>
                          <a:pt x="32" y="12"/>
                          <a:pt x="30" y="12"/>
                        </a:cubicBezTo>
                        <a:cubicBezTo>
                          <a:pt x="28" y="12"/>
                          <a:pt x="27" y="14"/>
                          <a:pt x="25" y="14"/>
                        </a:cubicBezTo>
                        <a:cubicBezTo>
                          <a:pt x="23" y="13"/>
                          <a:pt x="23" y="13"/>
                          <a:pt x="21" y="14"/>
                        </a:cubicBezTo>
                        <a:cubicBezTo>
                          <a:pt x="21" y="14"/>
                          <a:pt x="18" y="17"/>
                          <a:pt x="17" y="16"/>
                        </a:cubicBezTo>
                        <a:cubicBezTo>
                          <a:pt x="17" y="15"/>
                          <a:pt x="20" y="13"/>
                          <a:pt x="19" y="12"/>
                        </a:cubicBezTo>
                        <a:cubicBezTo>
                          <a:pt x="17" y="11"/>
                          <a:pt x="19" y="10"/>
                          <a:pt x="19" y="9"/>
                        </a:cubicBezTo>
                        <a:cubicBezTo>
                          <a:pt x="19" y="8"/>
                          <a:pt x="19" y="5"/>
                          <a:pt x="18" y="5"/>
                        </a:cubicBezTo>
                        <a:cubicBezTo>
                          <a:pt x="16" y="6"/>
                          <a:pt x="14" y="6"/>
                          <a:pt x="15" y="4"/>
                        </a:cubicBezTo>
                        <a:cubicBezTo>
                          <a:pt x="16" y="0"/>
                          <a:pt x="11" y="0"/>
                          <a:pt x="9" y="1"/>
                        </a:cubicBezTo>
                        <a:cubicBezTo>
                          <a:pt x="8" y="3"/>
                          <a:pt x="6" y="4"/>
                          <a:pt x="4" y="4"/>
                        </a:cubicBezTo>
                        <a:cubicBezTo>
                          <a:pt x="2" y="4"/>
                          <a:pt x="1" y="7"/>
                          <a:pt x="1" y="8"/>
                        </a:cubicBezTo>
                        <a:cubicBezTo>
                          <a:pt x="1" y="10"/>
                          <a:pt x="0" y="11"/>
                          <a:pt x="0" y="13"/>
                        </a:cubicBezTo>
                        <a:cubicBezTo>
                          <a:pt x="0" y="15"/>
                          <a:pt x="1" y="15"/>
                          <a:pt x="3" y="16"/>
                        </a:cubicBezTo>
                        <a:cubicBezTo>
                          <a:pt x="4" y="18"/>
                          <a:pt x="5" y="19"/>
                          <a:pt x="6" y="20"/>
                        </a:cubicBezTo>
                        <a:cubicBezTo>
                          <a:pt x="7" y="22"/>
                          <a:pt x="5" y="23"/>
                          <a:pt x="5" y="24"/>
                        </a:cubicBezTo>
                        <a:cubicBezTo>
                          <a:pt x="5" y="25"/>
                          <a:pt x="6" y="26"/>
                          <a:pt x="5" y="27"/>
                        </a:cubicBezTo>
                        <a:cubicBezTo>
                          <a:pt x="5" y="27"/>
                          <a:pt x="4" y="27"/>
                          <a:pt x="4" y="28"/>
                        </a:cubicBezTo>
                        <a:cubicBezTo>
                          <a:pt x="3" y="29"/>
                          <a:pt x="5" y="32"/>
                          <a:pt x="6" y="33"/>
                        </a:cubicBezTo>
                        <a:cubicBezTo>
                          <a:pt x="7" y="34"/>
                          <a:pt x="8" y="35"/>
                          <a:pt x="9" y="37"/>
                        </a:cubicBezTo>
                        <a:cubicBezTo>
                          <a:pt x="9" y="39"/>
                          <a:pt x="9" y="40"/>
                          <a:pt x="10" y="42"/>
                        </a:cubicBezTo>
                        <a:cubicBezTo>
                          <a:pt x="11" y="46"/>
                          <a:pt x="8" y="49"/>
                          <a:pt x="6" y="52"/>
                        </a:cubicBezTo>
                        <a:cubicBezTo>
                          <a:pt x="6" y="53"/>
                          <a:pt x="5" y="54"/>
                          <a:pt x="5" y="55"/>
                        </a:cubicBezTo>
                        <a:cubicBezTo>
                          <a:pt x="4" y="56"/>
                          <a:pt x="4" y="57"/>
                          <a:pt x="4" y="58"/>
                        </a:cubicBezTo>
                        <a:cubicBezTo>
                          <a:pt x="4" y="59"/>
                          <a:pt x="3" y="62"/>
                          <a:pt x="5" y="62"/>
                        </a:cubicBezTo>
                        <a:cubicBezTo>
                          <a:pt x="8" y="64"/>
                          <a:pt x="9" y="67"/>
                          <a:pt x="11" y="69"/>
                        </a:cubicBezTo>
                        <a:cubicBezTo>
                          <a:pt x="12" y="70"/>
                          <a:pt x="12" y="71"/>
                          <a:pt x="13" y="72"/>
                        </a:cubicBezTo>
                        <a:cubicBezTo>
                          <a:pt x="14" y="72"/>
                          <a:pt x="15" y="72"/>
                          <a:pt x="16" y="72"/>
                        </a:cubicBezTo>
                        <a:cubicBezTo>
                          <a:pt x="17" y="73"/>
                          <a:pt x="18" y="73"/>
                          <a:pt x="18" y="74"/>
                        </a:cubicBezTo>
                        <a:cubicBezTo>
                          <a:pt x="18" y="75"/>
                          <a:pt x="18" y="76"/>
                          <a:pt x="19" y="76"/>
                        </a:cubicBezTo>
                        <a:cubicBezTo>
                          <a:pt x="19" y="77"/>
                          <a:pt x="20" y="76"/>
                          <a:pt x="21" y="76"/>
                        </a:cubicBezTo>
                        <a:cubicBezTo>
                          <a:pt x="22" y="76"/>
                          <a:pt x="23" y="74"/>
                          <a:pt x="23" y="74"/>
                        </a:cubicBezTo>
                        <a:cubicBezTo>
                          <a:pt x="21" y="71"/>
                          <a:pt x="20" y="70"/>
                          <a:pt x="16" y="69"/>
                        </a:cubicBezTo>
                        <a:cubicBezTo>
                          <a:pt x="15" y="69"/>
                          <a:pt x="14" y="68"/>
                          <a:pt x="13" y="67"/>
                        </a:cubicBezTo>
                        <a:cubicBezTo>
                          <a:pt x="13" y="65"/>
                          <a:pt x="14" y="67"/>
                          <a:pt x="15" y="67"/>
                        </a:cubicBezTo>
                        <a:cubicBezTo>
                          <a:pt x="14" y="67"/>
                          <a:pt x="12" y="61"/>
                          <a:pt x="12" y="60"/>
                        </a:cubicBezTo>
                        <a:cubicBezTo>
                          <a:pt x="12" y="59"/>
                          <a:pt x="12" y="59"/>
                          <a:pt x="11" y="58"/>
                        </a:cubicBezTo>
                        <a:cubicBezTo>
                          <a:pt x="10" y="58"/>
                          <a:pt x="9" y="57"/>
                          <a:pt x="9" y="56"/>
                        </a:cubicBezTo>
                        <a:cubicBezTo>
                          <a:pt x="8" y="53"/>
                          <a:pt x="10" y="50"/>
                          <a:pt x="11" y="48"/>
                        </a:cubicBezTo>
                        <a:cubicBezTo>
                          <a:pt x="11" y="46"/>
                          <a:pt x="13" y="44"/>
                          <a:pt x="13" y="43"/>
                        </a:cubicBezTo>
                        <a:cubicBezTo>
                          <a:pt x="13" y="41"/>
                          <a:pt x="12" y="37"/>
                          <a:pt x="14" y="36"/>
                        </a:cubicBezTo>
                        <a:cubicBezTo>
                          <a:pt x="17" y="36"/>
                          <a:pt x="17" y="37"/>
                          <a:pt x="17" y="40"/>
                        </a:cubicBezTo>
                        <a:cubicBezTo>
                          <a:pt x="16" y="42"/>
                          <a:pt x="20" y="41"/>
                          <a:pt x="22" y="41"/>
                        </a:cubicBezTo>
                        <a:cubicBezTo>
                          <a:pt x="23" y="41"/>
                          <a:pt x="26" y="43"/>
                          <a:pt x="27" y="44"/>
                        </a:cubicBezTo>
                        <a:cubicBezTo>
                          <a:pt x="27" y="42"/>
                          <a:pt x="25" y="41"/>
                          <a:pt x="24" y="38"/>
                        </a:cubicBezTo>
                        <a:cubicBezTo>
                          <a:pt x="24" y="36"/>
                          <a:pt x="26" y="35"/>
                          <a:pt x="28" y="33"/>
                        </a:cubicBezTo>
                        <a:cubicBezTo>
                          <a:pt x="29" y="32"/>
                          <a:pt x="32" y="32"/>
                          <a:pt x="34" y="32"/>
                        </a:cubicBezTo>
                        <a:cubicBezTo>
                          <a:pt x="36" y="32"/>
                          <a:pt x="37" y="32"/>
                          <a:pt x="38" y="33"/>
                        </a:cubicBezTo>
                        <a:cubicBezTo>
                          <a:pt x="40" y="33"/>
                          <a:pt x="39" y="32"/>
                          <a:pt x="40" y="30"/>
                        </a:cubicBezTo>
                        <a:cubicBezTo>
                          <a:pt x="41" y="30"/>
                          <a:pt x="40" y="31"/>
                          <a:pt x="40" y="3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399" name="Freeform 705">
                    <a:extLst>
                      <a:ext uri="{FF2B5EF4-FFF2-40B4-BE49-F238E27FC236}">
                        <a16:creationId xmlns:a16="http://schemas.microsoft.com/office/drawing/2014/main" id="{5CF3A414-A18C-4287-BF34-B7F53451CE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83440" y="3960658"/>
                    <a:ext cx="178390" cy="364746"/>
                  </a:xfrm>
                  <a:custGeom>
                    <a:avLst/>
                    <a:gdLst>
                      <a:gd name="T0" fmla="*/ 37 w 38"/>
                      <a:gd name="T1" fmla="*/ 55 h 78"/>
                      <a:gd name="T2" fmla="*/ 36 w 38"/>
                      <a:gd name="T3" fmla="*/ 49 h 78"/>
                      <a:gd name="T4" fmla="*/ 32 w 38"/>
                      <a:gd name="T5" fmla="*/ 41 h 78"/>
                      <a:gd name="T6" fmla="*/ 28 w 38"/>
                      <a:gd name="T7" fmla="*/ 37 h 78"/>
                      <a:gd name="T8" fmla="*/ 22 w 38"/>
                      <a:gd name="T9" fmla="*/ 31 h 78"/>
                      <a:gd name="T10" fmla="*/ 18 w 38"/>
                      <a:gd name="T11" fmla="*/ 26 h 78"/>
                      <a:gd name="T12" fmla="*/ 19 w 38"/>
                      <a:gd name="T13" fmla="*/ 20 h 78"/>
                      <a:gd name="T14" fmla="*/ 23 w 38"/>
                      <a:gd name="T15" fmla="*/ 15 h 78"/>
                      <a:gd name="T16" fmla="*/ 29 w 38"/>
                      <a:gd name="T17" fmla="*/ 11 h 78"/>
                      <a:gd name="T18" fmla="*/ 23 w 38"/>
                      <a:gd name="T19" fmla="*/ 7 h 78"/>
                      <a:gd name="T20" fmla="*/ 24 w 38"/>
                      <a:gd name="T21" fmla="*/ 4 h 78"/>
                      <a:gd name="T22" fmla="*/ 19 w 38"/>
                      <a:gd name="T23" fmla="*/ 3 h 78"/>
                      <a:gd name="T24" fmla="*/ 14 w 38"/>
                      <a:gd name="T25" fmla="*/ 3 h 78"/>
                      <a:gd name="T26" fmla="*/ 11 w 38"/>
                      <a:gd name="T27" fmla="*/ 5 h 78"/>
                      <a:gd name="T28" fmla="*/ 8 w 38"/>
                      <a:gd name="T29" fmla="*/ 5 h 78"/>
                      <a:gd name="T30" fmla="*/ 5 w 38"/>
                      <a:gd name="T31" fmla="*/ 5 h 78"/>
                      <a:gd name="T32" fmla="*/ 3 w 38"/>
                      <a:gd name="T33" fmla="*/ 5 h 78"/>
                      <a:gd name="T34" fmla="*/ 0 w 38"/>
                      <a:gd name="T35" fmla="*/ 6 h 78"/>
                      <a:gd name="T36" fmla="*/ 4 w 38"/>
                      <a:gd name="T37" fmla="*/ 9 h 78"/>
                      <a:gd name="T38" fmla="*/ 5 w 38"/>
                      <a:gd name="T39" fmla="*/ 13 h 78"/>
                      <a:gd name="T40" fmla="*/ 9 w 38"/>
                      <a:gd name="T41" fmla="*/ 14 h 78"/>
                      <a:gd name="T42" fmla="*/ 12 w 38"/>
                      <a:gd name="T43" fmla="*/ 17 h 78"/>
                      <a:gd name="T44" fmla="*/ 13 w 38"/>
                      <a:gd name="T45" fmla="*/ 21 h 78"/>
                      <a:gd name="T46" fmla="*/ 10 w 38"/>
                      <a:gd name="T47" fmla="*/ 22 h 78"/>
                      <a:gd name="T48" fmla="*/ 14 w 38"/>
                      <a:gd name="T49" fmla="*/ 25 h 78"/>
                      <a:gd name="T50" fmla="*/ 19 w 38"/>
                      <a:gd name="T51" fmla="*/ 31 h 78"/>
                      <a:gd name="T52" fmla="*/ 23 w 38"/>
                      <a:gd name="T53" fmla="*/ 35 h 78"/>
                      <a:gd name="T54" fmla="*/ 26 w 38"/>
                      <a:gd name="T55" fmla="*/ 39 h 78"/>
                      <a:gd name="T56" fmla="*/ 28 w 38"/>
                      <a:gd name="T57" fmla="*/ 43 h 78"/>
                      <a:gd name="T58" fmla="*/ 27 w 38"/>
                      <a:gd name="T59" fmla="*/ 48 h 78"/>
                      <a:gd name="T60" fmla="*/ 28 w 38"/>
                      <a:gd name="T61" fmla="*/ 52 h 78"/>
                      <a:gd name="T62" fmla="*/ 28 w 38"/>
                      <a:gd name="T63" fmla="*/ 57 h 78"/>
                      <a:gd name="T64" fmla="*/ 23 w 38"/>
                      <a:gd name="T65" fmla="*/ 60 h 78"/>
                      <a:gd name="T66" fmla="*/ 20 w 38"/>
                      <a:gd name="T67" fmla="*/ 62 h 78"/>
                      <a:gd name="T68" fmla="*/ 20 w 38"/>
                      <a:gd name="T69" fmla="*/ 65 h 78"/>
                      <a:gd name="T70" fmla="*/ 18 w 38"/>
                      <a:gd name="T71" fmla="*/ 66 h 78"/>
                      <a:gd name="T72" fmla="*/ 14 w 38"/>
                      <a:gd name="T73" fmla="*/ 67 h 78"/>
                      <a:gd name="T74" fmla="*/ 15 w 38"/>
                      <a:gd name="T75" fmla="*/ 70 h 78"/>
                      <a:gd name="T76" fmla="*/ 14 w 38"/>
                      <a:gd name="T77" fmla="*/ 74 h 78"/>
                      <a:gd name="T78" fmla="*/ 14 w 38"/>
                      <a:gd name="T79" fmla="*/ 77 h 78"/>
                      <a:gd name="T80" fmla="*/ 18 w 38"/>
                      <a:gd name="T81" fmla="*/ 75 h 78"/>
                      <a:gd name="T82" fmla="*/ 19 w 38"/>
                      <a:gd name="T83" fmla="*/ 71 h 78"/>
                      <a:gd name="T84" fmla="*/ 22 w 38"/>
                      <a:gd name="T85" fmla="*/ 72 h 78"/>
                      <a:gd name="T86" fmla="*/ 21 w 38"/>
                      <a:gd name="T87" fmla="*/ 70 h 78"/>
                      <a:gd name="T88" fmla="*/ 23 w 38"/>
                      <a:gd name="T89" fmla="*/ 71 h 78"/>
                      <a:gd name="T90" fmla="*/ 24 w 38"/>
                      <a:gd name="T91" fmla="*/ 67 h 78"/>
                      <a:gd name="T92" fmla="*/ 26 w 38"/>
                      <a:gd name="T93" fmla="*/ 68 h 78"/>
                      <a:gd name="T94" fmla="*/ 30 w 38"/>
                      <a:gd name="T95" fmla="*/ 66 h 78"/>
                      <a:gd name="T96" fmla="*/ 36 w 38"/>
                      <a:gd name="T97" fmla="*/ 61 h 78"/>
                      <a:gd name="T98" fmla="*/ 36 w 38"/>
                      <a:gd name="T99" fmla="*/ 57 h 78"/>
                      <a:gd name="T100" fmla="*/ 37 w 38"/>
                      <a:gd name="T101" fmla="*/ 55 h 78"/>
                      <a:gd name="T102" fmla="*/ 37 w 38"/>
                      <a:gd name="T103" fmla="*/ 55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38" h="78">
                        <a:moveTo>
                          <a:pt x="37" y="55"/>
                        </a:moveTo>
                        <a:cubicBezTo>
                          <a:pt x="36" y="54"/>
                          <a:pt x="36" y="52"/>
                          <a:pt x="36" y="49"/>
                        </a:cubicBezTo>
                        <a:cubicBezTo>
                          <a:pt x="35" y="46"/>
                          <a:pt x="34" y="44"/>
                          <a:pt x="32" y="41"/>
                        </a:cubicBezTo>
                        <a:cubicBezTo>
                          <a:pt x="31" y="39"/>
                          <a:pt x="30" y="38"/>
                          <a:pt x="28" y="37"/>
                        </a:cubicBezTo>
                        <a:cubicBezTo>
                          <a:pt x="26" y="35"/>
                          <a:pt x="23" y="34"/>
                          <a:pt x="22" y="31"/>
                        </a:cubicBezTo>
                        <a:cubicBezTo>
                          <a:pt x="22" y="29"/>
                          <a:pt x="20" y="28"/>
                          <a:pt x="18" y="26"/>
                        </a:cubicBezTo>
                        <a:cubicBezTo>
                          <a:pt x="17" y="25"/>
                          <a:pt x="18" y="21"/>
                          <a:pt x="19" y="20"/>
                        </a:cubicBezTo>
                        <a:cubicBezTo>
                          <a:pt x="21" y="19"/>
                          <a:pt x="23" y="17"/>
                          <a:pt x="23" y="15"/>
                        </a:cubicBezTo>
                        <a:cubicBezTo>
                          <a:pt x="24" y="14"/>
                          <a:pt x="28" y="12"/>
                          <a:pt x="29" y="11"/>
                        </a:cubicBezTo>
                        <a:cubicBezTo>
                          <a:pt x="27" y="10"/>
                          <a:pt x="25" y="9"/>
                          <a:pt x="23" y="7"/>
                        </a:cubicBezTo>
                        <a:cubicBezTo>
                          <a:pt x="21" y="6"/>
                          <a:pt x="24" y="6"/>
                          <a:pt x="24" y="4"/>
                        </a:cubicBezTo>
                        <a:cubicBezTo>
                          <a:pt x="24" y="4"/>
                          <a:pt x="19" y="3"/>
                          <a:pt x="19" y="3"/>
                        </a:cubicBezTo>
                        <a:cubicBezTo>
                          <a:pt x="17" y="2"/>
                          <a:pt x="15" y="0"/>
                          <a:pt x="14" y="3"/>
                        </a:cubicBezTo>
                        <a:cubicBezTo>
                          <a:pt x="13" y="4"/>
                          <a:pt x="12" y="4"/>
                          <a:pt x="11" y="5"/>
                        </a:cubicBezTo>
                        <a:cubicBezTo>
                          <a:pt x="9" y="8"/>
                          <a:pt x="9" y="4"/>
                          <a:pt x="8" y="5"/>
                        </a:cubicBezTo>
                        <a:cubicBezTo>
                          <a:pt x="6" y="6"/>
                          <a:pt x="6" y="5"/>
                          <a:pt x="5" y="5"/>
                        </a:cubicBezTo>
                        <a:cubicBezTo>
                          <a:pt x="4" y="6"/>
                          <a:pt x="3" y="6"/>
                          <a:pt x="3" y="5"/>
                        </a:cubicBezTo>
                        <a:cubicBezTo>
                          <a:pt x="3" y="4"/>
                          <a:pt x="1" y="6"/>
                          <a:pt x="0" y="6"/>
                        </a:cubicBezTo>
                        <a:cubicBezTo>
                          <a:pt x="0" y="7"/>
                          <a:pt x="3" y="9"/>
                          <a:pt x="4" y="9"/>
                        </a:cubicBezTo>
                        <a:cubicBezTo>
                          <a:pt x="5" y="11"/>
                          <a:pt x="4" y="12"/>
                          <a:pt x="5" y="13"/>
                        </a:cubicBezTo>
                        <a:cubicBezTo>
                          <a:pt x="5" y="15"/>
                          <a:pt x="8" y="15"/>
                          <a:pt x="9" y="14"/>
                        </a:cubicBezTo>
                        <a:cubicBezTo>
                          <a:pt x="11" y="13"/>
                          <a:pt x="12" y="16"/>
                          <a:pt x="12" y="17"/>
                        </a:cubicBezTo>
                        <a:cubicBezTo>
                          <a:pt x="13" y="19"/>
                          <a:pt x="15" y="19"/>
                          <a:pt x="13" y="21"/>
                        </a:cubicBezTo>
                        <a:cubicBezTo>
                          <a:pt x="11" y="22"/>
                          <a:pt x="10" y="19"/>
                          <a:pt x="10" y="22"/>
                        </a:cubicBezTo>
                        <a:cubicBezTo>
                          <a:pt x="10" y="24"/>
                          <a:pt x="13" y="24"/>
                          <a:pt x="14" y="25"/>
                        </a:cubicBezTo>
                        <a:cubicBezTo>
                          <a:pt x="16" y="27"/>
                          <a:pt x="17" y="29"/>
                          <a:pt x="19" y="31"/>
                        </a:cubicBezTo>
                        <a:cubicBezTo>
                          <a:pt x="20" y="33"/>
                          <a:pt x="22" y="33"/>
                          <a:pt x="23" y="35"/>
                        </a:cubicBezTo>
                        <a:cubicBezTo>
                          <a:pt x="24" y="37"/>
                          <a:pt x="24" y="38"/>
                          <a:pt x="26" y="39"/>
                        </a:cubicBezTo>
                        <a:cubicBezTo>
                          <a:pt x="27" y="40"/>
                          <a:pt x="26" y="42"/>
                          <a:pt x="28" y="43"/>
                        </a:cubicBezTo>
                        <a:cubicBezTo>
                          <a:pt x="29" y="44"/>
                          <a:pt x="28" y="47"/>
                          <a:pt x="27" y="48"/>
                        </a:cubicBezTo>
                        <a:cubicBezTo>
                          <a:pt x="26" y="49"/>
                          <a:pt x="27" y="51"/>
                          <a:pt x="28" y="52"/>
                        </a:cubicBezTo>
                        <a:cubicBezTo>
                          <a:pt x="28" y="54"/>
                          <a:pt x="28" y="55"/>
                          <a:pt x="28" y="57"/>
                        </a:cubicBezTo>
                        <a:cubicBezTo>
                          <a:pt x="26" y="59"/>
                          <a:pt x="26" y="59"/>
                          <a:pt x="23" y="60"/>
                        </a:cubicBezTo>
                        <a:cubicBezTo>
                          <a:pt x="21" y="60"/>
                          <a:pt x="24" y="63"/>
                          <a:pt x="20" y="62"/>
                        </a:cubicBezTo>
                        <a:cubicBezTo>
                          <a:pt x="18" y="62"/>
                          <a:pt x="20" y="64"/>
                          <a:pt x="20" y="65"/>
                        </a:cubicBezTo>
                        <a:cubicBezTo>
                          <a:pt x="21" y="67"/>
                          <a:pt x="19" y="66"/>
                          <a:pt x="18" y="66"/>
                        </a:cubicBezTo>
                        <a:cubicBezTo>
                          <a:pt x="16" y="66"/>
                          <a:pt x="15" y="66"/>
                          <a:pt x="14" y="67"/>
                        </a:cubicBezTo>
                        <a:cubicBezTo>
                          <a:pt x="11" y="69"/>
                          <a:pt x="13" y="69"/>
                          <a:pt x="15" y="70"/>
                        </a:cubicBezTo>
                        <a:cubicBezTo>
                          <a:pt x="16" y="70"/>
                          <a:pt x="14" y="73"/>
                          <a:pt x="14" y="74"/>
                        </a:cubicBezTo>
                        <a:cubicBezTo>
                          <a:pt x="13" y="74"/>
                          <a:pt x="13" y="78"/>
                          <a:pt x="14" y="77"/>
                        </a:cubicBezTo>
                        <a:cubicBezTo>
                          <a:pt x="16" y="76"/>
                          <a:pt x="17" y="75"/>
                          <a:pt x="18" y="75"/>
                        </a:cubicBezTo>
                        <a:cubicBezTo>
                          <a:pt x="22" y="74"/>
                          <a:pt x="20" y="73"/>
                          <a:pt x="19" y="71"/>
                        </a:cubicBezTo>
                        <a:cubicBezTo>
                          <a:pt x="20" y="71"/>
                          <a:pt x="21" y="73"/>
                          <a:pt x="22" y="72"/>
                        </a:cubicBezTo>
                        <a:cubicBezTo>
                          <a:pt x="23" y="71"/>
                          <a:pt x="21" y="70"/>
                          <a:pt x="21" y="70"/>
                        </a:cubicBezTo>
                        <a:cubicBezTo>
                          <a:pt x="21" y="69"/>
                          <a:pt x="23" y="71"/>
                          <a:pt x="23" y="71"/>
                        </a:cubicBezTo>
                        <a:cubicBezTo>
                          <a:pt x="22" y="71"/>
                          <a:pt x="23" y="67"/>
                          <a:pt x="24" y="67"/>
                        </a:cubicBezTo>
                        <a:cubicBezTo>
                          <a:pt x="24" y="66"/>
                          <a:pt x="26" y="68"/>
                          <a:pt x="26" y="68"/>
                        </a:cubicBezTo>
                        <a:cubicBezTo>
                          <a:pt x="28" y="68"/>
                          <a:pt x="29" y="67"/>
                          <a:pt x="30" y="66"/>
                        </a:cubicBezTo>
                        <a:cubicBezTo>
                          <a:pt x="31" y="65"/>
                          <a:pt x="36" y="63"/>
                          <a:pt x="36" y="61"/>
                        </a:cubicBezTo>
                        <a:cubicBezTo>
                          <a:pt x="36" y="60"/>
                          <a:pt x="35" y="59"/>
                          <a:pt x="36" y="57"/>
                        </a:cubicBezTo>
                        <a:cubicBezTo>
                          <a:pt x="36" y="56"/>
                          <a:pt x="38" y="57"/>
                          <a:pt x="37" y="55"/>
                        </a:cubicBezTo>
                        <a:cubicBezTo>
                          <a:pt x="36" y="54"/>
                          <a:pt x="38" y="56"/>
                          <a:pt x="37" y="5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0" name="Freeform 706">
                    <a:extLst>
                      <a:ext uri="{FF2B5EF4-FFF2-40B4-BE49-F238E27FC236}">
                        <a16:creationId xmlns:a16="http://schemas.microsoft.com/office/drawing/2014/main" id="{2D91F5E7-7034-49FE-A3E7-D57758A13B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42028" y="3989328"/>
                    <a:ext cx="172020" cy="210246"/>
                  </a:xfrm>
                  <a:custGeom>
                    <a:avLst/>
                    <a:gdLst>
                      <a:gd name="T0" fmla="*/ 37 w 37"/>
                      <a:gd name="T1" fmla="*/ 38 h 45"/>
                      <a:gd name="T2" fmla="*/ 35 w 37"/>
                      <a:gd name="T3" fmla="*/ 35 h 45"/>
                      <a:gd name="T4" fmla="*/ 33 w 37"/>
                      <a:gd name="T5" fmla="*/ 32 h 45"/>
                      <a:gd name="T6" fmla="*/ 30 w 37"/>
                      <a:gd name="T7" fmla="*/ 28 h 45"/>
                      <a:gd name="T8" fmla="*/ 26 w 37"/>
                      <a:gd name="T9" fmla="*/ 22 h 45"/>
                      <a:gd name="T10" fmla="*/ 22 w 37"/>
                      <a:gd name="T11" fmla="*/ 18 h 45"/>
                      <a:gd name="T12" fmla="*/ 19 w 37"/>
                      <a:gd name="T13" fmla="*/ 15 h 45"/>
                      <a:gd name="T14" fmla="*/ 22 w 37"/>
                      <a:gd name="T15" fmla="*/ 14 h 45"/>
                      <a:gd name="T16" fmla="*/ 21 w 37"/>
                      <a:gd name="T17" fmla="*/ 10 h 45"/>
                      <a:gd name="T18" fmla="*/ 14 w 37"/>
                      <a:gd name="T19" fmla="*/ 8 h 45"/>
                      <a:gd name="T20" fmla="*/ 13 w 37"/>
                      <a:gd name="T21" fmla="*/ 4 h 45"/>
                      <a:gd name="T22" fmla="*/ 9 w 37"/>
                      <a:gd name="T23" fmla="*/ 0 h 45"/>
                      <a:gd name="T24" fmla="*/ 7 w 37"/>
                      <a:gd name="T25" fmla="*/ 0 h 45"/>
                      <a:gd name="T26" fmla="*/ 8 w 37"/>
                      <a:gd name="T27" fmla="*/ 4 h 45"/>
                      <a:gd name="T28" fmla="*/ 8 w 37"/>
                      <a:gd name="T29" fmla="*/ 7 h 45"/>
                      <a:gd name="T30" fmla="*/ 4 w 37"/>
                      <a:gd name="T31" fmla="*/ 5 h 45"/>
                      <a:gd name="T32" fmla="*/ 0 w 37"/>
                      <a:gd name="T33" fmla="*/ 10 h 45"/>
                      <a:gd name="T34" fmla="*/ 4 w 37"/>
                      <a:gd name="T35" fmla="*/ 15 h 45"/>
                      <a:gd name="T36" fmla="*/ 4 w 37"/>
                      <a:gd name="T37" fmla="*/ 22 h 45"/>
                      <a:gd name="T38" fmla="*/ 3 w 37"/>
                      <a:gd name="T39" fmla="*/ 26 h 45"/>
                      <a:gd name="T40" fmla="*/ 7 w 37"/>
                      <a:gd name="T41" fmla="*/ 25 h 45"/>
                      <a:gd name="T42" fmla="*/ 10 w 37"/>
                      <a:gd name="T43" fmla="*/ 23 h 45"/>
                      <a:gd name="T44" fmla="*/ 15 w 37"/>
                      <a:gd name="T45" fmla="*/ 22 h 45"/>
                      <a:gd name="T46" fmla="*/ 23 w 37"/>
                      <a:gd name="T47" fmla="*/ 28 h 45"/>
                      <a:gd name="T48" fmla="*/ 27 w 37"/>
                      <a:gd name="T49" fmla="*/ 36 h 45"/>
                      <a:gd name="T50" fmla="*/ 27 w 37"/>
                      <a:gd name="T51" fmla="*/ 39 h 45"/>
                      <a:gd name="T52" fmla="*/ 25 w 37"/>
                      <a:gd name="T53" fmla="*/ 43 h 45"/>
                      <a:gd name="T54" fmla="*/ 29 w 37"/>
                      <a:gd name="T55" fmla="*/ 43 h 45"/>
                      <a:gd name="T56" fmla="*/ 32 w 37"/>
                      <a:gd name="T57" fmla="*/ 42 h 45"/>
                      <a:gd name="T58" fmla="*/ 35 w 37"/>
                      <a:gd name="T59" fmla="*/ 42 h 45"/>
                      <a:gd name="T60" fmla="*/ 37 w 37"/>
                      <a:gd name="T61" fmla="*/ 38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37" h="45">
                        <a:moveTo>
                          <a:pt x="37" y="38"/>
                        </a:moveTo>
                        <a:cubicBezTo>
                          <a:pt x="37" y="37"/>
                          <a:pt x="36" y="37"/>
                          <a:pt x="35" y="35"/>
                        </a:cubicBezTo>
                        <a:cubicBezTo>
                          <a:pt x="35" y="33"/>
                          <a:pt x="34" y="34"/>
                          <a:pt x="33" y="32"/>
                        </a:cubicBezTo>
                        <a:cubicBezTo>
                          <a:pt x="32" y="30"/>
                          <a:pt x="32" y="29"/>
                          <a:pt x="30" y="28"/>
                        </a:cubicBezTo>
                        <a:cubicBezTo>
                          <a:pt x="28" y="26"/>
                          <a:pt x="27" y="24"/>
                          <a:pt x="26" y="22"/>
                        </a:cubicBezTo>
                        <a:cubicBezTo>
                          <a:pt x="25" y="21"/>
                          <a:pt x="23" y="19"/>
                          <a:pt x="22" y="18"/>
                        </a:cubicBezTo>
                        <a:cubicBezTo>
                          <a:pt x="20" y="17"/>
                          <a:pt x="19" y="18"/>
                          <a:pt x="19" y="15"/>
                        </a:cubicBezTo>
                        <a:cubicBezTo>
                          <a:pt x="19" y="14"/>
                          <a:pt x="21" y="16"/>
                          <a:pt x="22" y="14"/>
                        </a:cubicBezTo>
                        <a:cubicBezTo>
                          <a:pt x="24" y="13"/>
                          <a:pt x="22" y="12"/>
                          <a:pt x="21" y="10"/>
                        </a:cubicBezTo>
                        <a:cubicBezTo>
                          <a:pt x="19" y="5"/>
                          <a:pt x="16" y="11"/>
                          <a:pt x="14" y="8"/>
                        </a:cubicBezTo>
                        <a:cubicBezTo>
                          <a:pt x="13" y="7"/>
                          <a:pt x="14" y="5"/>
                          <a:pt x="13" y="4"/>
                        </a:cubicBezTo>
                        <a:cubicBezTo>
                          <a:pt x="12" y="3"/>
                          <a:pt x="10" y="2"/>
                          <a:pt x="9" y="0"/>
                        </a:cubicBezTo>
                        <a:cubicBezTo>
                          <a:pt x="9" y="0"/>
                          <a:pt x="7" y="0"/>
                          <a:pt x="7" y="0"/>
                        </a:cubicBezTo>
                        <a:cubicBezTo>
                          <a:pt x="6" y="1"/>
                          <a:pt x="8" y="3"/>
                          <a:pt x="8" y="4"/>
                        </a:cubicBezTo>
                        <a:cubicBezTo>
                          <a:pt x="8" y="5"/>
                          <a:pt x="9" y="7"/>
                          <a:pt x="8" y="7"/>
                        </a:cubicBezTo>
                        <a:cubicBezTo>
                          <a:pt x="6" y="7"/>
                          <a:pt x="6" y="5"/>
                          <a:pt x="4" y="5"/>
                        </a:cubicBezTo>
                        <a:cubicBezTo>
                          <a:pt x="3" y="4"/>
                          <a:pt x="0" y="10"/>
                          <a:pt x="0" y="10"/>
                        </a:cubicBezTo>
                        <a:cubicBezTo>
                          <a:pt x="1" y="13"/>
                          <a:pt x="0" y="17"/>
                          <a:pt x="4" y="15"/>
                        </a:cubicBezTo>
                        <a:cubicBezTo>
                          <a:pt x="6" y="14"/>
                          <a:pt x="4" y="22"/>
                          <a:pt x="4" y="22"/>
                        </a:cubicBezTo>
                        <a:cubicBezTo>
                          <a:pt x="6" y="23"/>
                          <a:pt x="4" y="24"/>
                          <a:pt x="3" y="26"/>
                        </a:cubicBezTo>
                        <a:cubicBezTo>
                          <a:pt x="3" y="27"/>
                          <a:pt x="6" y="25"/>
                          <a:pt x="7" y="25"/>
                        </a:cubicBezTo>
                        <a:cubicBezTo>
                          <a:pt x="7" y="24"/>
                          <a:pt x="9" y="23"/>
                          <a:pt x="10" y="23"/>
                        </a:cubicBezTo>
                        <a:cubicBezTo>
                          <a:pt x="12" y="24"/>
                          <a:pt x="13" y="24"/>
                          <a:pt x="15" y="22"/>
                        </a:cubicBezTo>
                        <a:cubicBezTo>
                          <a:pt x="17" y="21"/>
                          <a:pt x="24" y="25"/>
                          <a:pt x="23" y="28"/>
                        </a:cubicBezTo>
                        <a:cubicBezTo>
                          <a:pt x="21" y="32"/>
                          <a:pt x="25" y="33"/>
                          <a:pt x="27" y="36"/>
                        </a:cubicBezTo>
                        <a:cubicBezTo>
                          <a:pt x="27" y="37"/>
                          <a:pt x="27" y="38"/>
                          <a:pt x="27" y="39"/>
                        </a:cubicBezTo>
                        <a:cubicBezTo>
                          <a:pt x="27" y="40"/>
                          <a:pt x="26" y="42"/>
                          <a:pt x="25" y="43"/>
                        </a:cubicBezTo>
                        <a:cubicBezTo>
                          <a:pt x="26" y="43"/>
                          <a:pt x="29" y="45"/>
                          <a:pt x="29" y="43"/>
                        </a:cubicBezTo>
                        <a:cubicBezTo>
                          <a:pt x="29" y="42"/>
                          <a:pt x="31" y="41"/>
                          <a:pt x="32" y="42"/>
                        </a:cubicBezTo>
                        <a:cubicBezTo>
                          <a:pt x="33" y="43"/>
                          <a:pt x="34" y="43"/>
                          <a:pt x="35" y="42"/>
                        </a:cubicBezTo>
                        <a:cubicBezTo>
                          <a:pt x="37" y="42"/>
                          <a:pt x="37" y="40"/>
                          <a:pt x="37" y="3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1" name="Freeform 707">
                    <a:extLst>
                      <a:ext uri="{FF2B5EF4-FFF2-40B4-BE49-F238E27FC236}">
                        <a16:creationId xmlns:a16="http://schemas.microsoft.com/office/drawing/2014/main" id="{48FF8D9A-4396-4E9E-AC23-BA06D7B1CD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79481" y="4559540"/>
                    <a:ext cx="210246" cy="178390"/>
                  </a:xfrm>
                  <a:custGeom>
                    <a:avLst/>
                    <a:gdLst>
                      <a:gd name="T0" fmla="*/ 45 w 45"/>
                      <a:gd name="T1" fmla="*/ 29 h 38"/>
                      <a:gd name="T2" fmla="*/ 45 w 45"/>
                      <a:gd name="T3" fmla="*/ 26 h 38"/>
                      <a:gd name="T4" fmla="*/ 45 w 45"/>
                      <a:gd name="T5" fmla="*/ 24 h 38"/>
                      <a:gd name="T6" fmla="*/ 45 w 45"/>
                      <a:gd name="T7" fmla="*/ 15 h 38"/>
                      <a:gd name="T8" fmla="*/ 45 w 45"/>
                      <a:gd name="T9" fmla="*/ 6 h 38"/>
                      <a:gd name="T10" fmla="*/ 35 w 45"/>
                      <a:gd name="T11" fmla="*/ 3 h 38"/>
                      <a:gd name="T12" fmla="*/ 30 w 45"/>
                      <a:gd name="T13" fmla="*/ 0 h 38"/>
                      <a:gd name="T14" fmla="*/ 26 w 45"/>
                      <a:gd name="T15" fmla="*/ 3 h 38"/>
                      <a:gd name="T16" fmla="*/ 22 w 45"/>
                      <a:gd name="T17" fmla="*/ 5 h 38"/>
                      <a:gd name="T18" fmla="*/ 18 w 45"/>
                      <a:gd name="T19" fmla="*/ 10 h 38"/>
                      <a:gd name="T20" fmla="*/ 14 w 45"/>
                      <a:gd name="T21" fmla="*/ 8 h 38"/>
                      <a:gd name="T22" fmla="*/ 11 w 45"/>
                      <a:gd name="T23" fmla="*/ 5 h 38"/>
                      <a:gd name="T24" fmla="*/ 9 w 45"/>
                      <a:gd name="T25" fmla="*/ 6 h 38"/>
                      <a:gd name="T26" fmla="*/ 7 w 45"/>
                      <a:gd name="T27" fmla="*/ 5 h 38"/>
                      <a:gd name="T28" fmla="*/ 4 w 45"/>
                      <a:gd name="T29" fmla="*/ 6 h 38"/>
                      <a:gd name="T30" fmla="*/ 0 w 45"/>
                      <a:gd name="T31" fmla="*/ 7 h 38"/>
                      <a:gd name="T32" fmla="*/ 3 w 45"/>
                      <a:gd name="T33" fmla="*/ 8 h 38"/>
                      <a:gd name="T34" fmla="*/ 4 w 45"/>
                      <a:gd name="T35" fmla="*/ 11 h 38"/>
                      <a:gd name="T36" fmla="*/ 7 w 45"/>
                      <a:gd name="T37" fmla="*/ 14 h 38"/>
                      <a:gd name="T38" fmla="*/ 9 w 45"/>
                      <a:gd name="T39" fmla="*/ 8 h 38"/>
                      <a:gd name="T40" fmla="*/ 10 w 45"/>
                      <a:gd name="T41" fmla="*/ 12 h 38"/>
                      <a:gd name="T42" fmla="*/ 15 w 45"/>
                      <a:gd name="T43" fmla="*/ 12 h 38"/>
                      <a:gd name="T44" fmla="*/ 18 w 45"/>
                      <a:gd name="T45" fmla="*/ 15 h 38"/>
                      <a:gd name="T46" fmla="*/ 27 w 45"/>
                      <a:gd name="T47" fmla="*/ 19 h 38"/>
                      <a:gd name="T48" fmla="*/ 32 w 45"/>
                      <a:gd name="T49" fmla="*/ 22 h 38"/>
                      <a:gd name="T50" fmla="*/ 34 w 45"/>
                      <a:gd name="T51" fmla="*/ 26 h 38"/>
                      <a:gd name="T52" fmla="*/ 36 w 45"/>
                      <a:gd name="T53" fmla="*/ 27 h 38"/>
                      <a:gd name="T54" fmla="*/ 34 w 45"/>
                      <a:gd name="T55" fmla="*/ 28 h 38"/>
                      <a:gd name="T56" fmla="*/ 36 w 45"/>
                      <a:gd name="T57" fmla="*/ 29 h 38"/>
                      <a:gd name="T58" fmla="*/ 35 w 45"/>
                      <a:gd name="T59" fmla="*/ 30 h 38"/>
                      <a:gd name="T60" fmla="*/ 32 w 45"/>
                      <a:gd name="T61" fmla="*/ 31 h 38"/>
                      <a:gd name="T62" fmla="*/ 29 w 45"/>
                      <a:gd name="T63" fmla="*/ 34 h 38"/>
                      <a:gd name="T64" fmla="*/ 34 w 45"/>
                      <a:gd name="T65" fmla="*/ 35 h 38"/>
                      <a:gd name="T66" fmla="*/ 36 w 45"/>
                      <a:gd name="T67" fmla="*/ 31 h 38"/>
                      <a:gd name="T68" fmla="*/ 36 w 45"/>
                      <a:gd name="T69" fmla="*/ 33 h 38"/>
                      <a:gd name="T70" fmla="*/ 40 w 45"/>
                      <a:gd name="T71" fmla="*/ 32 h 38"/>
                      <a:gd name="T72" fmla="*/ 45 w 45"/>
                      <a:gd name="T73" fmla="*/ 38 h 38"/>
                      <a:gd name="T74" fmla="*/ 45 w 45"/>
                      <a:gd name="T75" fmla="*/ 29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5" h="38">
                        <a:moveTo>
                          <a:pt x="45" y="29"/>
                        </a:moveTo>
                        <a:cubicBezTo>
                          <a:pt x="45" y="28"/>
                          <a:pt x="44" y="27"/>
                          <a:pt x="45" y="26"/>
                        </a:cubicBezTo>
                        <a:cubicBezTo>
                          <a:pt x="45" y="25"/>
                          <a:pt x="45" y="25"/>
                          <a:pt x="45" y="24"/>
                        </a:cubicBezTo>
                        <a:cubicBezTo>
                          <a:pt x="45" y="21"/>
                          <a:pt x="45" y="18"/>
                          <a:pt x="45" y="15"/>
                        </a:cubicBezTo>
                        <a:cubicBezTo>
                          <a:pt x="45" y="12"/>
                          <a:pt x="45" y="9"/>
                          <a:pt x="45" y="6"/>
                        </a:cubicBezTo>
                        <a:cubicBezTo>
                          <a:pt x="45" y="6"/>
                          <a:pt x="36" y="3"/>
                          <a:pt x="35" y="3"/>
                        </a:cubicBezTo>
                        <a:cubicBezTo>
                          <a:pt x="33" y="2"/>
                          <a:pt x="32" y="1"/>
                          <a:pt x="30" y="0"/>
                        </a:cubicBezTo>
                        <a:cubicBezTo>
                          <a:pt x="27" y="0"/>
                          <a:pt x="27" y="2"/>
                          <a:pt x="26" y="3"/>
                        </a:cubicBezTo>
                        <a:cubicBezTo>
                          <a:pt x="26" y="4"/>
                          <a:pt x="23" y="4"/>
                          <a:pt x="22" y="5"/>
                        </a:cubicBezTo>
                        <a:cubicBezTo>
                          <a:pt x="21" y="7"/>
                          <a:pt x="20" y="9"/>
                          <a:pt x="18" y="10"/>
                        </a:cubicBezTo>
                        <a:cubicBezTo>
                          <a:pt x="16" y="11"/>
                          <a:pt x="14" y="10"/>
                          <a:pt x="14" y="8"/>
                        </a:cubicBezTo>
                        <a:cubicBezTo>
                          <a:pt x="13" y="6"/>
                          <a:pt x="12" y="6"/>
                          <a:pt x="11" y="5"/>
                        </a:cubicBezTo>
                        <a:cubicBezTo>
                          <a:pt x="11" y="3"/>
                          <a:pt x="10" y="5"/>
                          <a:pt x="9" y="6"/>
                        </a:cubicBezTo>
                        <a:cubicBezTo>
                          <a:pt x="8" y="6"/>
                          <a:pt x="7" y="5"/>
                          <a:pt x="7" y="5"/>
                        </a:cubicBezTo>
                        <a:cubicBezTo>
                          <a:pt x="6" y="5"/>
                          <a:pt x="5" y="6"/>
                          <a:pt x="4" y="6"/>
                        </a:cubicBezTo>
                        <a:cubicBezTo>
                          <a:pt x="4" y="7"/>
                          <a:pt x="0" y="6"/>
                          <a:pt x="0" y="7"/>
                        </a:cubicBezTo>
                        <a:cubicBezTo>
                          <a:pt x="0" y="8"/>
                          <a:pt x="2" y="8"/>
                          <a:pt x="3" y="8"/>
                        </a:cubicBezTo>
                        <a:cubicBezTo>
                          <a:pt x="4" y="9"/>
                          <a:pt x="4" y="10"/>
                          <a:pt x="4" y="11"/>
                        </a:cubicBezTo>
                        <a:cubicBezTo>
                          <a:pt x="4" y="13"/>
                          <a:pt x="7" y="13"/>
                          <a:pt x="7" y="14"/>
                        </a:cubicBezTo>
                        <a:cubicBezTo>
                          <a:pt x="7" y="12"/>
                          <a:pt x="7" y="9"/>
                          <a:pt x="9" y="8"/>
                        </a:cubicBezTo>
                        <a:cubicBezTo>
                          <a:pt x="7" y="9"/>
                          <a:pt x="8" y="11"/>
                          <a:pt x="10" y="12"/>
                        </a:cubicBezTo>
                        <a:cubicBezTo>
                          <a:pt x="12" y="13"/>
                          <a:pt x="13" y="13"/>
                          <a:pt x="15" y="12"/>
                        </a:cubicBezTo>
                        <a:cubicBezTo>
                          <a:pt x="12" y="13"/>
                          <a:pt x="17" y="15"/>
                          <a:pt x="18" y="15"/>
                        </a:cubicBezTo>
                        <a:cubicBezTo>
                          <a:pt x="21" y="16"/>
                          <a:pt x="24" y="18"/>
                          <a:pt x="27" y="19"/>
                        </a:cubicBezTo>
                        <a:cubicBezTo>
                          <a:pt x="29" y="20"/>
                          <a:pt x="31" y="21"/>
                          <a:pt x="32" y="22"/>
                        </a:cubicBezTo>
                        <a:cubicBezTo>
                          <a:pt x="32" y="24"/>
                          <a:pt x="33" y="25"/>
                          <a:pt x="34" y="26"/>
                        </a:cubicBezTo>
                        <a:cubicBezTo>
                          <a:pt x="34" y="26"/>
                          <a:pt x="36" y="27"/>
                          <a:pt x="36" y="27"/>
                        </a:cubicBezTo>
                        <a:cubicBezTo>
                          <a:pt x="36" y="27"/>
                          <a:pt x="34" y="28"/>
                          <a:pt x="34" y="28"/>
                        </a:cubicBezTo>
                        <a:cubicBezTo>
                          <a:pt x="34" y="28"/>
                          <a:pt x="36" y="28"/>
                          <a:pt x="36" y="29"/>
                        </a:cubicBezTo>
                        <a:cubicBezTo>
                          <a:pt x="36" y="28"/>
                          <a:pt x="35" y="29"/>
                          <a:pt x="35" y="30"/>
                        </a:cubicBezTo>
                        <a:cubicBezTo>
                          <a:pt x="34" y="31"/>
                          <a:pt x="33" y="30"/>
                          <a:pt x="32" y="31"/>
                        </a:cubicBezTo>
                        <a:cubicBezTo>
                          <a:pt x="31" y="31"/>
                          <a:pt x="28" y="34"/>
                          <a:pt x="29" y="34"/>
                        </a:cubicBezTo>
                        <a:cubicBezTo>
                          <a:pt x="30" y="35"/>
                          <a:pt x="32" y="35"/>
                          <a:pt x="34" y="35"/>
                        </a:cubicBezTo>
                        <a:cubicBezTo>
                          <a:pt x="34" y="34"/>
                          <a:pt x="35" y="30"/>
                          <a:pt x="36" y="31"/>
                        </a:cubicBezTo>
                        <a:cubicBezTo>
                          <a:pt x="36" y="32"/>
                          <a:pt x="33" y="33"/>
                          <a:pt x="36" y="33"/>
                        </a:cubicBezTo>
                        <a:cubicBezTo>
                          <a:pt x="38" y="34"/>
                          <a:pt x="39" y="34"/>
                          <a:pt x="40" y="32"/>
                        </a:cubicBezTo>
                        <a:cubicBezTo>
                          <a:pt x="39" y="34"/>
                          <a:pt x="44" y="37"/>
                          <a:pt x="45" y="38"/>
                        </a:cubicBezTo>
                        <a:cubicBezTo>
                          <a:pt x="45" y="35"/>
                          <a:pt x="45" y="32"/>
                          <a:pt x="45" y="2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2" name="Freeform 708">
                    <a:extLst>
                      <a:ext uri="{FF2B5EF4-FFF2-40B4-BE49-F238E27FC236}">
                        <a16:creationId xmlns:a16="http://schemas.microsoft.com/office/drawing/2014/main" id="{CAEC68DE-0CE0-47FC-86C8-A3F23DD689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84949" y="4588211"/>
                    <a:ext cx="238916" cy="191132"/>
                  </a:xfrm>
                  <a:custGeom>
                    <a:avLst/>
                    <a:gdLst>
                      <a:gd name="T0" fmla="*/ 50 w 51"/>
                      <a:gd name="T1" fmla="*/ 39 h 41"/>
                      <a:gd name="T2" fmla="*/ 45 w 51"/>
                      <a:gd name="T3" fmla="*/ 37 h 41"/>
                      <a:gd name="T4" fmla="*/ 47 w 51"/>
                      <a:gd name="T5" fmla="*/ 36 h 41"/>
                      <a:gd name="T6" fmla="*/ 42 w 51"/>
                      <a:gd name="T7" fmla="*/ 34 h 41"/>
                      <a:gd name="T8" fmla="*/ 38 w 51"/>
                      <a:gd name="T9" fmla="*/ 30 h 41"/>
                      <a:gd name="T10" fmla="*/ 37 w 51"/>
                      <a:gd name="T11" fmla="*/ 28 h 41"/>
                      <a:gd name="T12" fmla="*/ 34 w 51"/>
                      <a:gd name="T13" fmla="*/ 26 h 41"/>
                      <a:gd name="T14" fmla="*/ 29 w 51"/>
                      <a:gd name="T15" fmla="*/ 21 h 41"/>
                      <a:gd name="T16" fmla="*/ 34 w 51"/>
                      <a:gd name="T17" fmla="*/ 21 h 41"/>
                      <a:gd name="T18" fmla="*/ 34 w 51"/>
                      <a:gd name="T19" fmla="*/ 18 h 41"/>
                      <a:gd name="T20" fmla="*/ 31 w 51"/>
                      <a:gd name="T21" fmla="*/ 17 h 41"/>
                      <a:gd name="T22" fmla="*/ 25 w 51"/>
                      <a:gd name="T23" fmla="*/ 12 h 41"/>
                      <a:gd name="T24" fmla="*/ 19 w 51"/>
                      <a:gd name="T25" fmla="*/ 7 h 41"/>
                      <a:gd name="T26" fmla="*/ 16 w 51"/>
                      <a:gd name="T27" fmla="*/ 6 h 41"/>
                      <a:gd name="T28" fmla="*/ 13 w 51"/>
                      <a:gd name="T29" fmla="*/ 4 h 41"/>
                      <a:gd name="T30" fmla="*/ 8 w 51"/>
                      <a:gd name="T31" fmla="*/ 2 h 41"/>
                      <a:gd name="T32" fmla="*/ 1 w 51"/>
                      <a:gd name="T33" fmla="*/ 0 h 41"/>
                      <a:gd name="T34" fmla="*/ 1 w 51"/>
                      <a:gd name="T35" fmla="*/ 10 h 41"/>
                      <a:gd name="T36" fmla="*/ 1 w 51"/>
                      <a:gd name="T37" fmla="*/ 20 h 41"/>
                      <a:gd name="T38" fmla="*/ 1 w 51"/>
                      <a:gd name="T39" fmla="*/ 25 h 41"/>
                      <a:gd name="T40" fmla="*/ 1 w 51"/>
                      <a:gd name="T41" fmla="*/ 30 h 41"/>
                      <a:gd name="T42" fmla="*/ 4 w 51"/>
                      <a:gd name="T43" fmla="*/ 33 h 41"/>
                      <a:gd name="T44" fmla="*/ 13 w 51"/>
                      <a:gd name="T45" fmla="*/ 31 h 41"/>
                      <a:gd name="T46" fmla="*/ 9 w 51"/>
                      <a:gd name="T47" fmla="*/ 28 h 41"/>
                      <a:gd name="T48" fmla="*/ 14 w 51"/>
                      <a:gd name="T49" fmla="*/ 30 h 41"/>
                      <a:gd name="T50" fmla="*/ 13 w 51"/>
                      <a:gd name="T51" fmla="*/ 26 h 41"/>
                      <a:gd name="T52" fmla="*/ 15 w 51"/>
                      <a:gd name="T53" fmla="*/ 27 h 41"/>
                      <a:gd name="T54" fmla="*/ 18 w 51"/>
                      <a:gd name="T55" fmla="*/ 25 h 41"/>
                      <a:gd name="T56" fmla="*/ 26 w 51"/>
                      <a:gd name="T57" fmla="*/ 27 h 41"/>
                      <a:gd name="T58" fmla="*/ 31 w 51"/>
                      <a:gd name="T59" fmla="*/ 33 h 41"/>
                      <a:gd name="T60" fmla="*/ 36 w 51"/>
                      <a:gd name="T61" fmla="*/ 38 h 41"/>
                      <a:gd name="T62" fmla="*/ 45 w 51"/>
                      <a:gd name="T63" fmla="*/ 40 h 41"/>
                      <a:gd name="T64" fmla="*/ 48 w 51"/>
                      <a:gd name="T65" fmla="*/ 40 h 41"/>
                      <a:gd name="T66" fmla="*/ 50 w 51"/>
                      <a:gd name="T67" fmla="*/ 39 h 41"/>
                      <a:gd name="T68" fmla="*/ 50 w 51"/>
                      <a:gd name="T69" fmla="*/ 39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1" h="41">
                        <a:moveTo>
                          <a:pt x="50" y="39"/>
                        </a:moveTo>
                        <a:cubicBezTo>
                          <a:pt x="48" y="38"/>
                          <a:pt x="46" y="38"/>
                          <a:pt x="45" y="37"/>
                        </a:cubicBezTo>
                        <a:cubicBezTo>
                          <a:pt x="44" y="36"/>
                          <a:pt x="46" y="35"/>
                          <a:pt x="47" y="36"/>
                        </a:cubicBezTo>
                        <a:cubicBezTo>
                          <a:pt x="45" y="35"/>
                          <a:pt x="42" y="36"/>
                          <a:pt x="42" y="34"/>
                        </a:cubicBezTo>
                        <a:cubicBezTo>
                          <a:pt x="42" y="32"/>
                          <a:pt x="39" y="32"/>
                          <a:pt x="38" y="30"/>
                        </a:cubicBezTo>
                        <a:cubicBezTo>
                          <a:pt x="37" y="29"/>
                          <a:pt x="38" y="29"/>
                          <a:pt x="37" y="28"/>
                        </a:cubicBezTo>
                        <a:cubicBezTo>
                          <a:pt x="36" y="27"/>
                          <a:pt x="35" y="27"/>
                          <a:pt x="34" y="26"/>
                        </a:cubicBezTo>
                        <a:cubicBezTo>
                          <a:pt x="34" y="26"/>
                          <a:pt x="30" y="21"/>
                          <a:pt x="29" y="21"/>
                        </a:cubicBezTo>
                        <a:cubicBezTo>
                          <a:pt x="30" y="20"/>
                          <a:pt x="33" y="21"/>
                          <a:pt x="34" y="21"/>
                        </a:cubicBezTo>
                        <a:cubicBezTo>
                          <a:pt x="36" y="21"/>
                          <a:pt x="35" y="20"/>
                          <a:pt x="34" y="18"/>
                        </a:cubicBezTo>
                        <a:cubicBezTo>
                          <a:pt x="34" y="17"/>
                          <a:pt x="32" y="17"/>
                          <a:pt x="31" y="17"/>
                        </a:cubicBezTo>
                        <a:cubicBezTo>
                          <a:pt x="28" y="15"/>
                          <a:pt x="26" y="14"/>
                          <a:pt x="25" y="12"/>
                        </a:cubicBezTo>
                        <a:cubicBezTo>
                          <a:pt x="24" y="10"/>
                          <a:pt x="21" y="8"/>
                          <a:pt x="19" y="7"/>
                        </a:cubicBezTo>
                        <a:cubicBezTo>
                          <a:pt x="18" y="6"/>
                          <a:pt x="17" y="6"/>
                          <a:pt x="16" y="6"/>
                        </a:cubicBezTo>
                        <a:cubicBezTo>
                          <a:pt x="15" y="6"/>
                          <a:pt x="14" y="4"/>
                          <a:pt x="13" y="4"/>
                        </a:cubicBezTo>
                        <a:cubicBezTo>
                          <a:pt x="12" y="3"/>
                          <a:pt x="10" y="3"/>
                          <a:pt x="8" y="2"/>
                        </a:cubicBezTo>
                        <a:cubicBezTo>
                          <a:pt x="6" y="2"/>
                          <a:pt x="4" y="0"/>
                          <a:pt x="1" y="0"/>
                        </a:cubicBezTo>
                        <a:cubicBezTo>
                          <a:pt x="1" y="3"/>
                          <a:pt x="1" y="7"/>
                          <a:pt x="1" y="10"/>
                        </a:cubicBezTo>
                        <a:cubicBezTo>
                          <a:pt x="1" y="13"/>
                          <a:pt x="2" y="17"/>
                          <a:pt x="1" y="20"/>
                        </a:cubicBezTo>
                        <a:cubicBezTo>
                          <a:pt x="0" y="21"/>
                          <a:pt x="1" y="23"/>
                          <a:pt x="1" y="25"/>
                        </a:cubicBezTo>
                        <a:cubicBezTo>
                          <a:pt x="1" y="27"/>
                          <a:pt x="1" y="28"/>
                          <a:pt x="1" y="30"/>
                        </a:cubicBezTo>
                        <a:cubicBezTo>
                          <a:pt x="1" y="33"/>
                          <a:pt x="2" y="33"/>
                          <a:pt x="4" y="33"/>
                        </a:cubicBezTo>
                        <a:cubicBezTo>
                          <a:pt x="7" y="33"/>
                          <a:pt x="10" y="33"/>
                          <a:pt x="13" y="31"/>
                        </a:cubicBezTo>
                        <a:cubicBezTo>
                          <a:pt x="14" y="31"/>
                          <a:pt x="9" y="28"/>
                          <a:pt x="9" y="28"/>
                        </a:cubicBezTo>
                        <a:cubicBezTo>
                          <a:pt x="10" y="28"/>
                          <a:pt x="14" y="31"/>
                          <a:pt x="14" y="30"/>
                        </a:cubicBezTo>
                        <a:cubicBezTo>
                          <a:pt x="14" y="29"/>
                          <a:pt x="13" y="28"/>
                          <a:pt x="13" y="26"/>
                        </a:cubicBezTo>
                        <a:cubicBezTo>
                          <a:pt x="13" y="26"/>
                          <a:pt x="16" y="28"/>
                          <a:pt x="15" y="27"/>
                        </a:cubicBezTo>
                        <a:cubicBezTo>
                          <a:pt x="15" y="25"/>
                          <a:pt x="17" y="25"/>
                          <a:pt x="18" y="25"/>
                        </a:cubicBezTo>
                        <a:cubicBezTo>
                          <a:pt x="19" y="25"/>
                          <a:pt x="26" y="28"/>
                          <a:pt x="26" y="27"/>
                        </a:cubicBezTo>
                        <a:cubicBezTo>
                          <a:pt x="26" y="29"/>
                          <a:pt x="30" y="31"/>
                          <a:pt x="31" y="33"/>
                        </a:cubicBezTo>
                        <a:cubicBezTo>
                          <a:pt x="32" y="35"/>
                          <a:pt x="34" y="38"/>
                          <a:pt x="36" y="38"/>
                        </a:cubicBezTo>
                        <a:cubicBezTo>
                          <a:pt x="39" y="38"/>
                          <a:pt x="42" y="39"/>
                          <a:pt x="45" y="40"/>
                        </a:cubicBezTo>
                        <a:cubicBezTo>
                          <a:pt x="46" y="40"/>
                          <a:pt x="48" y="41"/>
                          <a:pt x="48" y="40"/>
                        </a:cubicBezTo>
                        <a:cubicBezTo>
                          <a:pt x="48" y="39"/>
                          <a:pt x="51" y="39"/>
                          <a:pt x="50" y="39"/>
                        </a:cubicBezTo>
                        <a:cubicBezTo>
                          <a:pt x="49" y="38"/>
                          <a:pt x="51" y="39"/>
                          <a:pt x="50" y="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3" name="Freeform 709">
                    <a:extLst>
                      <a:ext uri="{FF2B5EF4-FFF2-40B4-BE49-F238E27FC236}">
                        <a16:creationId xmlns:a16="http://schemas.microsoft.com/office/drawing/2014/main" id="{A66F1CEE-73FE-4067-9E1E-FE0F86CDCF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42717" y="4414599"/>
                    <a:ext cx="238916" cy="210246"/>
                  </a:xfrm>
                  <a:custGeom>
                    <a:avLst/>
                    <a:gdLst>
                      <a:gd name="T0" fmla="*/ 33 w 51"/>
                      <a:gd name="T1" fmla="*/ 5 h 45"/>
                      <a:gd name="T2" fmla="*/ 29 w 51"/>
                      <a:gd name="T3" fmla="*/ 13 h 45"/>
                      <a:gd name="T4" fmla="*/ 20 w 51"/>
                      <a:gd name="T5" fmla="*/ 16 h 45"/>
                      <a:gd name="T6" fmla="*/ 15 w 51"/>
                      <a:gd name="T7" fmla="*/ 18 h 45"/>
                      <a:gd name="T8" fmla="*/ 10 w 51"/>
                      <a:gd name="T9" fmla="*/ 19 h 45"/>
                      <a:gd name="T10" fmla="*/ 7 w 51"/>
                      <a:gd name="T11" fmla="*/ 18 h 45"/>
                      <a:gd name="T12" fmla="*/ 3 w 51"/>
                      <a:gd name="T13" fmla="*/ 14 h 45"/>
                      <a:gd name="T14" fmla="*/ 0 w 51"/>
                      <a:gd name="T15" fmla="*/ 20 h 45"/>
                      <a:gd name="T16" fmla="*/ 4 w 51"/>
                      <a:gd name="T17" fmla="*/ 29 h 45"/>
                      <a:gd name="T18" fmla="*/ 8 w 51"/>
                      <a:gd name="T19" fmla="*/ 37 h 45"/>
                      <a:gd name="T20" fmla="*/ 13 w 51"/>
                      <a:gd name="T21" fmla="*/ 39 h 45"/>
                      <a:gd name="T22" fmla="*/ 14 w 51"/>
                      <a:gd name="T23" fmla="*/ 41 h 45"/>
                      <a:gd name="T24" fmla="*/ 19 w 51"/>
                      <a:gd name="T25" fmla="*/ 41 h 45"/>
                      <a:gd name="T26" fmla="*/ 21 w 51"/>
                      <a:gd name="T27" fmla="*/ 39 h 45"/>
                      <a:gd name="T28" fmla="*/ 25 w 51"/>
                      <a:gd name="T29" fmla="*/ 40 h 45"/>
                      <a:gd name="T30" fmla="*/ 28 w 51"/>
                      <a:gd name="T31" fmla="*/ 40 h 45"/>
                      <a:gd name="T32" fmla="*/ 31 w 51"/>
                      <a:gd name="T33" fmla="*/ 43 h 45"/>
                      <a:gd name="T34" fmla="*/ 34 w 51"/>
                      <a:gd name="T35" fmla="*/ 42 h 45"/>
                      <a:gd name="T36" fmla="*/ 36 w 51"/>
                      <a:gd name="T37" fmla="*/ 43 h 45"/>
                      <a:gd name="T38" fmla="*/ 37 w 51"/>
                      <a:gd name="T39" fmla="*/ 37 h 45"/>
                      <a:gd name="T40" fmla="*/ 37 w 51"/>
                      <a:gd name="T41" fmla="*/ 33 h 45"/>
                      <a:gd name="T42" fmla="*/ 39 w 51"/>
                      <a:gd name="T43" fmla="*/ 30 h 45"/>
                      <a:gd name="T44" fmla="*/ 42 w 51"/>
                      <a:gd name="T45" fmla="*/ 24 h 45"/>
                      <a:gd name="T46" fmla="*/ 47 w 51"/>
                      <a:gd name="T47" fmla="*/ 19 h 45"/>
                      <a:gd name="T48" fmla="*/ 49 w 51"/>
                      <a:gd name="T49" fmla="*/ 18 h 45"/>
                      <a:gd name="T50" fmla="*/ 45 w 51"/>
                      <a:gd name="T51" fmla="*/ 13 h 45"/>
                      <a:gd name="T52" fmla="*/ 42 w 51"/>
                      <a:gd name="T53" fmla="*/ 7 h 45"/>
                      <a:gd name="T54" fmla="*/ 44 w 51"/>
                      <a:gd name="T55" fmla="*/ 6 h 45"/>
                      <a:gd name="T56" fmla="*/ 44 w 51"/>
                      <a:gd name="T57" fmla="*/ 3 h 45"/>
                      <a:gd name="T58" fmla="*/ 33 w 51"/>
                      <a:gd name="T59" fmla="*/ 5 h 45"/>
                      <a:gd name="T60" fmla="*/ 33 w 51"/>
                      <a:gd name="T61" fmla="*/ 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51" h="45">
                        <a:moveTo>
                          <a:pt x="33" y="5"/>
                        </a:moveTo>
                        <a:cubicBezTo>
                          <a:pt x="32" y="8"/>
                          <a:pt x="31" y="10"/>
                          <a:pt x="29" y="13"/>
                        </a:cubicBezTo>
                        <a:cubicBezTo>
                          <a:pt x="28" y="17"/>
                          <a:pt x="23" y="17"/>
                          <a:pt x="20" y="16"/>
                        </a:cubicBezTo>
                        <a:cubicBezTo>
                          <a:pt x="18" y="15"/>
                          <a:pt x="16" y="17"/>
                          <a:pt x="15" y="18"/>
                        </a:cubicBezTo>
                        <a:cubicBezTo>
                          <a:pt x="14" y="19"/>
                          <a:pt x="11" y="18"/>
                          <a:pt x="10" y="19"/>
                        </a:cubicBezTo>
                        <a:cubicBezTo>
                          <a:pt x="8" y="20"/>
                          <a:pt x="8" y="20"/>
                          <a:pt x="7" y="18"/>
                        </a:cubicBezTo>
                        <a:cubicBezTo>
                          <a:pt x="5" y="17"/>
                          <a:pt x="4" y="16"/>
                          <a:pt x="3" y="14"/>
                        </a:cubicBezTo>
                        <a:cubicBezTo>
                          <a:pt x="2" y="13"/>
                          <a:pt x="0" y="19"/>
                          <a:pt x="0" y="20"/>
                        </a:cubicBezTo>
                        <a:cubicBezTo>
                          <a:pt x="0" y="23"/>
                          <a:pt x="3" y="26"/>
                          <a:pt x="4" y="29"/>
                        </a:cubicBezTo>
                        <a:cubicBezTo>
                          <a:pt x="6" y="32"/>
                          <a:pt x="5" y="35"/>
                          <a:pt x="8" y="37"/>
                        </a:cubicBezTo>
                        <a:cubicBezTo>
                          <a:pt x="10" y="38"/>
                          <a:pt x="12" y="39"/>
                          <a:pt x="13" y="39"/>
                        </a:cubicBezTo>
                        <a:cubicBezTo>
                          <a:pt x="16" y="38"/>
                          <a:pt x="13" y="40"/>
                          <a:pt x="14" y="41"/>
                        </a:cubicBezTo>
                        <a:cubicBezTo>
                          <a:pt x="15" y="41"/>
                          <a:pt x="18" y="41"/>
                          <a:pt x="19" y="41"/>
                        </a:cubicBezTo>
                        <a:cubicBezTo>
                          <a:pt x="20" y="40"/>
                          <a:pt x="20" y="38"/>
                          <a:pt x="21" y="39"/>
                        </a:cubicBezTo>
                        <a:cubicBezTo>
                          <a:pt x="22" y="40"/>
                          <a:pt x="24" y="41"/>
                          <a:pt x="25" y="40"/>
                        </a:cubicBezTo>
                        <a:cubicBezTo>
                          <a:pt x="26" y="40"/>
                          <a:pt x="28" y="39"/>
                          <a:pt x="28" y="40"/>
                        </a:cubicBezTo>
                        <a:cubicBezTo>
                          <a:pt x="29" y="43"/>
                          <a:pt x="27" y="45"/>
                          <a:pt x="31" y="43"/>
                        </a:cubicBezTo>
                        <a:cubicBezTo>
                          <a:pt x="32" y="43"/>
                          <a:pt x="33" y="42"/>
                          <a:pt x="34" y="42"/>
                        </a:cubicBezTo>
                        <a:cubicBezTo>
                          <a:pt x="35" y="42"/>
                          <a:pt x="36" y="43"/>
                          <a:pt x="36" y="43"/>
                        </a:cubicBezTo>
                        <a:cubicBezTo>
                          <a:pt x="37" y="41"/>
                          <a:pt x="35" y="39"/>
                          <a:pt x="37" y="37"/>
                        </a:cubicBezTo>
                        <a:cubicBezTo>
                          <a:pt x="38" y="36"/>
                          <a:pt x="37" y="35"/>
                          <a:pt x="37" y="33"/>
                        </a:cubicBezTo>
                        <a:cubicBezTo>
                          <a:pt x="37" y="32"/>
                          <a:pt x="38" y="31"/>
                          <a:pt x="39" y="30"/>
                        </a:cubicBezTo>
                        <a:cubicBezTo>
                          <a:pt x="41" y="28"/>
                          <a:pt x="43" y="27"/>
                          <a:pt x="42" y="24"/>
                        </a:cubicBezTo>
                        <a:cubicBezTo>
                          <a:pt x="42" y="22"/>
                          <a:pt x="45" y="18"/>
                          <a:pt x="47" y="19"/>
                        </a:cubicBezTo>
                        <a:cubicBezTo>
                          <a:pt x="48" y="20"/>
                          <a:pt x="51" y="19"/>
                          <a:pt x="49" y="18"/>
                        </a:cubicBezTo>
                        <a:cubicBezTo>
                          <a:pt x="48" y="16"/>
                          <a:pt x="45" y="15"/>
                          <a:pt x="45" y="13"/>
                        </a:cubicBezTo>
                        <a:cubicBezTo>
                          <a:pt x="45" y="11"/>
                          <a:pt x="43" y="9"/>
                          <a:pt x="42" y="7"/>
                        </a:cubicBezTo>
                        <a:cubicBezTo>
                          <a:pt x="41" y="4"/>
                          <a:pt x="44" y="7"/>
                          <a:pt x="44" y="6"/>
                        </a:cubicBezTo>
                        <a:cubicBezTo>
                          <a:pt x="45" y="5"/>
                          <a:pt x="41" y="4"/>
                          <a:pt x="44" y="3"/>
                        </a:cubicBezTo>
                        <a:cubicBezTo>
                          <a:pt x="40" y="2"/>
                          <a:pt x="34" y="0"/>
                          <a:pt x="33" y="5"/>
                        </a:cubicBezTo>
                        <a:cubicBezTo>
                          <a:pt x="32" y="7"/>
                          <a:pt x="34" y="3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4" name="Freeform 710">
                    <a:extLst>
                      <a:ext uri="{FF2B5EF4-FFF2-40B4-BE49-F238E27FC236}">
                        <a16:creationId xmlns:a16="http://schemas.microsoft.com/office/drawing/2014/main" id="{FACF33E5-3A3B-4A37-A4E4-677F6B304C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57051" y="4358851"/>
                    <a:ext cx="229360" cy="149721"/>
                  </a:xfrm>
                  <a:custGeom>
                    <a:avLst/>
                    <a:gdLst>
                      <a:gd name="T0" fmla="*/ 45 w 49"/>
                      <a:gd name="T1" fmla="*/ 10 h 32"/>
                      <a:gd name="T2" fmla="*/ 47 w 49"/>
                      <a:gd name="T3" fmla="*/ 8 h 32"/>
                      <a:gd name="T4" fmla="*/ 43 w 49"/>
                      <a:gd name="T5" fmla="*/ 7 h 32"/>
                      <a:gd name="T6" fmla="*/ 42 w 49"/>
                      <a:gd name="T7" fmla="*/ 6 h 32"/>
                      <a:gd name="T8" fmla="*/ 41 w 49"/>
                      <a:gd name="T9" fmla="*/ 6 h 32"/>
                      <a:gd name="T10" fmla="*/ 41 w 49"/>
                      <a:gd name="T11" fmla="*/ 4 h 32"/>
                      <a:gd name="T12" fmla="*/ 39 w 49"/>
                      <a:gd name="T13" fmla="*/ 2 h 32"/>
                      <a:gd name="T14" fmla="*/ 37 w 49"/>
                      <a:gd name="T15" fmla="*/ 2 h 32"/>
                      <a:gd name="T16" fmla="*/ 36 w 49"/>
                      <a:gd name="T17" fmla="*/ 1 h 32"/>
                      <a:gd name="T18" fmla="*/ 32 w 49"/>
                      <a:gd name="T19" fmla="*/ 6 h 32"/>
                      <a:gd name="T20" fmla="*/ 30 w 49"/>
                      <a:gd name="T21" fmla="*/ 8 h 32"/>
                      <a:gd name="T22" fmla="*/ 29 w 49"/>
                      <a:gd name="T23" fmla="*/ 9 h 32"/>
                      <a:gd name="T24" fmla="*/ 29 w 49"/>
                      <a:gd name="T25" fmla="*/ 10 h 32"/>
                      <a:gd name="T26" fmla="*/ 25 w 49"/>
                      <a:gd name="T27" fmla="*/ 12 h 32"/>
                      <a:gd name="T28" fmla="*/ 25 w 49"/>
                      <a:gd name="T29" fmla="*/ 15 h 32"/>
                      <a:gd name="T30" fmla="*/ 27 w 49"/>
                      <a:gd name="T31" fmla="*/ 14 h 32"/>
                      <a:gd name="T32" fmla="*/ 29 w 49"/>
                      <a:gd name="T33" fmla="*/ 13 h 32"/>
                      <a:gd name="T34" fmla="*/ 28 w 49"/>
                      <a:gd name="T35" fmla="*/ 11 h 32"/>
                      <a:gd name="T36" fmla="*/ 29 w 49"/>
                      <a:gd name="T37" fmla="*/ 13 h 32"/>
                      <a:gd name="T38" fmla="*/ 26 w 49"/>
                      <a:gd name="T39" fmla="*/ 14 h 32"/>
                      <a:gd name="T40" fmla="*/ 23 w 49"/>
                      <a:gd name="T41" fmla="*/ 13 h 32"/>
                      <a:gd name="T42" fmla="*/ 14 w 49"/>
                      <a:gd name="T43" fmla="*/ 20 h 32"/>
                      <a:gd name="T44" fmla="*/ 9 w 49"/>
                      <a:gd name="T45" fmla="*/ 23 h 32"/>
                      <a:gd name="T46" fmla="*/ 7 w 49"/>
                      <a:gd name="T47" fmla="*/ 26 h 32"/>
                      <a:gd name="T48" fmla="*/ 9 w 49"/>
                      <a:gd name="T49" fmla="*/ 28 h 32"/>
                      <a:gd name="T50" fmla="*/ 0 w 49"/>
                      <a:gd name="T51" fmla="*/ 26 h 32"/>
                      <a:gd name="T52" fmla="*/ 5 w 49"/>
                      <a:gd name="T53" fmla="*/ 32 h 32"/>
                      <a:gd name="T54" fmla="*/ 7 w 49"/>
                      <a:gd name="T55" fmla="*/ 31 h 32"/>
                      <a:gd name="T56" fmla="*/ 12 w 49"/>
                      <a:gd name="T57" fmla="*/ 30 h 32"/>
                      <a:gd name="T58" fmla="*/ 20 w 49"/>
                      <a:gd name="T59" fmla="*/ 29 h 32"/>
                      <a:gd name="T60" fmla="*/ 27 w 49"/>
                      <a:gd name="T61" fmla="*/ 24 h 32"/>
                      <a:gd name="T62" fmla="*/ 30 w 49"/>
                      <a:gd name="T63" fmla="*/ 18 h 32"/>
                      <a:gd name="T64" fmla="*/ 34 w 49"/>
                      <a:gd name="T65" fmla="*/ 14 h 32"/>
                      <a:gd name="T66" fmla="*/ 43 w 49"/>
                      <a:gd name="T67" fmla="*/ 14 h 32"/>
                      <a:gd name="T68" fmla="*/ 45 w 49"/>
                      <a:gd name="T69" fmla="*/ 1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9" h="32">
                        <a:moveTo>
                          <a:pt x="45" y="10"/>
                        </a:moveTo>
                        <a:cubicBezTo>
                          <a:pt x="48" y="10"/>
                          <a:pt x="49" y="9"/>
                          <a:pt x="47" y="8"/>
                        </a:cubicBezTo>
                        <a:cubicBezTo>
                          <a:pt x="45" y="7"/>
                          <a:pt x="45" y="6"/>
                          <a:pt x="43" y="7"/>
                        </a:cubicBezTo>
                        <a:cubicBezTo>
                          <a:pt x="42" y="8"/>
                          <a:pt x="43" y="7"/>
                          <a:pt x="42" y="6"/>
                        </a:cubicBezTo>
                        <a:cubicBezTo>
                          <a:pt x="42" y="6"/>
                          <a:pt x="41" y="6"/>
                          <a:pt x="41" y="6"/>
                        </a:cubicBezTo>
                        <a:cubicBezTo>
                          <a:pt x="41" y="6"/>
                          <a:pt x="41" y="4"/>
                          <a:pt x="41" y="4"/>
                        </a:cubicBezTo>
                        <a:cubicBezTo>
                          <a:pt x="40" y="3"/>
                          <a:pt x="39" y="2"/>
                          <a:pt x="39" y="2"/>
                        </a:cubicBezTo>
                        <a:cubicBezTo>
                          <a:pt x="37" y="0"/>
                          <a:pt x="38" y="1"/>
                          <a:pt x="37" y="2"/>
                        </a:cubicBezTo>
                        <a:cubicBezTo>
                          <a:pt x="36" y="3"/>
                          <a:pt x="36" y="1"/>
                          <a:pt x="36" y="1"/>
                        </a:cubicBezTo>
                        <a:cubicBezTo>
                          <a:pt x="35" y="1"/>
                          <a:pt x="32" y="5"/>
                          <a:pt x="32" y="6"/>
                        </a:cubicBezTo>
                        <a:cubicBezTo>
                          <a:pt x="31" y="6"/>
                          <a:pt x="30" y="7"/>
                          <a:pt x="30" y="8"/>
                        </a:cubicBezTo>
                        <a:cubicBezTo>
                          <a:pt x="29" y="8"/>
                          <a:pt x="29" y="9"/>
                          <a:pt x="29" y="9"/>
                        </a:cubicBezTo>
                        <a:cubicBezTo>
                          <a:pt x="29" y="10"/>
                          <a:pt x="29" y="10"/>
                          <a:pt x="29" y="10"/>
                        </a:cubicBezTo>
                        <a:cubicBezTo>
                          <a:pt x="29" y="11"/>
                          <a:pt x="26" y="11"/>
                          <a:pt x="25" y="12"/>
                        </a:cubicBezTo>
                        <a:cubicBezTo>
                          <a:pt x="22" y="12"/>
                          <a:pt x="23" y="14"/>
                          <a:pt x="25" y="15"/>
                        </a:cubicBezTo>
                        <a:cubicBezTo>
                          <a:pt x="27" y="17"/>
                          <a:pt x="26" y="15"/>
                          <a:pt x="27" y="14"/>
                        </a:cubicBezTo>
                        <a:cubicBezTo>
                          <a:pt x="27" y="13"/>
                          <a:pt x="29" y="13"/>
                          <a:pt x="29" y="13"/>
                        </a:cubicBezTo>
                        <a:cubicBezTo>
                          <a:pt x="29" y="13"/>
                          <a:pt x="28" y="12"/>
                          <a:pt x="28" y="11"/>
                        </a:cubicBezTo>
                        <a:cubicBezTo>
                          <a:pt x="28" y="12"/>
                          <a:pt x="29" y="13"/>
                          <a:pt x="29" y="13"/>
                        </a:cubicBezTo>
                        <a:cubicBezTo>
                          <a:pt x="29" y="13"/>
                          <a:pt x="27" y="13"/>
                          <a:pt x="26" y="14"/>
                        </a:cubicBezTo>
                        <a:cubicBezTo>
                          <a:pt x="26" y="17"/>
                          <a:pt x="24" y="14"/>
                          <a:pt x="23" y="13"/>
                        </a:cubicBezTo>
                        <a:cubicBezTo>
                          <a:pt x="20" y="16"/>
                          <a:pt x="18" y="19"/>
                          <a:pt x="14" y="20"/>
                        </a:cubicBezTo>
                        <a:cubicBezTo>
                          <a:pt x="12" y="21"/>
                          <a:pt x="10" y="21"/>
                          <a:pt x="9" y="23"/>
                        </a:cubicBezTo>
                        <a:cubicBezTo>
                          <a:pt x="8" y="24"/>
                          <a:pt x="8" y="25"/>
                          <a:pt x="7" y="26"/>
                        </a:cubicBezTo>
                        <a:cubicBezTo>
                          <a:pt x="7" y="27"/>
                          <a:pt x="9" y="28"/>
                          <a:pt x="9" y="28"/>
                        </a:cubicBezTo>
                        <a:cubicBezTo>
                          <a:pt x="8" y="29"/>
                          <a:pt x="1" y="26"/>
                          <a:pt x="0" y="26"/>
                        </a:cubicBezTo>
                        <a:cubicBezTo>
                          <a:pt x="1" y="28"/>
                          <a:pt x="3" y="31"/>
                          <a:pt x="5" y="32"/>
                        </a:cubicBezTo>
                        <a:cubicBezTo>
                          <a:pt x="6" y="32"/>
                          <a:pt x="7" y="31"/>
                          <a:pt x="7" y="31"/>
                        </a:cubicBezTo>
                        <a:cubicBezTo>
                          <a:pt x="9" y="30"/>
                          <a:pt x="12" y="31"/>
                          <a:pt x="12" y="30"/>
                        </a:cubicBezTo>
                        <a:cubicBezTo>
                          <a:pt x="15" y="27"/>
                          <a:pt x="17" y="28"/>
                          <a:pt x="20" y="29"/>
                        </a:cubicBezTo>
                        <a:cubicBezTo>
                          <a:pt x="23" y="29"/>
                          <a:pt x="26" y="27"/>
                          <a:pt x="27" y="24"/>
                        </a:cubicBezTo>
                        <a:cubicBezTo>
                          <a:pt x="28" y="22"/>
                          <a:pt x="29" y="20"/>
                          <a:pt x="30" y="18"/>
                        </a:cubicBezTo>
                        <a:cubicBezTo>
                          <a:pt x="30" y="15"/>
                          <a:pt x="31" y="14"/>
                          <a:pt x="34" y="14"/>
                        </a:cubicBezTo>
                        <a:cubicBezTo>
                          <a:pt x="37" y="14"/>
                          <a:pt x="40" y="15"/>
                          <a:pt x="43" y="14"/>
                        </a:cubicBezTo>
                        <a:cubicBezTo>
                          <a:pt x="47" y="13"/>
                          <a:pt x="40" y="10"/>
                          <a:pt x="45" y="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5" name="Freeform 711">
                    <a:extLst>
                      <a:ext uri="{FF2B5EF4-FFF2-40B4-BE49-F238E27FC236}">
                        <a16:creationId xmlns:a16="http://schemas.microsoft.com/office/drawing/2014/main" id="{4AF3651A-D31B-4F52-A026-4CAEE6838F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90370" y="3839607"/>
                    <a:ext cx="79638" cy="46190"/>
                  </a:xfrm>
                  <a:custGeom>
                    <a:avLst/>
                    <a:gdLst>
                      <a:gd name="T0" fmla="*/ 2 w 17"/>
                      <a:gd name="T1" fmla="*/ 8 h 10"/>
                      <a:gd name="T2" fmla="*/ 7 w 17"/>
                      <a:gd name="T3" fmla="*/ 9 h 10"/>
                      <a:gd name="T4" fmla="*/ 12 w 17"/>
                      <a:gd name="T5" fmla="*/ 9 h 10"/>
                      <a:gd name="T6" fmla="*/ 16 w 17"/>
                      <a:gd name="T7" fmla="*/ 8 h 10"/>
                      <a:gd name="T8" fmla="*/ 15 w 17"/>
                      <a:gd name="T9" fmla="*/ 3 h 10"/>
                      <a:gd name="T10" fmla="*/ 10 w 17"/>
                      <a:gd name="T11" fmla="*/ 3 h 10"/>
                      <a:gd name="T12" fmla="*/ 6 w 17"/>
                      <a:gd name="T13" fmla="*/ 1 h 10"/>
                      <a:gd name="T14" fmla="*/ 2 w 17"/>
                      <a:gd name="T15" fmla="*/ 8 h 10"/>
                      <a:gd name="T16" fmla="*/ 2 w 17"/>
                      <a:gd name="T17" fmla="*/ 8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10">
                        <a:moveTo>
                          <a:pt x="2" y="8"/>
                        </a:moveTo>
                        <a:cubicBezTo>
                          <a:pt x="3" y="9"/>
                          <a:pt x="6" y="10"/>
                          <a:pt x="7" y="9"/>
                        </a:cubicBezTo>
                        <a:cubicBezTo>
                          <a:pt x="9" y="8"/>
                          <a:pt x="10" y="10"/>
                          <a:pt x="12" y="9"/>
                        </a:cubicBezTo>
                        <a:cubicBezTo>
                          <a:pt x="13" y="9"/>
                          <a:pt x="17" y="9"/>
                          <a:pt x="16" y="8"/>
                        </a:cubicBezTo>
                        <a:cubicBezTo>
                          <a:pt x="15" y="6"/>
                          <a:pt x="14" y="5"/>
                          <a:pt x="15" y="3"/>
                        </a:cubicBezTo>
                        <a:cubicBezTo>
                          <a:pt x="13" y="2"/>
                          <a:pt x="11" y="4"/>
                          <a:pt x="10" y="3"/>
                        </a:cubicBezTo>
                        <a:cubicBezTo>
                          <a:pt x="9" y="2"/>
                          <a:pt x="7" y="0"/>
                          <a:pt x="6" y="1"/>
                        </a:cubicBezTo>
                        <a:cubicBezTo>
                          <a:pt x="4" y="3"/>
                          <a:pt x="0" y="6"/>
                          <a:pt x="2" y="8"/>
                        </a:cubicBezTo>
                        <a:cubicBezTo>
                          <a:pt x="3" y="9"/>
                          <a:pt x="1" y="7"/>
                          <a:pt x="2" y="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6" name="Freeform 712">
                    <a:extLst>
                      <a:ext uri="{FF2B5EF4-FFF2-40B4-BE49-F238E27FC236}">
                        <a16:creationId xmlns:a16="http://schemas.microsoft.com/office/drawing/2014/main" id="{74C7FB7A-26DF-4A50-A2B9-2FA4C2183B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07201" y="3787046"/>
                    <a:ext cx="173611" cy="108308"/>
                  </a:xfrm>
                  <a:custGeom>
                    <a:avLst/>
                    <a:gdLst>
                      <a:gd name="T0" fmla="*/ 1 w 37"/>
                      <a:gd name="T1" fmla="*/ 3 h 23"/>
                      <a:gd name="T2" fmla="*/ 0 w 37"/>
                      <a:gd name="T3" fmla="*/ 9 h 23"/>
                      <a:gd name="T4" fmla="*/ 5 w 37"/>
                      <a:gd name="T5" fmla="*/ 13 h 23"/>
                      <a:gd name="T6" fmla="*/ 7 w 37"/>
                      <a:gd name="T7" fmla="*/ 14 h 23"/>
                      <a:gd name="T8" fmla="*/ 12 w 37"/>
                      <a:gd name="T9" fmla="*/ 15 h 23"/>
                      <a:gd name="T10" fmla="*/ 15 w 37"/>
                      <a:gd name="T11" fmla="*/ 16 h 23"/>
                      <a:gd name="T12" fmla="*/ 19 w 37"/>
                      <a:gd name="T13" fmla="*/ 16 h 23"/>
                      <a:gd name="T14" fmla="*/ 22 w 37"/>
                      <a:gd name="T15" fmla="*/ 19 h 23"/>
                      <a:gd name="T16" fmla="*/ 26 w 37"/>
                      <a:gd name="T17" fmla="*/ 20 h 23"/>
                      <a:gd name="T18" fmla="*/ 29 w 37"/>
                      <a:gd name="T19" fmla="*/ 22 h 23"/>
                      <a:gd name="T20" fmla="*/ 32 w 37"/>
                      <a:gd name="T21" fmla="*/ 20 h 23"/>
                      <a:gd name="T22" fmla="*/ 35 w 37"/>
                      <a:gd name="T23" fmla="*/ 22 h 23"/>
                      <a:gd name="T24" fmla="*/ 37 w 37"/>
                      <a:gd name="T25" fmla="*/ 21 h 23"/>
                      <a:gd name="T26" fmla="*/ 37 w 37"/>
                      <a:gd name="T27" fmla="*/ 18 h 23"/>
                      <a:gd name="T28" fmla="*/ 37 w 37"/>
                      <a:gd name="T29" fmla="*/ 14 h 23"/>
                      <a:gd name="T30" fmla="*/ 32 w 37"/>
                      <a:gd name="T31" fmla="*/ 14 h 23"/>
                      <a:gd name="T32" fmla="*/ 31 w 37"/>
                      <a:gd name="T33" fmla="*/ 13 h 23"/>
                      <a:gd name="T34" fmla="*/ 28 w 37"/>
                      <a:gd name="T35" fmla="*/ 13 h 23"/>
                      <a:gd name="T36" fmla="*/ 26 w 37"/>
                      <a:gd name="T37" fmla="*/ 12 h 23"/>
                      <a:gd name="T38" fmla="*/ 24 w 37"/>
                      <a:gd name="T39" fmla="*/ 12 h 23"/>
                      <a:gd name="T40" fmla="*/ 20 w 37"/>
                      <a:gd name="T41" fmla="*/ 10 h 23"/>
                      <a:gd name="T42" fmla="*/ 18 w 37"/>
                      <a:gd name="T43" fmla="*/ 8 h 23"/>
                      <a:gd name="T44" fmla="*/ 16 w 37"/>
                      <a:gd name="T45" fmla="*/ 7 h 23"/>
                      <a:gd name="T46" fmla="*/ 10 w 37"/>
                      <a:gd name="T47" fmla="*/ 2 h 23"/>
                      <a:gd name="T48" fmla="*/ 8 w 37"/>
                      <a:gd name="T49" fmla="*/ 0 h 23"/>
                      <a:gd name="T50" fmla="*/ 5 w 37"/>
                      <a:gd name="T51" fmla="*/ 2 h 23"/>
                      <a:gd name="T52" fmla="*/ 4 w 37"/>
                      <a:gd name="T53" fmla="*/ 2 h 23"/>
                      <a:gd name="T54" fmla="*/ 1 w 37"/>
                      <a:gd name="T55" fmla="*/ 3 h 23"/>
                      <a:gd name="T56" fmla="*/ 1 w 37"/>
                      <a:gd name="T57" fmla="*/ 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7" h="23">
                        <a:moveTo>
                          <a:pt x="1" y="3"/>
                        </a:moveTo>
                        <a:cubicBezTo>
                          <a:pt x="0" y="4"/>
                          <a:pt x="0" y="8"/>
                          <a:pt x="0" y="9"/>
                        </a:cubicBezTo>
                        <a:cubicBezTo>
                          <a:pt x="1" y="10"/>
                          <a:pt x="4" y="11"/>
                          <a:pt x="5" y="13"/>
                        </a:cubicBezTo>
                        <a:cubicBezTo>
                          <a:pt x="6" y="13"/>
                          <a:pt x="7" y="14"/>
                          <a:pt x="7" y="14"/>
                        </a:cubicBezTo>
                        <a:cubicBezTo>
                          <a:pt x="9" y="15"/>
                          <a:pt x="10" y="14"/>
                          <a:pt x="12" y="15"/>
                        </a:cubicBezTo>
                        <a:cubicBezTo>
                          <a:pt x="13" y="15"/>
                          <a:pt x="14" y="16"/>
                          <a:pt x="15" y="16"/>
                        </a:cubicBezTo>
                        <a:cubicBezTo>
                          <a:pt x="16" y="16"/>
                          <a:pt x="18" y="16"/>
                          <a:pt x="19" y="16"/>
                        </a:cubicBezTo>
                        <a:cubicBezTo>
                          <a:pt x="20" y="17"/>
                          <a:pt x="21" y="18"/>
                          <a:pt x="22" y="19"/>
                        </a:cubicBezTo>
                        <a:cubicBezTo>
                          <a:pt x="23" y="19"/>
                          <a:pt x="25" y="19"/>
                          <a:pt x="26" y="20"/>
                        </a:cubicBezTo>
                        <a:cubicBezTo>
                          <a:pt x="27" y="20"/>
                          <a:pt x="28" y="22"/>
                          <a:pt x="29" y="22"/>
                        </a:cubicBezTo>
                        <a:cubicBezTo>
                          <a:pt x="30" y="22"/>
                          <a:pt x="31" y="20"/>
                          <a:pt x="32" y="20"/>
                        </a:cubicBezTo>
                        <a:cubicBezTo>
                          <a:pt x="33" y="21"/>
                          <a:pt x="33" y="23"/>
                          <a:pt x="35" y="22"/>
                        </a:cubicBezTo>
                        <a:cubicBezTo>
                          <a:pt x="35" y="22"/>
                          <a:pt x="37" y="21"/>
                          <a:pt x="37" y="21"/>
                        </a:cubicBezTo>
                        <a:cubicBezTo>
                          <a:pt x="37" y="20"/>
                          <a:pt x="37" y="19"/>
                          <a:pt x="37" y="18"/>
                        </a:cubicBezTo>
                        <a:cubicBezTo>
                          <a:pt x="36" y="17"/>
                          <a:pt x="37" y="16"/>
                          <a:pt x="37" y="14"/>
                        </a:cubicBezTo>
                        <a:cubicBezTo>
                          <a:pt x="35" y="14"/>
                          <a:pt x="34" y="15"/>
                          <a:pt x="32" y="14"/>
                        </a:cubicBezTo>
                        <a:cubicBezTo>
                          <a:pt x="32" y="14"/>
                          <a:pt x="31" y="13"/>
                          <a:pt x="31" y="13"/>
                        </a:cubicBezTo>
                        <a:cubicBezTo>
                          <a:pt x="30" y="13"/>
                          <a:pt x="29" y="14"/>
                          <a:pt x="28" y="13"/>
                        </a:cubicBezTo>
                        <a:cubicBezTo>
                          <a:pt x="28" y="13"/>
                          <a:pt x="27" y="12"/>
                          <a:pt x="26" y="12"/>
                        </a:cubicBezTo>
                        <a:cubicBezTo>
                          <a:pt x="25" y="12"/>
                          <a:pt x="24" y="14"/>
                          <a:pt x="24" y="12"/>
                        </a:cubicBezTo>
                        <a:cubicBezTo>
                          <a:pt x="22" y="10"/>
                          <a:pt x="21" y="11"/>
                          <a:pt x="20" y="10"/>
                        </a:cubicBezTo>
                        <a:cubicBezTo>
                          <a:pt x="19" y="9"/>
                          <a:pt x="19" y="8"/>
                          <a:pt x="18" y="8"/>
                        </a:cubicBezTo>
                        <a:cubicBezTo>
                          <a:pt x="17" y="7"/>
                          <a:pt x="16" y="7"/>
                          <a:pt x="16" y="7"/>
                        </a:cubicBezTo>
                        <a:cubicBezTo>
                          <a:pt x="14" y="6"/>
                          <a:pt x="11" y="4"/>
                          <a:pt x="10" y="2"/>
                        </a:cubicBezTo>
                        <a:cubicBezTo>
                          <a:pt x="10" y="1"/>
                          <a:pt x="9" y="0"/>
                          <a:pt x="8" y="0"/>
                        </a:cubicBezTo>
                        <a:cubicBezTo>
                          <a:pt x="6" y="0"/>
                          <a:pt x="6" y="1"/>
                          <a:pt x="5" y="2"/>
                        </a:cubicBezTo>
                        <a:cubicBezTo>
                          <a:pt x="5" y="3"/>
                          <a:pt x="4" y="2"/>
                          <a:pt x="4" y="2"/>
                        </a:cubicBezTo>
                        <a:cubicBezTo>
                          <a:pt x="3" y="3"/>
                          <a:pt x="2" y="3"/>
                          <a:pt x="1" y="3"/>
                        </a:cubicBezTo>
                        <a:cubicBezTo>
                          <a:pt x="0" y="4"/>
                          <a:pt x="2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7" name="Freeform 713">
                    <a:extLst>
                      <a:ext uri="{FF2B5EF4-FFF2-40B4-BE49-F238E27FC236}">
                        <a16:creationId xmlns:a16="http://schemas.microsoft.com/office/drawing/2014/main" id="{76D03ABF-3E5F-4511-B6E9-1F4960EA6E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88218" y="4180460"/>
                    <a:ext cx="130606" cy="108308"/>
                  </a:xfrm>
                  <a:custGeom>
                    <a:avLst/>
                    <a:gdLst>
                      <a:gd name="T0" fmla="*/ 14 w 28"/>
                      <a:gd name="T1" fmla="*/ 19 h 23"/>
                      <a:gd name="T2" fmla="*/ 19 w 28"/>
                      <a:gd name="T3" fmla="*/ 18 h 23"/>
                      <a:gd name="T4" fmla="*/ 19 w 28"/>
                      <a:gd name="T5" fmla="*/ 15 h 23"/>
                      <a:gd name="T6" fmla="*/ 21 w 28"/>
                      <a:gd name="T7" fmla="*/ 14 h 23"/>
                      <a:gd name="T8" fmla="*/ 24 w 28"/>
                      <a:gd name="T9" fmla="*/ 12 h 23"/>
                      <a:gd name="T10" fmla="*/ 27 w 28"/>
                      <a:gd name="T11" fmla="*/ 9 h 23"/>
                      <a:gd name="T12" fmla="*/ 26 w 28"/>
                      <a:gd name="T13" fmla="*/ 1 h 23"/>
                      <a:gd name="T14" fmla="*/ 22 w 28"/>
                      <a:gd name="T15" fmla="*/ 1 h 23"/>
                      <a:gd name="T16" fmla="*/ 19 w 28"/>
                      <a:gd name="T17" fmla="*/ 2 h 23"/>
                      <a:gd name="T18" fmla="*/ 17 w 28"/>
                      <a:gd name="T19" fmla="*/ 2 h 23"/>
                      <a:gd name="T20" fmla="*/ 3 w 28"/>
                      <a:gd name="T21" fmla="*/ 3 h 23"/>
                      <a:gd name="T22" fmla="*/ 0 w 28"/>
                      <a:gd name="T23" fmla="*/ 7 h 23"/>
                      <a:gd name="T24" fmla="*/ 1 w 28"/>
                      <a:gd name="T25" fmla="*/ 10 h 23"/>
                      <a:gd name="T26" fmla="*/ 3 w 28"/>
                      <a:gd name="T27" fmla="*/ 14 h 23"/>
                      <a:gd name="T28" fmla="*/ 5 w 28"/>
                      <a:gd name="T29" fmla="*/ 18 h 23"/>
                      <a:gd name="T30" fmla="*/ 6 w 28"/>
                      <a:gd name="T31" fmla="*/ 19 h 23"/>
                      <a:gd name="T32" fmla="*/ 7 w 28"/>
                      <a:gd name="T33" fmla="*/ 21 h 23"/>
                      <a:gd name="T34" fmla="*/ 8 w 28"/>
                      <a:gd name="T35" fmla="*/ 23 h 23"/>
                      <a:gd name="T36" fmla="*/ 14 w 28"/>
                      <a:gd name="T37" fmla="*/ 19 h 23"/>
                      <a:gd name="T38" fmla="*/ 14 w 28"/>
                      <a:gd name="T39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8" h="23">
                        <a:moveTo>
                          <a:pt x="14" y="19"/>
                        </a:moveTo>
                        <a:cubicBezTo>
                          <a:pt x="14" y="18"/>
                          <a:pt x="20" y="20"/>
                          <a:pt x="19" y="18"/>
                        </a:cubicBezTo>
                        <a:cubicBezTo>
                          <a:pt x="19" y="18"/>
                          <a:pt x="18" y="15"/>
                          <a:pt x="19" y="15"/>
                        </a:cubicBezTo>
                        <a:cubicBezTo>
                          <a:pt x="20" y="15"/>
                          <a:pt x="21" y="16"/>
                          <a:pt x="21" y="14"/>
                        </a:cubicBezTo>
                        <a:cubicBezTo>
                          <a:pt x="21" y="12"/>
                          <a:pt x="23" y="13"/>
                          <a:pt x="24" y="12"/>
                        </a:cubicBezTo>
                        <a:cubicBezTo>
                          <a:pt x="26" y="12"/>
                          <a:pt x="26" y="10"/>
                          <a:pt x="27" y="9"/>
                        </a:cubicBezTo>
                        <a:cubicBezTo>
                          <a:pt x="28" y="7"/>
                          <a:pt x="25" y="2"/>
                          <a:pt x="26" y="1"/>
                        </a:cubicBezTo>
                        <a:cubicBezTo>
                          <a:pt x="24" y="2"/>
                          <a:pt x="24" y="2"/>
                          <a:pt x="22" y="1"/>
                        </a:cubicBezTo>
                        <a:cubicBezTo>
                          <a:pt x="21" y="0"/>
                          <a:pt x="19" y="2"/>
                          <a:pt x="19" y="2"/>
                        </a:cubicBezTo>
                        <a:cubicBezTo>
                          <a:pt x="19" y="4"/>
                          <a:pt x="17" y="2"/>
                          <a:pt x="17" y="2"/>
                        </a:cubicBezTo>
                        <a:cubicBezTo>
                          <a:pt x="13" y="1"/>
                          <a:pt x="6" y="0"/>
                          <a:pt x="3" y="3"/>
                        </a:cubicBezTo>
                        <a:cubicBezTo>
                          <a:pt x="2" y="4"/>
                          <a:pt x="0" y="5"/>
                          <a:pt x="0" y="7"/>
                        </a:cubicBezTo>
                        <a:cubicBezTo>
                          <a:pt x="0" y="8"/>
                          <a:pt x="1" y="9"/>
                          <a:pt x="1" y="10"/>
                        </a:cubicBezTo>
                        <a:cubicBezTo>
                          <a:pt x="3" y="11"/>
                          <a:pt x="3" y="13"/>
                          <a:pt x="3" y="14"/>
                        </a:cubicBezTo>
                        <a:cubicBezTo>
                          <a:pt x="4" y="16"/>
                          <a:pt x="4" y="17"/>
                          <a:pt x="5" y="18"/>
                        </a:cubicBezTo>
                        <a:cubicBezTo>
                          <a:pt x="5" y="19"/>
                          <a:pt x="6" y="18"/>
                          <a:pt x="6" y="19"/>
                        </a:cubicBezTo>
                        <a:cubicBezTo>
                          <a:pt x="7" y="19"/>
                          <a:pt x="6" y="20"/>
                          <a:pt x="7" y="21"/>
                        </a:cubicBezTo>
                        <a:cubicBezTo>
                          <a:pt x="9" y="21"/>
                          <a:pt x="8" y="22"/>
                          <a:pt x="8" y="23"/>
                        </a:cubicBezTo>
                        <a:cubicBezTo>
                          <a:pt x="8" y="22"/>
                          <a:pt x="14" y="20"/>
                          <a:pt x="14" y="19"/>
                        </a:cubicBezTo>
                        <a:cubicBezTo>
                          <a:pt x="14" y="19"/>
                          <a:pt x="14" y="20"/>
                          <a:pt x="14" y="1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8" name="Freeform 714">
                    <a:extLst>
                      <a:ext uri="{FF2B5EF4-FFF2-40B4-BE49-F238E27FC236}">
                        <a16:creationId xmlns:a16="http://schemas.microsoft.com/office/drawing/2014/main" id="{D541ED05-D67A-4B67-AACA-85DEBBE847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37249" y="4371593"/>
                    <a:ext cx="103530" cy="122645"/>
                  </a:xfrm>
                  <a:custGeom>
                    <a:avLst/>
                    <a:gdLst>
                      <a:gd name="T0" fmla="*/ 10 w 22"/>
                      <a:gd name="T1" fmla="*/ 3 h 26"/>
                      <a:gd name="T2" fmla="*/ 7 w 22"/>
                      <a:gd name="T3" fmla="*/ 4 h 26"/>
                      <a:gd name="T4" fmla="*/ 6 w 22"/>
                      <a:gd name="T5" fmla="*/ 4 h 26"/>
                      <a:gd name="T6" fmla="*/ 5 w 22"/>
                      <a:gd name="T7" fmla="*/ 1 h 26"/>
                      <a:gd name="T8" fmla="*/ 0 w 22"/>
                      <a:gd name="T9" fmla="*/ 0 h 26"/>
                      <a:gd name="T10" fmla="*/ 1 w 22"/>
                      <a:gd name="T11" fmla="*/ 6 h 26"/>
                      <a:gd name="T12" fmla="*/ 4 w 22"/>
                      <a:gd name="T13" fmla="*/ 14 h 26"/>
                      <a:gd name="T14" fmla="*/ 9 w 22"/>
                      <a:gd name="T15" fmla="*/ 21 h 26"/>
                      <a:gd name="T16" fmla="*/ 19 w 22"/>
                      <a:gd name="T17" fmla="*/ 26 h 26"/>
                      <a:gd name="T18" fmla="*/ 20 w 22"/>
                      <a:gd name="T19" fmla="*/ 23 h 26"/>
                      <a:gd name="T20" fmla="*/ 16 w 22"/>
                      <a:gd name="T21" fmla="*/ 14 h 26"/>
                      <a:gd name="T22" fmla="*/ 16 w 22"/>
                      <a:gd name="T23" fmla="*/ 6 h 26"/>
                      <a:gd name="T24" fmla="*/ 10 w 22"/>
                      <a:gd name="T25" fmla="*/ 3 h 26"/>
                      <a:gd name="T26" fmla="*/ 10 w 22"/>
                      <a:gd name="T27" fmla="*/ 3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2" h="26">
                        <a:moveTo>
                          <a:pt x="10" y="3"/>
                        </a:moveTo>
                        <a:cubicBezTo>
                          <a:pt x="9" y="3"/>
                          <a:pt x="8" y="4"/>
                          <a:pt x="7" y="4"/>
                        </a:cubicBezTo>
                        <a:cubicBezTo>
                          <a:pt x="7" y="3"/>
                          <a:pt x="6" y="4"/>
                          <a:pt x="6" y="4"/>
                        </a:cubicBezTo>
                        <a:cubicBezTo>
                          <a:pt x="5" y="4"/>
                          <a:pt x="5" y="2"/>
                          <a:pt x="5" y="1"/>
                        </a:cubicBezTo>
                        <a:cubicBezTo>
                          <a:pt x="4" y="0"/>
                          <a:pt x="2" y="0"/>
                          <a:pt x="0" y="0"/>
                        </a:cubicBezTo>
                        <a:cubicBezTo>
                          <a:pt x="1" y="1"/>
                          <a:pt x="1" y="4"/>
                          <a:pt x="1" y="6"/>
                        </a:cubicBezTo>
                        <a:cubicBezTo>
                          <a:pt x="2" y="8"/>
                          <a:pt x="3" y="11"/>
                          <a:pt x="4" y="14"/>
                        </a:cubicBezTo>
                        <a:cubicBezTo>
                          <a:pt x="6" y="16"/>
                          <a:pt x="7" y="19"/>
                          <a:pt x="9" y="21"/>
                        </a:cubicBezTo>
                        <a:cubicBezTo>
                          <a:pt x="12" y="22"/>
                          <a:pt x="15" y="26"/>
                          <a:pt x="19" y="26"/>
                        </a:cubicBezTo>
                        <a:cubicBezTo>
                          <a:pt x="22" y="26"/>
                          <a:pt x="21" y="25"/>
                          <a:pt x="20" y="23"/>
                        </a:cubicBezTo>
                        <a:cubicBezTo>
                          <a:pt x="18" y="20"/>
                          <a:pt x="16" y="18"/>
                          <a:pt x="16" y="14"/>
                        </a:cubicBezTo>
                        <a:cubicBezTo>
                          <a:pt x="16" y="11"/>
                          <a:pt x="18" y="9"/>
                          <a:pt x="16" y="6"/>
                        </a:cubicBezTo>
                        <a:cubicBezTo>
                          <a:pt x="15" y="5"/>
                          <a:pt x="11" y="0"/>
                          <a:pt x="10" y="3"/>
                        </a:cubicBezTo>
                        <a:cubicBezTo>
                          <a:pt x="9" y="4"/>
                          <a:pt x="10" y="2"/>
                          <a:pt x="10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09" name="Freeform 715">
                    <a:extLst>
                      <a:ext uri="{FF2B5EF4-FFF2-40B4-BE49-F238E27FC236}">
                        <a16:creationId xmlns:a16="http://schemas.microsoft.com/office/drawing/2014/main" id="{3387D1C2-2184-4199-A4B5-0662B54294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54294" y="3132416"/>
                    <a:ext cx="1400048" cy="912659"/>
                  </a:xfrm>
                  <a:custGeom>
                    <a:avLst/>
                    <a:gdLst>
                      <a:gd name="T0" fmla="*/ 279 w 300"/>
                      <a:gd name="T1" fmla="*/ 37 h 195"/>
                      <a:gd name="T2" fmla="*/ 244 w 300"/>
                      <a:gd name="T3" fmla="*/ 1 h 195"/>
                      <a:gd name="T4" fmla="*/ 223 w 300"/>
                      <a:gd name="T5" fmla="*/ 18 h 195"/>
                      <a:gd name="T6" fmla="*/ 214 w 300"/>
                      <a:gd name="T7" fmla="*/ 27 h 195"/>
                      <a:gd name="T8" fmla="*/ 205 w 300"/>
                      <a:gd name="T9" fmla="*/ 39 h 195"/>
                      <a:gd name="T10" fmla="*/ 224 w 300"/>
                      <a:gd name="T11" fmla="*/ 46 h 195"/>
                      <a:gd name="T12" fmla="*/ 197 w 300"/>
                      <a:gd name="T13" fmla="*/ 55 h 195"/>
                      <a:gd name="T14" fmla="*/ 180 w 300"/>
                      <a:gd name="T15" fmla="*/ 66 h 195"/>
                      <a:gd name="T16" fmla="*/ 146 w 300"/>
                      <a:gd name="T17" fmla="*/ 75 h 195"/>
                      <a:gd name="T18" fmla="*/ 121 w 300"/>
                      <a:gd name="T19" fmla="*/ 70 h 195"/>
                      <a:gd name="T20" fmla="*/ 94 w 300"/>
                      <a:gd name="T21" fmla="*/ 56 h 195"/>
                      <a:gd name="T22" fmla="*/ 66 w 300"/>
                      <a:gd name="T23" fmla="*/ 30 h 195"/>
                      <a:gd name="T24" fmla="*/ 56 w 300"/>
                      <a:gd name="T25" fmla="*/ 44 h 195"/>
                      <a:gd name="T26" fmla="*/ 44 w 300"/>
                      <a:gd name="T27" fmla="*/ 51 h 195"/>
                      <a:gd name="T28" fmla="*/ 34 w 300"/>
                      <a:gd name="T29" fmla="*/ 63 h 195"/>
                      <a:gd name="T30" fmla="*/ 28 w 300"/>
                      <a:gd name="T31" fmla="*/ 76 h 195"/>
                      <a:gd name="T32" fmla="*/ 11 w 300"/>
                      <a:gd name="T33" fmla="*/ 84 h 195"/>
                      <a:gd name="T34" fmla="*/ 1 w 300"/>
                      <a:gd name="T35" fmla="*/ 91 h 195"/>
                      <a:gd name="T36" fmla="*/ 7 w 300"/>
                      <a:gd name="T37" fmla="*/ 103 h 195"/>
                      <a:gd name="T38" fmla="*/ 23 w 300"/>
                      <a:gd name="T39" fmla="*/ 111 h 195"/>
                      <a:gd name="T40" fmla="*/ 27 w 300"/>
                      <a:gd name="T41" fmla="*/ 121 h 195"/>
                      <a:gd name="T42" fmla="*/ 27 w 300"/>
                      <a:gd name="T43" fmla="*/ 135 h 195"/>
                      <a:gd name="T44" fmla="*/ 40 w 300"/>
                      <a:gd name="T45" fmla="*/ 140 h 195"/>
                      <a:gd name="T46" fmla="*/ 62 w 300"/>
                      <a:gd name="T47" fmla="*/ 154 h 195"/>
                      <a:gd name="T48" fmla="*/ 74 w 300"/>
                      <a:gd name="T49" fmla="*/ 156 h 195"/>
                      <a:gd name="T50" fmla="*/ 92 w 300"/>
                      <a:gd name="T51" fmla="*/ 151 h 195"/>
                      <a:gd name="T52" fmla="*/ 106 w 300"/>
                      <a:gd name="T53" fmla="*/ 146 h 195"/>
                      <a:gd name="T54" fmla="*/ 116 w 300"/>
                      <a:gd name="T55" fmla="*/ 155 h 195"/>
                      <a:gd name="T56" fmla="*/ 117 w 300"/>
                      <a:gd name="T57" fmla="*/ 166 h 195"/>
                      <a:gd name="T58" fmla="*/ 119 w 300"/>
                      <a:gd name="T59" fmla="*/ 178 h 195"/>
                      <a:gd name="T60" fmla="*/ 125 w 300"/>
                      <a:gd name="T61" fmla="*/ 187 h 195"/>
                      <a:gd name="T62" fmla="*/ 134 w 300"/>
                      <a:gd name="T63" fmla="*/ 186 h 195"/>
                      <a:gd name="T64" fmla="*/ 143 w 300"/>
                      <a:gd name="T65" fmla="*/ 182 h 195"/>
                      <a:gd name="T66" fmla="*/ 155 w 300"/>
                      <a:gd name="T67" fmla="*/ 180 h 195"/>
                      <a:gd name="T68" fmla="*/ 168 w 300"/>
                      <a:gd name="T69" fmla="*/ 186 h 195"/>
                      <a:gd name="T70" fmla="*/ 175 w 300"/>
                      <a:gd name="T71" fmla="*/ 195 h 195"/>
                      <a:gd name="T72" fmla="*/ 189 w 300"/>
                      <a:gd name="T73" fmla="*/ 186 h 195"/>
                      <a:gd name="T74" fmla="*/ 202 w 300"/>
                      <a:gd name="T75" fmla="*/ 182 h 195"/>
                      <a:gd name="T76" fmla="*/ 215 w 300"/>
                      <a:gd name="T77" fmla="*/ 173 h 195"/>
                      <a:gd name="T78" fmla="*/ 221 w 300"/>
                      <a:gd name="T79" fmla="*/ 164 h 195"/>
                      <a:gd name="T80" fmla="*/ 228 w 300"/>
                      <a:gd name="T81" fmla="*/ 156 h 195"/>
                      <a:gd name="T82" fmla="*/ 232 w 300"/>
                      <a:gd name="T83" fmla="*/ 149 h 195"/>
                      <a:gd name="T84" fmla="*/ 236 w 300"/>
                      <a:gd name="T85" fmla="*/ 143 h 195"/>
                      <a:gd name="T86" fmla="*/ 231 w 300"/>
                      <a:gd name="T87" fmla="*/ 139 h 195"/>
                      <a:gd name="T88" fmla="*/ 229 w 300"/>
                      <a:gd name="T89" fmla="*/ 132 h 195"/>
                      <a:gd name="T90" fmla="*/ 221 w 300"/>
                      <a:gd name="T91" fmla="*/ 115 h 195"/>
                      <a:gd name="T92" fmla="*/ 229 w 300"/>
                      <a:gd name="T93" fmla="*/ 106 h 195"/>
                      <a:gd name="T94" fmla="*/ 238 w 300"/>
                      <a:gd name="T95" fmla="*/ 102 h 195"/>
                      <a:gd name="T96" fmla="*/ 220 w 300"/>
                      <a:gd name="T97" fmla="*/ 102 h 195"/>
                      <a:gd name="T98" fmla="*/ 221 w 300"/>
                      <a:gd name="T99" fmla="*/ 90 h 195"/>
                      <a:gd name="T100" fmla="*/ 234 w 300"/>
                      <a:gd name="T101" fmla="*/ 87 h 195"/>
                      <a:gd name="T102" fmla="*/ 238 w 300"/>
                      <a:gd name="T103" fmla="*/ 89 h 195"/>
                      <a:gd name="T104" fmla="*/ 259 w 300"/>
                      <a:gd name="T105" fmla="*/ 77 h 195"/>
                      <a:gd name="T106" fmla="*/ 271 w 300"/>
                      <a:gd name="T107" fmla="*/ 72 h 195"/>
                      <a:gd name="T108" fmla="*/ 281 w 300"/>
                      <a:gd name="T109" fmla="*/ 60 h 195"/>
                      <a:gd name="T110" fmla="*/ 295 w 300"/>
                      <a:gd name="T111" fmla="*/ 47 h 1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00" h="195">
                        <a:moveTo>
                          <a:pt x="298" y="37"/>
                        </a:moveTo>
                        <a:cubicBezTo>
                          <a:pt x="298" y="35"/>
                          <a:pt x="294" y="36"/>
                          <a:pt x="293" y="37"/>
                        </a:cubicBezTo>
                        <a:cubicBezTo>
                          <a:pt x="291" y="37"/>
                          <a:pt x="290" y="38"/>
                          <a:pt x="288" y="39"/>
                        </a:cubicBezTo>
                        <a:cubicBezTo>
                          <a:pt x="286" y="40"/>
                          <a:pt x="279" y="40"/>
                          <a:pt x="279" y="37"/>
                        </a:cubicBezTo>
                        <a:cubicBezTo>
                          <a:pt x="277" y="33"/>
                          <a:pt x="276" y="31"/>
                          <a:pt x="272" y="29"/>
                        </a:cubicBezTo>
                        <a:cubicBezTo>
                          <a:pt x="269" y="28"/>
                          <a:pt x="263" y="28"/>
                          <a:pt x="262" y="24"/>
                        </a:cubicBezTo>
                        <a:cubicBezTo>
                          <a:pt x="261" y="18"/>
                          <a:pt x="259" y="11"/>
                          <a:pt x="255" y="6"/>
                        </a:cubicBezTo>
                        <a:cubicBezTo>
                          <a:pt x="252" y="3"/>
                          <a:pt x="248" y="3"/>
                          <a:pt x="244" y="1"/>
                        </a:cubicBezTo>
                        <a:cubicBezTo>
                          <a:pt x="240" y="0"/>
                          <a:pt x="233" y="1"/>
                          <a:pt x="229" y="3"/>
                        </a:cubicBezTo>
                        <a:cubicBezTo>
                          <a:pt x="228" y="4"/>
                          <a:pt x="226" y="5"/>
                          <a:pt x="225" y="6"/>
                        </a:cubicBezTo>
                        <a:cubicBezTo>
                          <a:pt x="225" y="7"/>
                          <a:pt x="228" y="7"/>
                          <a:pt x="228" y="8"/>
                        </a:cubicBezTo>
                        <a:cubicBezTo>
                          <a:pt x="229" y="12"/>
                          <a:pt x="224" y="15"/>
                          <a:pt x="223" y="18"/>
                        </a:cubicBezTo>
                        <a:cubicBezTo>
                          <a:pt x="222" y="19"/>
                          <a:pt x="222" y="20"/>
                          <a:pt x="222" y="21"/>
                        </a:cubicBezTo>
                        <a:cubicBezTo>
                          <a:pt x="222" y="22"/>
                          <a:pt x="222" y="22"/>
                          <a:pt x="222" y="23"/>
                        </a:cubicBezTo>
                        <a:cubicBezTo>
                          <a:pt x="222" y="25"/>
                          <a:pt x="219" y="25"/>
                          <a:pt x="217" y="26"/>
                        </a:cubicBezTo>
                        <a:cubicBezTo>
                          <a:pt x="216" y="26"/>
                          <a:pt x="215" y="27"/>
                          <a:pt x="214" y="27"/>
                        </a:cubicBezTo>
                        <a:cubicBezTo>
                          <a:pt x="213" y="27"/>
                          <a:pt x="208" y="25"/>
                          <a:pt x="208" y="25"/>
                        </a:cubicBezTo>
                        <a:cubicBezTo>
                          <a:pt x="207" y="27"/>
                          <a:pt x="206" y="30"/>
                          <a:pt x="205" y="32"/>
                        </a:cubicBezTo>
                        <a:cubicBezTo>
                          <a:pt x="205" y="33"/>
                          <a:pt x="204" y="34"/>
                          <a:pt x="204" y="35"/>
                        </a:cubicBezTo>
                        <a:cubicBezTo>
                          <a:pt x="204" y="35"/>
                          <a:pt x="202" y="41"/>
                          <a:pt x="205" y="39"/>
                        </a:cubicBezTo>
                        <a:cubicBezTo>
                          <a:pt x="206" y="38"/>
                          <a:pt x="206" y="38"/>
                          <a:pt x="208" y="38"/>
                        </a:cubicBezTo>
                        <a:cubicBezTo>
                          <a:pt x="209" y="38"/>
                          <a:pt x="211" y="40"/>
                          <a:pt x="212" y="39"/>
                        </a:cubicBezTo>
                        <a:cubicBezTo>
                          <a:pt x="216" y="36"/>
                          <a:pt x="219" y="38"/>
                          <a:pt x="222" y="42"/>
                        </a:cubicBezTo>
                        <a:cubicBezTo>
                          <a:pt x="223" y="43"/>
                          <a:pt x="225" y="45"/>
                          <a:pt x="224" y="46"/>
                        </a:cubicBezTo>
                        <a:cubicBezTo>
                          <a:pt x="224" y="46"/>
                          <a:pt x="220" y="45"/>
                          <a:pt x="219" y="45"/>
                        </a:cubicBezTo>
                        <a:cubicBezTo>
                          <a:pt x="216" y="46"/>
                          <a:pt x="212" y="46"/>
                          <a:pt x="209" y="47"/>
                        </a:cubicBezTo>
                        <a:cubicBezTo>
                          <a:pt x="206" y="48"/>
                          <a:pt x="206" y="54"/>
                          <a:pt x="202" y="54"/>
                        </a:cubicBezTo>
                        <a:cubicBezTo>
                          <a:pt x="200" y="54"/>
                          <a:pt x="198" y="53"/>
                          <a:pt x="197" y="55"/>
                        </a:cubicBezTo>
                        <a:cubicBezTo>
                          <a:pt x="196" y="56"/>
                          <a:pt x="194" y="58"/>
                          <a:pt x="192" y="58"/>
                        </a:cubicBezTo>
                        <a:cubicBezTo>
                          <a:pt x="189" y="57"/>
                          <a:pt x="183" y="53"/>
                          <a:pt x="182" y="59"/>
                        </a:cubicBezTo>
                        <a:cubicBezTo>
                          <a:pt x="182" y="61"/>
                          <a:pt x="184" y="62"/>
                          <a:pt x="184" y="63"/>
                        </a:cubicBezTo>
                        <a:cubicBezTo>
                          <a:pt x="184" y="65"/>
                          <a:pt x="181" y="65"/>
                          <a:pt x="180" y="66"/>
                        </a:cubicBezTo>
                        <a:cubicBezTo>
                          <a:pt x="177" y="69"/>
                          <a:pt x="176" y="72"/>
                          <a:pt x="172" y="72"/>
                        </a:cubicBezTo>
                        <a:cubicBezTo>
                          <a:pt x="167" y="72"/>
                          <a:pt x="162" y="72"/>
                          <a:pt x="157" y="73"/>
                        </a:cubicBezTo>
                        <a:cubicBezTo>
                          <a:pt x="155" y="74"/>
                          <a:pt x="151" y="78"/>
                          <a:pt x="150" y="77"/>
                        </a:cubicBezTo>
                        <a:cubicBezTo>
                          <a:pt x="148" y="77"/>
                          <a:pt x="147" y="75"/>
                          <a:pt x="146" y="75"/>
                        </a:cubicBezTo>
                        <a:cubicBezTo>
                          <a:pt x="144" y="75"/>
                          <a:pt x="143" y="75"/>
                          <a:pt x="141" y="75"/>
                        </a:cubicBezTo>
                        <a:cubicBezTo>
                          <a:pt x="139" y="74"/>
                          <a:pt x="137" y="74"/>
                          <a:pt x="135" y="72"/>
                        </a:cubicBezTo>
                        <a:cubicBezTo>
                          <a:pt x="133" y="71"/>
                          <a:pt x="132" y="71"/>
                          <a:pt x="131" y="70"/>
                        </a:cubicBezTo>
                        <a:cubicBezTo>
                          <a:pt x="127" y="70"/>
                          <a:pt x="125" y="70"/>
                          <a:pt x="121" y="70"/>
                        </a:cubicBezTo>
                        <a:cubicBezTo>
                          <a:pt x="118" y="70"/>
                          <a:pt x="113" y="71"/>
                          <a:pt x="109" y="70"/>
                        </a:cubicBezTo>
                        <a:cubicBezTo>
                          <a:pt x="108" y="70"/>
                          <a:pt x="107" y="68"/>
                          <a:pt x="107" y="67"/>
                        </a:cubicBezTo>
                        <a:cubicBezTo>
                          <a:pt x="105" y="65"/>
                          <a:pt x="104" y="63"/>
                          <a:pt x="102" y="61"/>
                        </a:cubicBezTo>
                        <a:cubicBezTo>
                          <a:pt x="99" y="59"/>
                          <a:pt x="97" y="56"/>
                          <a:pt x="94" y="56"/>
                        </a:cubicBezTo>
                        <a:cubicBezTo>
                          <a:pt x="92" y="56"/>
                          <a:pt x="81" y="56"/>
                          <a:pt x="83" y="52"/>
                        </a:cubicBezTo>
                        <a:cubicBezTo>
                          <a:pt x="85" y="48"/>
                          <a:pt x="84" y="41"/>
                          <a:pt x="79" y="38"/>
                        </a:cubicBezTo>
                        <a:cubicBezTo>
                          <a:pt x="75" y="35"/>
                          <a:pt x="70" y="35"/>
                          <a:pt x="69" y="29"/>
                        </a:cubicBezTo>
                        <a:cubicBezTo>
                          <a:pt x="68" y="30"/>
                          <a:pt x="67" y="29"/>
                          <a:pt x="66" y="30"/>
                        </a:cubicBezTo>
                        <a:cubicBezTo>
                          <a:pt x="65" y="31"/>
                          <a:pt x="65" y="31"/>
                          <a:pt x="65" y="32"/>
                        </a:cubicBezTo>
                        <a:cubicBezTo>
                          <a:pt x="63" y="35"/>
                          <a:pt x="60" y="34"/>
                          <a:pt x="59" y="37"/>
                        </a:cubicBezTo>
                        <a:cubicBezTo>
                          <a:pt x="59" y="39"/>
                          <a:pt x="61" y="41"/>
                          <a:pt x="60" y="42"/>
                        </a:cubicBezTo>
                        <a:cubicBezTo>
                          <a:pt x="59" y="43"/>
                          <a:pt x="57" y="44"/>
                          <a:pt x="56" y="44"/>
                        </a:cubicBezTo>
                        <a:cubicBezTo>
                          <a:pt x="55" y="45"/>
                          <a:pt x="54" y="43"/>
                          <a:pt x="53" y="44"/>
                        </a:cubicBezTo>
                        <a:cubicBezTo>
                          <a:pt x="51" y="44"/>
                          <a:pt x="50" y="43"/>
                          <a:pt x="48" y="42"/>
                        </a:cubicBezTo>
                        <a:cubicBezTo>
                          <a:pt x="47" y="41"/>
                          <a:pt x="46" y="46"/>
                          <a:pt x="45" y="47"/>
                        </a:cubicBezTo>
                        <a:cubicBezTo>
                          <a:pt x="45" y="48"/>
                          <a:pt x="44" y="50"/>
                          <a:pt x="44" y="51"/>
                        </a:cubicBezTo>
                        <a:cubicBezTo>
                          <a:pt x="44" y="53"/>
                          <a:pt x="45" y="53"/>
                          <a:pt x="45" y="54"/>
                        </a:cubicBezTo>
                        <a:cubicBezTo>
                          <a:pt x="45" y="56"/>
                          <a:pt x="39" y="54"/>
                          <a:pt x="39" y="54"/>
                        </a:cubicBezTo>
                        <a:cubicBezTo>
                          <a:pt x="37" y="55"/>
                          <a:pt x="33" y="55"/>
                          <a:pt x="32" y="56"/>
                        </a:cubicBezTo>
                        <a:cubicBezTo>
                          <a:pt x="33" y="55"/>
                          <a:pt x="34" y="62"/>
                          <a:pt x="34" y="63"/>
                        </a:cubicBezTo>
                        <a:cubicBezTo>
                          <a:pt x="35" y="64"/>
                          <a:pt x="36" y="65"/>
                          <a:pt x="37" y="66"/>
                        </a:cubicBezTo>
                        <a:cubicBezTo>
                          <a:pt x="37" y="67"/>
                          <a:pt x="34" y="69"/>
                          <a:pt x="33" y="70"/>
                        </a:cubicBezTo>
                        <a:cubicBezTo>
                          <a:pt x="32" y="71"/>
                          <a:pt x="33" y="74"/>
                          <a:pt x="32" y="74"/>
                        </a:cubicBezTo>
                        <a:cubicBezTo>
                          <a:pt x="31" y="75"/>
                          <a:pt x="29" y="75"/>
                          <a:pt x="28" y="76"/>
                        </a:cubicBezTo>
                        <a:cubicBezTo>
                          <a:pt x="26" y="77"/>
                          <a:pt x="25" y="78"/>
                          <a:pt x="24" y="79"/>
                        </a:cubicBezTo>
                        <a:cubicBezTo>
                          <a:pt x="22" y="79"/>
                          <a:pt x="21" y="79"/>
                          <a:pt x="19" y="80"/>
                        </a:cubicBezTo>
                        <a:cubicBezTo>
                          <a:pt x="17" y="80"/>
                          <a:pt x="16" y="81"/>
                          <a:pt x="15" y="83"/>
                        </a:cubicBezTo>
                        <a:cubicBezTo>
                          <a:pt x="15" y="83"/>
                          <a:pt x="11" y="84"/>
                          <a:pt x="11" y="84"/>
                        </a:cubicBezTo>
                        <a:cubicBezTo>
                          <a:pt x="11" y="84"/>
                          <a:pt x="11" y="83"/>
                          <a:pt x="11" y="83"/>
                        </a:cubicBezTo>
                        <a:cubicBezTo>
                          <a:pt x="10" y="83"/>
                          <a:pt x="9" y="83"/>
                          <a:pt x="7" y="83"/>
                        </a:cubicBezTo>
                        <a:cubicBezTo>
                          <a:pt x="6" y="83"/>
                          <a:pt x="3" y="85"/>
                          <a:pt x="3" y="86"/>
                        </a:cubicBezTo>
                        <a:cubicBezTo>
                          <a:pt x="2" y="88"/>
                          <a:pt x="1" y="90"/>
                          <a:pt x="1" y="91"/>
                        </a:cubicBezTo>
                        <a:cubicBezTo>
                          <a:pt x="0" y="93"/>
                          <a:pt x="3" y="95"/>
                          <a:pt x="4" y="95"/>
                        </a:cubicBezTo>
                        <a:cubicBezTo>
                          <a:pt x="7" y="95"/>
                          <a:pt x="6" y="95"/>
                          <a:pt x="7" y="98"/>
                        </a:cubicBezTo>
                        <a:cubicBezTo>
                          <a:pt x="7" y="99"/>
                          <a:pt x="8" y="99"/>
                          <a:pt x="8" y="101"/>
                        </a:cubicBezTo>
                        <a:cubicBezTo>
                          <a:pt x="8" y="101"/>
                          <a:pt x="7" y="103"/>
                          <a:pt x="7" y="103"/>
                        </a:cubicBezTo>
                        <a:cubicBezTo>
                          <a:pt x="9" y="104"/>
                          <a:pt x="10" y="104"/>
                          <a:pt x="11" y="105"/>
                        </a:cubicBezTo>
                        <a:cubicBezTo>
                          <a:pt x="13" y="107"/>
                          <a:pt x="12" y="109"/>
                          <a:pt x="14" y="110"/>
                        </a:cubicBezTo>
                        <a:cubicBezTo>
                          <a:pt x="16" y="111"/>
                          <a:pt x="18" y="112"/>
                          <a:pt x="20" y="113"/>
                        </a:cubicBezTo>
                        <a:cubicBezTo>
                          <a:pt x="21" y="113"/>
                          <a:pt x="22" y="112"/>
                          <a:pt x="23" y="111"/>
                        </a:cubicBezTo>
                        <a:cubicBezTo>
                          <a:pt x="26" y="109"/>
                          <a:pt x="31" y="110"/>
                          <a:pt x="33" y="113"/>
                        </a:cubicBezTo>
                        <a:cubicBezTo>
                          <a:pt x="34" y="115"/>
                          <a:pt x="32" y="116"/>
                          <a:pt x="31" y="117"/>
                        </a:cubicBezTo>
                        <a:cubicBezTo>
                          <a:pt x="30" y="118"/>
                          <a:pt x="30" y="118"/>
                          <a:pt x="30" y="119"/>
                        </a:cubicBezTo>
                        <a:cubicBezTo>
                          <a:pt x="29" y="121"/>
                          <a:pt x="28" y="121"/>
                          <a:pt x="27" y="121"/>
                        </a:cubicBezTo>
                        <a:cubicBezTo>
                          <a:pt x="24" y="123"/>
                          <a:pt x="32" y="126"/>
                          <a:pt x="29" y="128"/>
                        </a:cubicBezTo>
                        <a:cubicBezTo>
                          <a:pt x="28" y="130"/>
                          <a:pt x="27" y="129"/>
                          <a:pt x="25" y="129"/>
                        </a:cubicBezTo>
                        <a:cubicBezTo>
                          <a:pt x="21" y="128"/>
                          <a:pt x="26" y="132"/>
                          <a:pt x="26" y="132"/>
                        </a:cubicBezTo>
                        <a:cubicBezTo>
                          <a:pt x="26" y="134"/>
                          <a:pt x="25" y="135"/>
                          <a:pt x="27" y="135"/>
                        </a:cubicBezTo>
                        <a:cubicBezTo>
                          <a:pt x="29" y="136"/>
                          <a:pt x="29" y="137"/>
                          <a:pt x="31" y="138"/>
                        </a:cubicBezTo>
                        <a:cubicBezTo>
                          <a:pt x="33" y="138"/>
                          <a:pt x="34" y="140"/>
                          <a:pt x="36" y="141"/>
                        </a:cubicBezTo>
                        <a:cubicBezTo>
                          <a:pt x="36" y="141"/>
                          <a:pt x="37" y="142"/>
                          <a:pt x="38" y="142"/>
                        </a:cubicBezTo>
                        <a:cubicBezTo>
                          <a:pt x="39" y="142"/>
                          <a:pt x="38" y="140"/>
                          <a:pt x="40" y="140"/>
                        </a:cubicBezTo>
                        <a:cubicBezTo>
                          <a:pt x="44" y="140"/>
                          <a:pt x="46" y="147"/>
                          <a:pt x="50" y="147"/>
                        </a:cubicBezTo>
                        <a:cubicBezTo>
                          <a:pt x="52" y="147"/>
                          <a:pt x="52" y="150"/>
                          <a:pt x="54" y="150"/>
                        </a:cubicBezTo>
                        <a:cubicBezTo>
                          <a:pt x="56" y="151"/>
                          <a:pt x="57" y="153"/>
                          <a:pt x="58" y="153"/>
                        </a:cubicBezTo>
                        <a:cubicBezTo>
                          <a:pt x="60" y="151"/>
                          <a:pt x="60" y="154"/>
                          <a:pt x="62" y="154"/>
                        </a:cubicBezTo>
                        <a:cubicBezTo>
                          <a:pt x="63" y="154"/>
                          <a:pt x="63" y="153"/>
                          <a:pt x="64" y="153"/>
                        </a:cubicBezTo>
                        <a:cubicBezTo>
                          <a:pt x="65" y="153"/>
                          <a:pt x="65" y="154"/>
                          <a:pt x="66" y="155"/>
                        </a:cubicBezTo>
                        <a:cubicBezTo>
                          <a:pt x="68" y="155"/>
                          <a:pt x="70" y="155"/>
                          <a:pt x="72" y="154"/>
                        </a:cubicBezTo>
                        <a:cubicBezTo>
                          <a:pt x="75" y="153"/>
                          <a:pt x="73" y="155"/>
                          <a:pt x="74" y="156"/>
                        </a:cubicBezTo>
                        <a:cubicBezTo>
                          <a:pt x="74" y="156"/>
                          <a:pt x="76" y="153"/>
                          <a:pt x="77" y="153"/>
                        </a:cubicBezTo>
                        <a:cubicBezTo>
                          <a:pt x="78" y="152"/>
                          <a:pt x="80" y="152"/>
                          <a:pt x="81" y="153"/>
                        </a:cubicBezTo>
                        <a:cubicBezTo>
                          <a:pt x="83" y="155"/>
                          <a:pt x="85" y="153"/>
                          <a:pt x="87" y="154"/>
                        </a:cubicBezTo>
                        <a:cubicBezTo>
                          <a:pt x="89" y="155"/>
                          <a:pt x="91" y="153"/>
                          <a:pt x="92" y="151"/>
                        </a:cubicBezTo>
                        <a:cubicBezTo>
                          <a:pt x="93" y="151"/>
                          <a:pt x="93" y="150"/>
                          <a:pt x="94" y="150"/>
                        </a:cubicBezTo>
                        <a:cubicBezTo>
                          <a:pt x="95" y="149"/>
                          <a:pt x="96" y="150"/>
                          <a:pt x="97" y="149"/>
                        </a:cubicBezTo>
                        <a:cubicBezTo>
                          <a:pt x="98" y="148"/>
                          <a:pt x="99" y="146"/>
                          <a:pt x="101" y="147"/>
                        </a:cubicBezTo>
                        <a:cubicBezTo>
                          <a:pt x="103" y="148"/>
                          <a:pt x="103" y="148"/>
                          <a:pt x="106" y="146"/>
                        </a:cubicBezTo>
                        <a:cubicBezTo>
                          <a:pt x="107" y="145"/>
                          <a:pt x="109" y="148"/>
                          <a:pt x="109" y="149"/>
                        </a:cubicBezTo>
                        <a:cubicBezTo>
                          <a:pt x="108" y="151"/>
                          <a:pt x="106" y="152"/>
                          <a:pt x="108" y="152"/>
                        </a:cubicBezTo>
                        <a:cubicBezTo>
                          <a:pt x="111" y="152"/>
                          <a:pt x="111" y="152"/>
                          <a:pt x="114" y="151"/>
                        </a:cubicBezTo>
                        <a:cubicBezTo>
                          <a:pt x="115" y="151"/>
                          <a:pt x="116" y="154"/>
                          <a:pt x="116" y="155"/>
                        </a:cubicBezTo>
                        <a:cubicBezTo>
                          <a:pt x="116" y="155"/>
                          <a:pt x="116" y="157"/>
                          <a:pt x="117" y="156"/>
                        </a:cubicBezTo>
                        <a:cubicBezTo>
                          <a:pt x="117" y="156"/>
                          <a:pt x="119" y="156"/>
                          <a:pt x="119" y="157"/>
                        </a:cubicBezTo>
                        <a:cubicBezTo>
                          <a:pt x="119" y="158"/>
                          <a:pt x="117" y="159"/>
                          <a:pt x="118" y="160"/>
                        </a:cubicBezTo>
                        <a:cubicBezTo>
                          <a:pt x="119" y="162"/>
                          <a:pt x="118" y="165"/>
                          <a:pt x="117" y="166"/>
                        </a:cubicBezTo>
                        <a:cubicBezTo>
                          <a:pt x="116" y="168"/>
                          <a:pt x="114" y="169"/>
                          <a:pt x="113" y="170"/>
                        </a:cubicBezTo>
                        <a:cubicBezTo>
                          <a:pt x="113" y="171"/>
                          <a:pt x="113" y="176"/>
                          <a:pt x="112" y="175"/>
                        </a:cubicBezTo>
                        <a:cubicBezTo>
                          <a:pt x="113" y="176"/>
                          <a:pt x="119" y="173"/>
                          <a:pt x="120" y="175"/>
                        </a:cubicBezTo>
                        <a:cubicBezTo>
                          <a:pt x="120" y="175"/>
                          <a:pt x="118" y="176"/>
                          <a:pt x="119" y="178"/>
                        </a:cubicBezTo>
                        <a:cubicBezTo>
                          <a:pt x="120" y="180"/>
                          <a:pt x="123" y="180"/>
                          <a:pt x="122" y="181"/>
                        </a:cubicBezTo>
                        <a:cubicBezTo>
                          <a:pt x="122" y="182"/>
                          <a:pt x="121" y="184"/>
                          <a:pt x="121" y="185"/>
                        </a:cubicBezTo>
                        <a:cubicBezTo>
                          <a:pt x="122" y="186"/>
                          <a:pt x="125" y="185"/>
                          <a:pt x="125" y="186"/>
                        </a:cubicBezTo>
                        <a:cubicBezTo>
                          <a:pt x="125" y="186"/>
                          <a:pt x="125" y="187"/>
                          <a:pt x="125" y="187"/>
                        </a:cubicBezTo>
                        <a:cubicBezTo>
                          <a:pt x="125" y="189"/>
                          <a:pt x="126" y="188"/>
                          <a:pt x="127" y="188"/>
                        </a:cubicBezTo>
                        <a:cubicBezTo>
                          <a:pt x="128" y="188"/>
                          <a:pt x="129" y="187"/>
                          <a:pt x="130" y="188"/>
                        </a:cubicBezTo>
                        <a:cubicBezTo>
                          <a:pt x="131" y="188"/>
                          <a:pt x="132" y="189"/>
                          <a:pt x="133" y="190"/>
                        </a:cubicBezTo>
                        <a:cubicBezTo>
                          <a:pt x="135" y="191"/>
                          <a:pt x="134" y="187"/>
                          <a:pt x="134" y="186"/>
                        </a:cubicBezTo>
                        <a:cubicBezTo>
                          <a:pt x="132" y="182"/>
                          <a:pt x="134" y="184"/>
                          <a:pt x="136" y="182"/>
                        </a:cubicBezTo>
                        <a:cubicBezTo>
                          <a:pt x="138" y="181"/>
                          <a:pt x="137" y="182"/>
                          <a:pt x="139" y="183"/>
                        </a:cubicBezTo>
                        <a:cubicBezTo>
                          <a:pt x="139" y="183"/>
                          <a:pt x="141" y="182"/>
                          <a:pt x="141" y="182"/>
                        </a:cubicBezTo>
                        <a:cubicBezTo>
                          <a:pt x="141" y="183"/>
                          <a:pt x="143" y="181"/>
                          <a:pt x="143" y="182"/>
                        </a:cubicBezTo>
                        <a:cubicBezTo>
                          <a:pt x="144" y="183"/>
                          <a:pt x="144" y="184"/>
                          <a:pt x="146" y="182"/>
                        </a:cubicBezTo>
                        <a:cubicBezTo>
                          <a:pt x="147" y="181"/>
                          <a:pt x="147" y="182"/>
                          <a:pt x="148" y="181"/>
                        </a:cubicBezTo>
                        <a:cubicBezTo>
                          <a:pt x="149" y="180"/>
                          <a:pt x="149" y="178"/>
                          <a:pt x="151" y="178"/>
                        </a:cubicBezTo>
                        <a:cubicBezTo>
                          <a:pt x="152" y="178"/>
                          <a:pt x="153" y="180"/>
                          <a:pt x="155" y="180"/>
                        </a:cubicBezTo>
                        <a:cubicBezTo>
                          <a:pt x="155" y="180"/>
                          <a:pt x="159" y="181"/>
                          <a:pt x="159" y="181"/>
                        </a:cubicBezTo>
                        <a:cubicBezTo>
                          <a:pt x="159" y="182"/>
                          <a:pt x="157" y="183"/>
                          <a:pt x="157" y="184"/>
                        </a:cubicBezTo>
                        <a:cubicBezTo>
                          <a:pt x="158" y="185"/>
                          <a:pt x="160" y="186"/>
                          <a:pt x="161" y="187"/>
                        </a:cubicBezTo>
                        <a:cubicBezTo>
                          <a:pt x="163" y="188"/>
                          <a:pt x="167" y="189"/>
                          <a:pt x="168" y="186"/>
                        </a:cubicBezTo>
                        <a:cubicBezTo>
                          <a:pt x="168" y="186"/>
                          <a:pt x="170" y="188"/>
                          <a:pt x="170" y="188"/>
                        </a:cubicBezTo>
                        <a:cubicBezTo>
                          <a:pt x="171" y="189"/>
                          <a:pt x="172" y="187"/>
                          <a:pt x="174" y="188"/>
                        </a:cubicBezTo>
                        <a:cubicBezTo>
                          <a:pt x="175" y="189"/>
                          <a:pt x="173" y="190"/>
                          <a:pt x="173" y="191"/>
                        </a:cubicBezTo>
                        <a:cubicBezTo>
                          <a:pt x="173" y="192"/>
                          <a:pt x="175" y="194"/>
                          <a:pt x="175" y="195"/>
                        </a:cubicBezTo>
                        <a:cubicBezTo>
                          <a:pt x="176" y="195"/>
                          <a:pt x="177" y="194"/>
                          <a:pt x="178" y="194"/>
                        </a:cubicBezTo>
                        <a:cubicBezTo>
                          <a:pt x="178" y="193"/>
                          <a:pt x="175" y="192"/>
                          <a:pt x="176" y="191"/>
                        </a:cubicBezTo>
                        <a:cubicBezTo>
                          <a:pt x="178" y="188"/>
                          <a:pt x="180" y="188"/>
                          <a:pt x="183" y="187"/>
                        </a:cubicBezTo>
                        <a:cubicBezTo>
                          <a:pt x="185" y="186"/>
                          <a:pt x="187" y="186"/>
                          <a:pt x="189" y="186"/>
                        </a:cubicBezTo>
                        <a:cubicBezTo>
                          <a:pt x="190" y="186"/>
                          <a:pt x="190" y="184"/>
                          <a:pt x="191" y="184"/>
                        </a:cubicBezTo>
                        <a:cubicBezTo>
                          <a:pt x="193" y="184"/>
                          <a:pt x="192" y="183"/>
                          <a:pt x="192" y="182"/>
                        </a:cubicBezTo>
                        <a:cubicBezTo>
                          <a:pt x="192" y="183"/>
                          <a:pt x="196" y="182"/>
                          <a:pt x="196" y="182"/>
                        </a:cubicBezTo>
                        <a:cubicBezTo>
                          <a:pt x="198" y="181"/>
                          <a:pt x="200" y="182"/>
                          <a:pt x="202" y="182"/>
                        </a:cubicBezTo>
                        <a:cubicBezTo>
                          <a:pt x="204" y="182"/>
                          <a:pt x="205" y="181"/>
                          <a:pt x="207" y="180"/>
                        </a:cubicBezTo>
                        <a:cubicBezTo>
                          <a:pt x="208" y="180"/>
                          <a:pt x="208" y="177"/>
                          <a:pt x="209" y="177"/>
                        </a:cubicBezTo>
                        <a:cubicBezTo>
                          <a:pt x="211" y="177"/>
                          <a:pt x="212" y="176"/>
                          <a:pt x="213" y="175"/>
                        </a:cubicBezTo>
                        <a:cubicBezTo>
                          <a:pt x="214" y="175"/>
                          <a:pt x="215" y="174"/>
                          <a:pt x="215" y="173"/>
                        </a:cubicBezTo>
                        <a:cubicBezTo>
                          <a:pt x="214" y="173"/>
                          <a:pt x="218" y="172"/>
                          <a:pt x="218" y="172"/>
                        </a:cubicBezTo>
                        <a:cubicBezTo>
                          <a:pt x="219" y="171"/>
                          <a:pt x="220" y="169"/>
                          <a:pt x="221" y="168"/>
                        </a:cubicBezTo>
                        <a:cubicBezTo>
                          <a:pt x="222" y="167"/>
                          <a:pt x="222" y="167"/>
                          <a:pt x="222" y="166"/>
                        </a:cubicBezTo>
                        <a:cubicBezTo>
                          <a:pt x="223" y="164"/>
                          <a:pt x="221" y="165"/>
                          <a:pt x="221" y="164"/>
                        </a:cubicBezTo>
                        <a:cubicBezTo>
                          <a:pt x="221" y="164"/>
                          <a:pt x="226" y="164"/>
                          <a:pt x="223" y="162"/>
                        </a:cubicBezTo>
                        <a:cubicBezTo>
                          <a:pt x="222" y="161"/>
                          <a:pt x="223" y="161"/>
                          <a:pt x="224" y="161"/>
                        </a:cubicBezTo>
                        <a:cubicBezTo>
                          <a:pt x="225" y="161"/>
                          <a:pt x="225" y="160"/>
                          <a:pt x="226" y="159"/>
                        </a:cubicBezTo>
                        <a:cubicBezTo>
                          <a:pt x="227" y="158"/>
                          <a:pt x="227" y="157"/>
                          <a:pt x="228" y="156"/>
                        </a:cubicBezTo>
                        <a:cubicBezTo>
                          <a:pt x="228" y="156"/>
                          <a:pt x="228" y="154"/>
                          <a:pt x="228" y="154"/>
                        </a:cubicBezTo>
                        <a:cubicBezTo>
                          <a:pt x="229" y="153"/>
                          <a:pt x="230" y="153"/>
                          <a:pt x="231" y="152"/>
                        </a:cubicBezTo>
                        <a:cubicBezTo>
                          <a:pt x="232" y="151"/>
                          <a:pt x="231" y="150"/>
                          <a:pt x="231" y="150"/>
                        </a:cubicBezTo>
                        <a:cubicBezTo>
                          <a:pt x="231" y="149"/>
                          <a:pt x="232" y="149"/>
                          <a:pt x="232" y="149"/>
                        </a:cubicBezTo>
                        <a:cubicBezTo>
                          <a:pt x="233" y="149"/>
                          <a:pt x="232" y="147"/>
                          <a:pt x="232" y="147"/>
                        </a:cubicBezTo>
                        <a:cubicBezTo>
                          <a:pt x="232" y="147"/>
                          <a:pt x="234" y="148"/>
                          <a:pt x="234" y="147"/>
                        </a:cubicBezTo>
                        <a:cubicBezTo>
                          <a:pt x="236" y="146"/>
                          <a:pt x="234" y="146"/>
                          <a:pt x="233" y="145"/>
                        </a:cubicBezTo>
                        <a:cubicBezTo>
                          <a:pt x="233" y="145"/>
                          <a:pt x="236" y="143"/>
                          <a:pt x="236" y="143"/>
                        </a:cubicBezTo>
                        <a:cubicBezTo>
                          <a:pt x="235" y="145"/>
                          <a:pt x="232" y="142"/>
                          <a:pt x="231" y="141"/>
                        </a:cubicBezTo>
                        <a:cubicBezTo>
                          <a:pt x="231" y="141"/>
                          <a:pt x="230" y="142"/>
                          <a:pt x="229" y="142"/>
                        </a:cubicBezTo>
                        <a:cubicBezTo>
                          <a:pt x="228" y="143"/>
                          <a:pt x="227" y="141"/>
                          <a:pt x="226" y="142"/>
                        </a:cubicBezTo>
                        <a:cubicBezTo>
                          <a:pt x="228" y="141"/>
                          <a:pt x="230" y="140"/>
                          <a:pt x="231" y="139"/>
                        </a:cubicBezTo>
                        <a:cubicBezTo>
                          <a:pt x="232" y="138"/>
                          <a:pt x="235" y="138"/>
                          <a:pt x="233" y="136"/>
                        </a:cubicBezTo>
                        <a:cubicBezTo>
                          <a:pt x="231" y="135"/>
                          <a:pt x="230" y="134"/>
                          <a:pt x="228" y="132"/>
                        </a:cubicBezTo>
                        <a:cubicBezTo>
                          <a:pt x="228" y="131"/>
                          <a:pt x="223" y="133"/>
                          <a:pt x="223" y="130"/>
                        </a:cubicBezTo>
                        <a:cubicBezTo>
                          <a:pt x="223" y="132"/>
                          <a:pt x="228" y="132"/>
                          <a:pt x="229" y="132"/>
                        </a:cubicBezTo>
                        <a:cubicBezTo>
                          <a:pt x="230" y="132"/>
                          <a:pt x="233" y="135"/>
                          <a:pt x="234" y="133"/>
                        </a:cubicBezTo>
                        <a:cubicBezTo>
                          <a:pt x="235" y="131"/>
                          <a:pt x="229" y="129"/>
                          <a:pt x="229" y="127"/>
                        </a:cubicBezTo>
                        <a:cubicBezTo>
                          <a:pt x="228" y="125"/>
                          <a:pt x="228" y="121"/>
                          <a:pt x="226" y="120"/>
                        </a:cubicBezTo>
                        <a:cubicBezTo>
                          <a:pt x="225" y="118"/>
                          <a:pt x="219" y="118"/>
                          <a:pt x="221" y="115"/>
                        </a:cubicBezTo>
                        <a:cubicBezTo>
                          <a:pt x="222" y="113"/>
                          <a:pt x="223" y="112"/>
                          <a:pt x="224" y="111"/>
                        </a:cubicBezTo>
                        <a:cubicBezTo>
                          <a:pt x="226" y="109"/>
                          <a:pt x="224" y="110"/>
                          <a:pt x="225" y="109"/>
                        </a:cubicBezTo>
                        <a:cubicBezTo>
                          <a:pt x="225" y="108"/>
                          <a:pt x="228" y="109"/>
                          <a:pt x="228" y="109"/>
                        </a:cubicBezTo>
                        <a:cubicBezTo>
                          <a:pt x="229" y="108"/>
                          <a:pt x="227" y="107"/>
                          <a:pt x="229" y="106"/>
                        </a:cubicBezTo>
                        <a:cubicBezTo>
                          <a:pt x="231" y="106"/>
                          <a:pt x="232" y="105"/>
                          <a:pt x="233" y="104"/>
                        </a:cubicBezTo>
                        <a:cubicBezTo>
                          <a:pt x="234" y="104"/>
                          <a:pt x="235" y="104"/>
                          <a:pt x="235" y="104"/>
                        </a:cubicBezTo>
                        <a:cubicBezTo>
                          <a:pt x="236" y="104"/>
                          <a:pt x="235" y="105"/>
                          <a:pt x="236" y="105"/>
                        </a:cubicBezTo>
                        <a:cubicBezTo>
                          <a:pt x="237" y="106"/>
                          <a:pt x="238" y="103"/>
                          <a:pt x="238" y="102"/>
                        </a:cubicBezTo>
                        <a:cubicBezTo>
                          <a:pt x="236" y="100"/>
                          <a:pt x="234" y="101"/>
                          <a:pt x="233" y="101"/>
                        </a:cubicBezTo>
                        <a:cubicBezTo>
                          <a:pt x="231" y="101"/>
                          <a:pt x="230" y="99"/>
                          <a:pt x="228" y="100"/>
                        </a:cubicBezTo>
                        <a:cubicBezTo>
                          <a:pt x="227" y="100"/>
                          <a:pt x="226" y="102"/>
                          <a:pt x="224" y="102"/>
                        </a:cubicBezTo>
                        <a:cubicBezTo>
                          <a:pt x="223" y="103"/>
                          <a:pt x="221" y="103"/>
                          <a:pt x="220" y="102"/>
                        </a:cubicBezTo>
                        <a:cubicBezTo>
                          <a:pt x="219" y="101"/>
                          <a:pt x="221" y="99"/>
                          <a:pt x="220" y="98"/>
                        </a:cubicBezTo>
                        <a:cubicBezTo>
                          <a:pt x="218" y="97"/>
                          <a:pt x="210" y="97"/>
                          <a:pt x="213" y="92"/>
                        </a:cubicBezTo>
                        <a:cubicBezTo>
                          <a:pt x="214" y="91"/>
                          <a:pt x="215" y="92"/>
                          <a:pt x="217" y="92"/>
                        </a:cubicBezTo>
                        <a:cubicBezTo>
                          <a:pt x="218" y="92"/>
                          <a:pt x="220" y="91"/>
                          <a:pt x="221" y="90"/>
                        </a:cubicBezTo>
                        <a:cubicBezTo>
                          <a:pt x="223" y="87"/>
                          <a:pt x="226" y="85"/>
                          <a:pt x="229" y="83"/>
                        </a:cubicBezTo>
                        <a:cubicBezTo>
                          <a:pt x="230" y="81"/>
                          <a:pt x="231" y="81"/>
                          <a:pt x="233" y="81"/>
                        </a:cubicBezTo>
                        <a:cubicBezTo>
                          <a:pt x="233" y="82"/>
                          <a:pt x="236" y="82"/>
                          <a:pt x="236" y="83"/>
                        </a:cubicBezTo>
                        <a:cubicBezTo>
                          <a:pt x="235" y="84"/>
                          <a:pt x="235" y="86"/>
                          <a:pt x="234" y="87"/>
                        </a:cubicBezTo>
                        <a:cubicBezTo>
                          <a:pt x="233" y="87"/>
                          <a:pt x="231" y="88"/>
                          <a:pt x="231" y="89"/>
                        </a:cubicBezTo>
                        <a:cubicBezTo>
                          <a:pt x="231" y="90"/>
                          <a:pt x="234" y="90"/>
                          <a:pt x="234" y="90"/>
                        </a:cubicBezTo>
                        <a:cubicBezTo>
                          <a:pt x="234" y="90"/>
                          <a:pt x="230" y="93"/>
                          <a:pt x="231" y="93"/>
                        </a:cubicBezTo>
                        <a:cubicBezTo>
                          <a:pt x="232" y="94"/>
                          <a:pt x="237" y="89"/>
                          <a:pt x="238" y="89"/>
                        </a:cubicBezTo>
                        <a:cubicBezTo>
                          <a:pt x="240" y="88"/>
                          <a:pt x="242" y="87"/>
                          <a:pt x="244" y="87"/>
                        </a:cubicBezTo>
                        <a:cubicBezTo>
                          <a:pt x="246" y="87"/>
                          <a:pt x="246" y="87"/>
                          <a:pt x="247" y="85"/>
                        </a:cubicBezTo>
                        <a:cubicBezTo>
                          <a:pt x="249" y="84"/>
                          <a:pt x="252" y="83"/>
                          <a:pt x="254" y="81"/>
                        </a:cubicBezTo>
                        <a:cubicBezTo>
                          <a:pt x="255" y="80"/>
                          <a:pt x="257" y="77"/>
                          <a:pt x="259" y="77"/>
                        </a:cubicBezTo>
                        <a:cubicBezTo>
                          <a:pt x="260" y="76"/>
                          <a:pt x="266" y="80"/>
                          <a:pt x="266" y="77"/>
                        </a:cubicBezTo>
                        <a:cubicBezTo>
                          <a:pt x="266" y="76"/>
                          <a:pt x="265" y="75"/>
                          <a:pt x="266" y="74"/>
                        </a:cubicBezTo>
                        <a:cubicBezTo>
                          <a:pt x="267" y="74"/>
                          <a:pt x="268" y="74"/>
                          <a:pt x="269" y="74"/>
                        </a:cubicBezTo>
                        <a:cubicBezTo>
                          <a:pt x="271" y="74"/>
                          <a:pt x="270" y="73"/>
                          <a:pt x="271" y="72"/>
                        </a:cubicBezTo>
                        <a:cubicBezTo>
                          <a:pt x="273" y="71"/>
                          <a:pt x="274" y="72"/>
                          <a:pt x="274" y="70"/>
                        </a:cubicBezTo>
                        <a:cubicBezTo>
                          <a:pt x="274" y="67"/>
                          <a:pt x="277" y="70"/>
                          <a:pt x="278" y="71"/>
                        </a:cubicBezTo>
                        <a:cubicBezTo>
                          <a:pt x="278" y="69"/>
                          <a:pt x="281" y="69"/>
                          <a:pt x="281" y="67"/>
                        </a:cubicBezTo>
                        <a:cubicBezTo>
                          <a:pt x="281" y="65"/>
                          <a:pt x="282" y="62"/>
                          <a:pt x="281" y="60"/>
                        </a:cubicBezTo>
                        <a:cubicBezTo>
                          <a:pt x="279" y="57"/>
                          <a:pt x="280" y="58"/>
                          <a:pt x="282" y="56"/>
                        </a:cubicBezTo>
                        <a:cubicBezTo>
                          <a:pt x="284" y="55"/>
                          <a:pt x="285" y="54"/>
                          <a:pt x="287" y="55"/>
                        </a:cubicBezTo>
                        <a:cubicBezTo>
                          <a:pt x="290" y="56"/>
                          <a:pt x="290" y="56"/>
                          <a:pt x="291" y="53"/>
                        </a:cubicBezTo>
                        <a:cubicBezTo>
                          <a:pt x="292" y="51"/>
                          <a:pt x="294" y="50"/>
                          <a:pt x="295" y="47"/>
                        </a:cubicBezTo>
                        <a:cubicBezTo>
                          <a:pt x="295" y="45"/>
                          <a:pt x="296" y="43"/>
                          <a:pt x="298" y="41"/>
                        </a:cubicBezTo>
                        <a:cubicBezTo>
                          <a:pt x="300" y="39"/>
                          <a:pt x="298" y="39"/>
                          <a:pt x="298" y="3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0" name="Freeform 716">
                    <a:extLst>
                      <a:ext uri="{FF2B5EF4-FFF2-40B4-BE49-F238E27FC236}">
                        <a16:creationId xmlns:a16="http://schemas.microsoft.com/office/drawing/2014/main" id="{EBACC359-EC94-4AD8-A5E6-934C7B9266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76034" y="3178607"/>
                    <a:ext cx="732675" cy="318553"/>
                  </a:xfrm>
                  <a:custGeom>
                    <a:avLst/>
                    <a:gdLst>
                      <a:gd name="T0" fmla="*/ 0 w 157"/>
                      <a:gd name="T1" fmla="*/ 19 h 68"/>
                      <a:gd name="T2" fmla="*/ 7 w 157"/>
                      <a:gd name="T3" fmla="*/ 26 h 68"/>
                      <a:gd name="T4" fmla="*/ 12 w 157"/>
                      <a:gd name="T5" fmla="*/ 29 h 68"/>
                      <a:gd name="T6" fmla="*/ 15 w 157"/>
                      <a:gd name="T7" fmla="*/ 36 h 68"/>
                      <a:gd name="T8" fmla="*/ 15 w 157"/>
                      <a:gd name="T9" fmla="*/ 38 h 68"/>
                      <a:gd name="T10" fmla="*/ 15 w 157"/>
                      <a:gd name="T11" fmla="*/ 40 h 68"/>
                      <a:gd name="T12" fmla="*/ 16 w 157"/>
                      <a:gd name="T13" fmla="*/ 45 h 68"/>
                      <a:gd name="T14" fmla="*/ 28 w 157"/>
                      <a:gd name="T15" fmla="*/ 47 h 68"/>
                      <a:gd name="T16" fmla="*/ 36 w 157"/>
                      <a:gd name="T17" fmla="*/ 54 h 68"/>
                      <a:gd name="T18" fmla="*/ 39 w 157"/>
                      <a:gd name="T19" fmla="*/ 59 h 68"/>
                      <a:gd name="T20" fmla="*/ 44 w 157"/>
                      <a:gd name="T21" fmla="*/ 60 h 68"/>
                      <a:gd name="T22" fmla="*/ 56 w 157"/>
                      <a:gd name="T23" fmla="*/ 60 h 68"/>
                      <a:gd name="T24" fmla="*/ 64 w 157"/>
                      <a:gd name="T25" fmla="*/ 61 h 68"/>
                      <a:gd name="T26" fmla="*/ 69 w 157"/>
                      <a:gd name="T27" fmla="*/ 64 h 68"/>
                      <a:gd name="T28" fmla="*/ 76 w 157"/>
                      <a:gd name="T29" fmla="*/ 66 h 68"/>
                      <a:gd name="T30" fmla="*/ 81 w 157"/>
                      <a:gd name="T31" fmla="*/ 67 h 68"/>
                      <a:gd name="T32" fmla="*/ 93 w 157"/>
                      <a:gd name="T33" fmla="*/ 62 h 68"/>
                      <a:gd name="T34" fmla="*/ 106 w 157"/>
                      <a:gd name="T35" fmla="*/ 61 h 68"/>
                      <a:gd name="T36" fmla="*/ 113 w 157"/>
                      <a:gd name="T37" fmla="*/ 55 h 68"/>
                      <a:gd name="T38" fmla="*/ 114 w 157"/>
                      <a:gd name="T39" fmla="*/ 51 h 68"/>
                      <a:gd name="T40" fmla="*/ 115 w 157"/>
                      <a:gd name="T41" fmla="*/ 47 h 68"/>
                      <a:gd name="T42" fmla="*/ 126 w 157"/>
                      <a:gd name="T43" fmla="*/ 46 h 68"/>
                      <a:gd name="T44" fmla="*/ 130 w 157"/>
                      <a:gd name="T45" fmla="*/ 44 h 68"/>
                      <a:gd name="T46" fmla="*/ 137 w 157"/>
                      <a:gd name="T47" fmla="*/ 42 h 68"/>
                      <a:gd name="T48" fmla="*/ 139 w 157"/>
                      <a:gd name="T49" fmla="*/ 38 h 68"/>
                      <a:gd name="T50" fmla="*/ 143 w 157"/>
                      <a:gd name="T51" fmla="*/ 37 h 68"/>
                      <a:gd name="T52" fmla="*/ 154 w 157"/>
                      <a:gd name="T53" fmla="*/ 36 h 68"/>
                      <a:gd name="T54" fmla="*/ 150 w 157"/>
                      <a:gd name="T55" fmla="*/ 29 h 68"/>
                      <a:gd name="T56" fmla="*/ 145 w 157"/>
                      <a:gd name="T57" fmla="*/ 28 h 68"/>
                      <a:gd name="T58" fmla="*/ 141 w 157"/>
                      <a:gd name="T59" fmla="*/ 29 h 68"/>
                      <a:gd name="T60" fmla="*/ 136 w 157"/>
                      <a:gd name="T61" fmla="*/ 28 h 68"/>
                      <a:gd name="T62" fmla="*/ 134 w 157"/>
                      <a:gd name="T63" fmla="*/ 27 h 68"/>
                      <a:gd name="T64" fmla="*/ 137 w 157"/>
                      <a:gd name="T65" fmla="*/ 19 h 68"/>
                      <a:gd name="T66" fmla="*/ 137 w 157"/>
                      <a:gd name="T67" fmla="*/ 14 h 68"/>
                      <a:gd name="T68" fmla="*/ 131 w 157"/>
                      <a:gd name="T69" fmla="*/ 14 h 68"/>
                      <a:gd name="T70" fmla="*/ 124 w 157"/>
                      <a:gd name="T71" fmla="*/ 15 h 68"/>
                      <a:gd name="T72" fmla="*/ 114 w 157"/>
                      <a:gd name="T73" fmla="*/ 19 h 68"/>
                      <a:gd name="T74" fmla="*/ 103 w 157"/>
                      <a:gd name="T75" fmla="*/ 19 h 68"/>
                      <a:gd name="T76" fmla="*/ 98 w 157"/>
                      <a:gd name="T77" fmla="*/ 17 h 68"/>
                      <a:gd name="T78" fmla="*/ 94 w 157"/>
                      <a:gd name="T79" fmla="*/ 15 h 68"/>
                      <a:gd name="T80" fmla="*/ 83 w 157"/>
                      <a:gd name="T81" fmla="*/ 11 h 68"/>
                      <a:gd name="T82" fmla="*/ 77 w 157"/>
                      <a:gd name="T83" fmla="*/ 13 h 68"/>
                      <a:gd name="T84" fmla="*/ 71 w 157"/>
                      <a:gd name="T85" fmla="*/ 12 h 68"/>
                      <a:gd name="T86" fmla="*/ 68 w 157"/>
                      <a:gd name="T87" fmla="*/ 8 h 68"/>
                      <a:gd name="T88" fmla="*/ 64 w 157"/>
                      <a:gd name="T89" fmla="*/ 5 h 68"/>
                      <a:gd name="T90" fmla="*/ 58 w 157"/>
                      <a:gd name="T91" fmla="*/ 3 h 68"/>
                      <a:gd name="T92" fmla="*/ 52 w 157"/>
                      <a:gd name="T93" fmla="*/ 1 h 68"/>
                      <a:gd name="T94" fmla="*/ 45 w 157"/>
                      <a:gd name="T95" fmla="*/ 7 h 68"/>
                      <a:gd name="T96" fmla="*/ 47 w 157"/>
                      <a:gd name="T97" fmla="*/ 13 h 68"/>
                      <a:gd name="T98" fmla="*/ 41 w 157"/>
                      <a:gd name="T99" fmla="*/ 15 h 68"/>
                      <a:gd name="T100" fmla="*/ 37 w 157"/>
                      <a:gd name="T101" fmla="*/ 14 h 68"/>
                      <a:gd name="T102" fmla="*/ 34 w 157"/>
                      <a:gd name="T103" fmla="*/ 14 h 68"/>
                      <a:gd name="T104" fmla="*/ 28 w 157"/>
                      <a:gd name="T105" fmla="*/ 10 h 68"/>
                      <a:gd name="T106" fmla="*/ 21 w 157"/>
                      <a:gd name="T107" fmla="*/ 9 h 68"/>
                      <a:gd name="T108" fmla="*/ 13 w 157"/>
                      <a:gd name="T109" fmla="*/ 13 h 68"/>
                      <a:gd name="T110" fmla="*/ 7 w 157"/>
                      <a:gd name="T111" fmla="*/ 17 h 68"/>
                      <a:gd name="T112" fmla="*/ 0 w 157"/>
                      <a:gd name="T113" fmla="*/ 19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57" h="68">
                        <a:moveTo>
                          <a:pt x="0" y="19"/>
                        </a:moveTo>
                        <a:cubicBezTo>
                          <a:pt x="1" y="23"/>
                          <a:pt x="3" y="25"/>
                          <a:pt x="7" y="26"/>
                        </a:cubicBezTo>
                        <a:cubicBezTo>
                          <a:pt x="9" y="27"/>
                          <a:pt x="10" y="28"/>
                          <a:pt x="12" y="29"/>
                        </a:cubicBezTo>
                        <a:cubicBezTo>
                          <a:pt x="13" y="31"/>
                          <a:pt x="14" y="34"/>
                          <a:pt x="15" y="36"/>
                        </a:cubicBezTo>
                        <a:cubicBezTo>
                          <a:pt x="16" y="37"/>
                          <a:pt x="15" y="37"/>
                          <a:pt x="15" y="38"/>
                        </a:cubicBezTo>
                        <a:cubicBezTo>
                          <a:pt x="14" y="38"/>
                          <a:pt x="15" y="39"/>
                          <a:pt x="15" y="40"/>
                        </a:cubicBezTo>
                        <a:cubicBezTo>
                          <a:pt x="14" y="43"/>
                          <a:pt x="13" y="43"/>
                          <a:pt x="16" y="45"/>
                        </a:cubicBezTo>
                        <a:cubicBezTo>
                          <a:pt x="20" y="46"/>
                          <a:pt x="24" y="45"/>
                          <a:pt x="28" y="47"/>
                        </a:cubicBezTo>
                        <a:cubicBezTo>
                          <a:pt x="30" y="49"/>
                          <a:pt x="34" y="52"/>
                          <a:pt x="36" y="54"/>
                        </a:cubicBezTo>
                        <a:cubicBezTo>
                          <a:pt x="37" y="55"/>
                          <a:pt x="38" y="57"/>
                          <a:pt x="39" y="59"/>
                        </a:cubicBezTo>
                        <a:cubicBezTo>
                          <a:pt x="40" y="61"/>
                          <a:pt x="43" y="60"/>
                          <a:pt x="44" y="60"/>
                        </a:cubicBezTo>
                        <a:cubicBezTo>
                          <a:pt x="48" y="60"/>
                          <a:pt x="52" y="60"/>
                          <a:pt x="56" y="60"/>
                        </a:cubicBezTo>
                        <a:cubicBezTo>
                          <a:pt x="58" y="60"/>
                          <a:pt x="62" y="60"/>
                          <a:pt x="64" y="61"/>
                        </a:cubicBezTo>
                        <a:cubicBezTo>
                          <a:pt x="66" y="62"/>
                          <a:pt x="67" y="64"/>
                          <a:pt x="69" y="64"/>
                        </a:cubicBezTo>
                        <a:cubicBezTo>
                          <a:pt x="71" y="65"/>
                          <a:pt x="74" y="66"/>
                          <a:pt x="76" y="66"/>
                        </a:cubicBezTo>
                        <a:cubicBezTo>
                          <a:pt x="78" y="65"/>
                          <a:pt x="80" y="68"/>
                          <a:pt x="81" y="67"/>
                        </a:cubicBezTo>
                        <a:cubicBezTo>
                          <a:pt x="85" y="65"/>
                          <a:pt x="88" y="63"/>
                          <a:pt x="93" y="62"/>
                        </a:cubicBezTo>
                        <a:cubicBezTo>
                          <a:pt x="97" y="62"/>
                          <a:pt x="103" y="63"/>
                          <a:pt x="106" y="61"/>
                        </a:cubicBezTo>
                        <a:cubicBezTo>
                          <a:pt x="109" y="59"/>
                          <a:pt x="110" y="56"/>
                          <a:pt x="113" y="55"/>
                        </a:cubicBezTo>
                        <a:cubicBezTo>
                          <a:pt x="116" y="54"/>
                          <a:pt x="116" y="53"/>
                          <a:pt x="114" y="51"/>
                        </a:cubicBezTo>
                        <a:cubicBezTo>
                          <a:pt x="113" y="50"/>
                          <a:pt x="113" y="48"/>
                          <a:pt x="115" y="47"/>
                        </a:cubicBezTo>
                        <a:cubicBezTo>
                          <a:pt x="118" y="44"/>
                          <a:pt x="122" y="50"/>
                          <a:pt x="126" y="46"/>
                        </a:cubicBezTo>
                        <a:cubicBezTo>
                          <a:pt x="127" y="45"/>
                          <a:pt x="128" y="44"/>
                          <a:pt x="130" y="44"/>
                        </a:cubicBezTo>
                        <a:cubicBezTo>
                          <a:pt x="133" y="43"/>
                          <a:pt x="134" y="44"/>
                          <a:pt x="137" y="42"/>
                        </a:cubicBezTo>
                        <a:cubicBezTo>
                          <a:pt x="138" y="41"/>
                          <a:pt x="138" y="38"/>
                          <a:pt x="139" y="38"/>
                        </a:cubicBezTo>
                        <a:cubicBezTo>
                          <a:pt x="141" y="37"/>
                          <a:pt x="142" y="37"/>
                          <a:pt x="143" y="37"/>
                        </a:cubicBezTo>
                        <a:cubicBezTo>
                          <a:pt x="147" y="36"/>
                          <a:pt x="150" y="35"/>
                          <a:pt x="154" y="36"/>
                        </a:cubicBezTo>
                        <a:cubicBezTo>
                          <a:pt x="157" y="36"/>
                          <a:pt x="151" y="29"/>
                          <a:pt x="150" y="29"/>
                        </a:cubicBezTo>
                        <a:cubicBezTo>
                          <a:pt x="149" y="28"/>
                          <a:pt x="147" y="27"/>
                          <a:pt x="145" y="28"/>
                        </a:cubicBezTo>
                        <a:cubicBezTo>
                          <a:pt x="143" y="28"/>
                          <a:pt x="143" y="30"/>
                          <a:pt x="141" y="29"/>
                        </a:cubicBezTo>
                        <a:cubicBezTo>
                          <a:pt x="140" y="28"/>
                          <a:pt x="137" y="27"/>
                          <a:pt x="136" y="28"/>
                        </a:cubicBezTo>
                        <a:cubicBezTo>
                          <a:pt x="135" y="30"/>
                          <a:pt x="134" y="29"/>
                          <a:pt x="134" y="27"/>
                        </a:cubicBezTo>
                        <a:cubicBezTo>
                          <a:pt x="134" y="25"/>
                          <a:pt x="137" y="21"/>
                          <a:pt x="137" y="19"/>
                        </a:cubicBezTo>
                        <a:cubicBezTo>
                          <a:pt x="138" y="17"/>
                          <a:pt x="141" y="14"/>
                          <a:pt x="137" y="14"/>
                        </a:cubicBezTo>
                        <a:cubicBezTo>
                          <a:pt x="134" y="14"/>
                          <a:pt x="134" y="15"/>
                          <a:pt x="131" y="14"/>
                        </a:cubicBezTo>
                        <a:cubicBezTo>
                          <a:pt x="128" y="13"/>
                          <a:pt x="127" y="13"/>
                          <a:pt x="124" y="15"/>
                        </a:cubicBezTo>
                        <a:cubicBezTo>
                          <a:pt x="121" y="17"/>
                          <a:pt x="117" y="18"/>
                          <a:pt x="114" y="19"/>
                        </a:cubicBezTo>
                        <a:cubicBezTo>
                          <a:pt x="109" y="20"/>
                          <a:pt x="107" y="19"/>
                          <a:pt x="103" y="19"/>
                        </a:cubicBezTo>
                        <a:cubicBezTo>
                          <a:pt x="101" y="18"/>
                          <a:pt x="100" y="18"/>
                          <a:pt x="98" y="17"/>
                        </a:cubicBezTo>
                        <a:cubicBezTo>
                          <a:pt x="97" y="17"/>
                          <a:pt x="96" y="15"/>
                          <a:pt x="94" y="15"/>
                        </a:cubicBezTo>
                        <a:cubicBezTo>
                          <a:pt x="90" y="14"/>
                          <a:pt x="88" y="12"/>
                          <a:pt x="83" y="11"/>
                        </a:cubicBezTo>
                        <a:cubicBezTo>
                          <a:pt x="81" y="11"/>
                          <a:pt x="79" y="12"/>
                          <a:pt x="77" y="13"/>
                        </a:cubicBezTo>
                        <a:cubicBezTo>
                          <a:pt x="75" y="14"/>
                          <a:pt x="73" y="13"/>
                          <a:pt x="71" y="12"/>
                        </a:cubicBezTo>
                        <a:cubicBezTo>
                          <a:pt x="69" y="11"/>
                          <a:pt x="68" y="11"/>
                          <a:pt x="68" y="8"/>
                        </a:cubicBezTo>
                        <a:cubicBezTo>
                          <a:pt x="67" y="6"/>
                          <a:pt x="67" y="6"/>
                          <a:pt x="64" y="5"/>
                        </a:cubicBezTo>
                        <a:cubicBezTo>
                          <a:pt x="62" y="4"/>
                          <a:pt x="60" y="3"/>
                          <a:pt x="58" y="3"/>
                        </a:cubicBezTo>
                        <a:cubicBezTo>
                          <a:pt x="56" y="3"/>
                          <a:pt x="53" y="0"/>
                          <a:pt x="52" y="1"/>
                        </a:cubicBezTo>
                        <a:cubicBezTo>
                          <a:pt x="50" y="1"/>
                          <a:pt x="46" y="5"/>
                          <a:pt x="45" y="7"/>
                        </a:cubicBezTo>
                        <a:cubicBezTo>
                          <a:pt x="45" y="9"/>
                          <a:pt x="48" y="11"/>
                          <a:pt x="47" y="13"/>
                        </a:cubicBezTo>
                        <a:cubicBezTo>
                          <a:pt x="46" y="15"/>
                          <a:pt x="43" y="17"/>
                          <a:pt x="41" y="15"/>
                        </a:cubicBezTo>
                        <a:cubicBezTo>
                          <a:pt x="39" y="15"/>
                          <a:pt x="38" y="14"/>
                          <a:pt x="37" y="14"/>
                        </a:cubicBezTo>
                        <a:cubicBezTo>
                          <a:pt x="36" y="14"/>
                          <a:pt x="35" y="14"/>
                          <a:pt x="34" y="14"/>
                        </a:cubicBezTo>
                        <a:cubicBezTo>
                          <a:pt x="31" y="13"/>
                          <a:pt x="31" y="11"/>
                          <a:pt x="28" y="10"/>
                        </a:cubicBezTo>
                        <a:cubicBezTo>
                          <a:pt x="26" y="9"/>
                          <a:pt x="23" y="8"/>
                          <a:pt x="21" y="9"/>
                        </a:cubicBezTo>
                        <a:cubicBezTo>
                          <a:pt x="18" y="10"/>
                          <a:pt x="16" y="12"/>
                          <a:pt x="13" y="13"/>
                        </a:cubicBezTo>
                        <a:cubicBezTo>
                          <a:pt x="11" y="14"/>
                          <a:pt x="9" y="16"/>
                          <a:pt x="7" y="17"/>
                        </a:cubicBezTo>
                        <a:cubicBezTo>
                          <a:pt x="4" y="17"/>
                          <a:pt x="2" y="19"/>
                          <a:pt x="0" y="1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1" name="Freeform 717">
                    <a:extLst>
                      <a:ext uri="{FF2B5EF4-FFF2-40B4-BE49-F238E27FC236}">
                        <a16:creationId xmlns:a16="http://schemas.microsoft.com/office/drawing/2014/main" id="{33F14A34-E019-4A1E-8C2B-E1DC759340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11243" y="2566982"/>
                    <a:ext cx="293070" cy="504910"/>
                  </a:xfrm>
                  <a:custGeom>
                    <a:avLst/>
                    <a:gdLst>
                      <a:gd name="T0" fmla="*/ 61 w 63"/>
                      <a:gd name="T1" fmla="*/ 25 h 108"/>
                      <a:gd name="T2" fmla="*/ 61 w 63"/>
                      <a:gd name="T3" fmla="*/ 20 h 108"/>
                      <a:gd name="T4" fmla="*/ 61 w 63"/>
                      <a:gd name="T5" fmla="*/ 16 h 108"/>
                      <a:gd name="T6" fmla="*/ 60 w 63"/>
                      <a:gd name="T7" fmla="*/ 13 h 108"/>
                      <a:gd name="T8" fmla="*/ 60 w 63"/>
                      <a:gd name="T9" fmla="*/ 11 h 108"/>
                      <a:gd name="T10" fmla="*/ 57 w 63"/>
                      <a:gd name="T11" fmla="*/ 7 h 108"/>
                      <a:gd name="T12" fmla="*/ 51 w 63"/>
                      <a:gd name="T13" fmla="*/ 5 h 108"/>
                      <a:gd name="T14" fmla="*/ 44 w 63"/>
                      <a:gd name="T15" fmla="*/ 1 h 108"/>
                      <a:gd name="T16" fmla="*/ 44 w 63"/>
                      <a:gd name="T17" fmla="*/ 5 h 108"/>
                      <a:gd name="T18" fmla="*/ 34 w 63"/>
                      <a:gd name="T19" fmla="*/ 5 h 108"/>
                      <a:gd name="T20" fmla="*/ 34 w 63"/>
                      <a:gd name="T21" fmla="*/ 10 h 108"/>
                      <a:gd name="T22" fmla="*/ 29 w 63"/>
                      <a:gd name="T23" fmla="*/ 10 h 108"/>
                      <a:gd name="T24" fmla="*/ 27 w 63"/>
                      <a:gd name="T25" fmla="*/ 12 h 108"/>
                      <a:gd name="T26" fmla="*/ 25 w 63"/>
                      <a:gd name="T27" fmla="*/ 15 h 108"/>
                      <a:gd name="T28" fmla="*/ 25 w 63"/>
                      <a:gd name="T29" fmla="*/ 18 h 108"/>
                      <a:gd name="T30" fmla="*/ 24 w 63"/>
                      <a:gd name="T31" fmla="*/ 20 h 108"/>
                      <a:gd name="T32" fmla="*/ 20 w 63"/>
                      <a:gd name="T33" fmla="*/ 25 h 108"/>
                      <a:gd name="T34" fmla="*/ 17 w 63"/>
                      <a:gd name="T35" fmla="*/ 27 h 108"/>
                      <a:gd name="T36" fmla="*/ 16 w 63"/>
                      <a:gd name="T37" fmla="*/ 33 h 108"/>
                      <a:gd name="T38" fmla="*/ 13 w 63"/>
                      <a:gd name="T39" fmla="*/ 38 h 108"/>
                      <a:gd name="T40" fmla="*/ 15 w 63"/>
                      <a:gd name="T41" fmla="*/ 42 h 108"/>
                      <a:gd name="T42" fmla="*/ 9 w 63"/>
                      <a:gd name="T43" fmla="*/ 44 h 108"/>
                      <a:gd name="T44" fmla="*/ 5 w 63"/>
                      <a:gd name="T45" fmla="*/ 51 h 108"/>
                      <a:gd name="T46" fmla="*/ 6 w 63"/>
                      <a:gd name="T47" fmla="*/ 57 h 108"/>
                      <a:gd name="T48" fmla="*/ 8 w 63"/>
                      <a:gd name="T49" fmla="*/ 63 h 108"/>
                      <a:gd name="T50" fmla="*/ 7 w 63"/>
                      <a:gd name="T51" fmla="*/ 67 h 108"/>
                      <a:gd name="T52" fmla="*/ 7 w 63"/>
                      <a:gd name="T53" fmla="*/ 74 h 108"/>
                      <a:gd name="T54" fmla="*/ 4 w 63"/>
                      <a:gd name="T55" fmla="*/ 78 h 108"/>
                      <a:gd name="T56" fmla="*/ 3 w 63"/>
                      <a:gd name="T57" fmla="*/ 83 h 108"/>
                      <a:gd name="T58" fmla="*/ 0 w 63"/>
                      <a:gd name="T59" fmla="*/ 82 h 108"/>
                      <a:gd name="T60" fmla="*/ 4 w 63"/>
                      <a:gd name="T61" fmla="*/ 90 h 108"/>
                      <a:gd name="T62" fmla="*/ 7 w 63"/>
                      <a:gd name="T63" fmla="*/ 97 h 108"/>
                      <a:gd name="T64" fmla="*/ 8 w 63"/>
                      <a:gd name="T65" fmla="*/ 102 h 108"/>
                      <a:gd name="T66" fmla="*/ 10 w 63"/>
                      <a:gd name="T67" fmla="*/ 107 h 108"/>
                      <a:gd name="T68" fmla="*/ 14 w 63"/>
                      <a:gd name="T69" fmla="*/ 108 h 108"/>
                      <a:gd name="T70" fmla="*/ 15 w 63"/>
                      <a:gd name="T71" fmla="*/ 105 h 108"/>
                      <a:gd name="T72" fmla="*/ 24 w 63"/>
                      <a:gd name="T73" fmla="*/ 101 h 108"/>
                      <a:gd name="T74" fmla="*/ 27 w 63"/>
                      <a:gd name="T75" fmla="*/ 92 h 108"/>
                      <a:gd name="T76" fmla="*/ 26 w 63"/>
                      <a:gd name="T77" fmla="*/ 87 h 108"/>
                      <a:gd name="T78" fmla="*/ 28 w 63"/>
                      <a:gd name="T79" fmla="*/ 84 h 108"/>
                      <a:gd name="T80" fmla="*/ 32 w 63"/>
                      <a:gd name="T81" fmla="*/ 82 h 108"/>
                      <a:gd name="T82" fmla="*/ 32 w 63"/>
                      <a:gd name="T83" fmla="*/ 81 h 108"/>
                      <a:gd name="T84" fmla="*/ 35 w 63"/>
                      <a:gd name="T85" fmla="*/ 80 h 108"/>
                      <a:gd name="T86" fmla="*/ 34 w 63"/>
                      <a:gd name="T87" fmla="*/ 78 h 108"/>
                      <a:gd name="T88" fmla="*/ 36 w 63"/>
                      <a:gd name="T89" fmla="*/ 77 h 108"/>
                      <a:gd name="T90" fmla="*/ 35 w 63"/>
                      <a:gd name="T91" fmla="*/ 73 h 108"/>
                      <a:gd name="T92" fmla="*/ 29 w 63"/>
                      <a:gd name="T93" fmla="*/ 66 h 108"/>
                      <a:gd name="T94" fmla="*/ 30 w 63"/>
                      <a:gd name="T95" fmla="*/ 60 h 108"/>
                      <a:gd name="T96" fmla="*/ 30 w 63"/>
                      <a:gd name="T97" fmla="*/ 56 h 108"/>
                      <a:gd name="T98" fmla="*/ 33 w 63"/>
                      <a:gd name="T99" fmla="*/ 53 h 108"/>
                      <a:gd name="T100" fmla="*/ 39 w 63"/>
                      <a:gd name="T101" fmla="*/ 48 h 108"/>
                      <a:gd name="T102" fmla="*/ 49 w 63"/>
                      <a:gd name="T103" fmla="*/ 41 h 108"/>
                      <a:gd name="T104" fmla="*/ 50 w 63"/>
                      <a:gd name="T105" fmla="*/ 35 h 108"/>
                      <a:gd name="T106" fmla="*/ 50 w 63"/>
                      <a:gd name="T107" fmla="*/ 32 h 108"/>
                      <a:gd name="T108" fmla="*/ 54 w 63"/>
                      <a:gd name="T109" fmla="*/ 30 h 108"/>
                      <a:gd name="T110" fmla="*/ 58 w 63"/>
                      <a:gd name="T111" fmla="*/ 29 h 108"/>
                      <a:gd name="T112" fmla="*/ 60 w 63"/>
                      <a:gd name="T113" fmla="*/ 28 h 108"/>
                      <a:gd name="T114" fmla="*/ 63 w 63"/>
                      <a:gd name="T115" fmla="*/ 28 h 108"/>
                      <a:gd name="T116" fmla="*/ 61 w 63"/>
                      <a:gd name="T117" fmla="*/ 25 h 108"/>
                      <a:gd name="T118" fmla="*/ 61 w 63"/>
                      <a:gd name="T119" fmla="*/ 25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63" h="108">
                        <a:moveTo>
                          <a:pt x="61" y="25"/>
                        </a:moveTo>
                        <a:cubicBezTo>
                          <a:pt x="60" y="24"/>
                          <a:pt x="62" y="22"/>
                          <a:pt x="61" y="20"/>
                        </a:cubicBezTo>
                        <a:cubicBezTo>
                          <a:pt x="60" y="18"/>
                          <a:pt x="61" y="18"/>
                          <a:pt x="61" y="16"/>
                        </a:cubicBezTo>
                        <a:cubicBezTo>
                          <a:pt x="61" y="15"/>
                          <a:pt x="60" y="14"/>
                          <a:pt x="60" y="13"/>
                        </a:cubicBezTo>
                        <a:cubicBezTo>
                          <a:pt x="59" y="12"/>
                          <a:pt x="60" y="12"/>
                          <a:pt x="60" y="11"/>
                        </a:cubicBezTo>
                        <a:cubicBezTo>
                          <a:pt x="59" y="9"/>
                          <a:pt x="59" y="8"/>
                          <a:pt x="57" y="7"/>
                        </a:cubicBezTo>
                        <a:cubicBezTo>
                          <a:pt x="55" y="6"/>
                          <a:pt x="53" y="6"/>
                          <a:pt x="51" y="5"/>
                        </a:cubicBezTo>
                        <a:cubicBezTo>
                          <a:pt x="49" y="3"/>
                          <a:pt x="47" y="0"/>
                          <a:pt x="44" y="1"/>
                        </a:cubicBezTo>
                        <a:cubicBezTo>
                          <a:pt x="43" y="1"/>
                          <a:pt x="44" y="4"/>
                          <a:pt x="44" y="5"/>
                        </a:cubicBezTo>
                        <a:cubicBezTo>
                          <a:pt x="43" y="8"/>
                          <a:pt x="37" y="6"/>
                          <a:pt x="34" y="5"/>
                        </a:cubicBezTo>
                        <a:cubicBezTo>
                          <a:pt x="34" y="7"/>
                          <a:pt x="34" y="8"/>
                          <a:pt x="34" y="10"/>
                        </a:cubicBezTo>
                        <a:cubicBezTo>
                          <a:pt x="33" y="10"/>
                          <a:pt x="31" y="9"/>
                          <a:pt x="29" y="10"/>
                        </a:cubicBezTo>
                        <a:cubicBezTo>
                          <a:pt x="28" y="10"/>
                          <a:pt x="28" y="11"/>
                          <a:pt x="27" y="12"/>
                        </a:cubicBezTo>
                        <a:cubicBezTo>
                          <a:pt x="27" y="13"/>
                          <a:pt x="25" y="14"/>
                          <a:pt x="25" y="15"/>
                        </a:cubicBezTo>
                        <a:cubicBezTo>
                          <a:pt x="24" y="16"/>
                          <a:pt x="26" y="18"/>
                          <a:pt x="25" y="18"/>
                        </a:cubicBezTo>
                        <a:cubicBezTo>
                          <a:pt x="25" y="19"/>
                          <a:pt x="24" y="19"/>
                          <a:pt x="24" y="20"/>
                        </a:cubicBezTo>
                        <a:cubicBezTo>
                          <a:pt x="22" y="21"/>
                          <a:pt x="20" y="23"/>
                          <a:pt x="20" y="25"/>
                        </a:cubicBezTo>
                        <a:cubicBezTo>
                          <a:pt x="20" y="27"/>
                          <a:pt x="18" y="25"/>
                          <a:pt x="17" y="27"/>
                        </a:cubicBezTo>
                        <a:cubicBezTo>
                          <a:pt x="17" y="29"/>
                          <a:pt x="17" y="31"/>
                          <a:pt x="16" y="33"/>
                        </a:cubicBezTo>
                        <a:cubicBezTo>
                          <a:pt x="16" y="35"/>
                          <a:pt x="13" y="36"/>
                          <a:pt x="13" y="38"/>
                        </a:cubicBezTo>
                        <a:cubicBezTo>
                          <a:pt x="13" y="39"/>
                          <a:pt x="16" y="41"/>
                          <a:pt x="15" y="42"/>
                        </a:cubicBezTo>
                        <a:cubicBezTo>
                          <a:pt x="13" y="44"/>
                          <a:pt x="11" y="43"/>
                          <a:pt x="9" y="44"/>
                        </a:cubicBezTo>
                        <a:cubicBezTo>
                          <a:pt x="6" y="45"/>
                          <a:pt x="5" y="48"/>
                          <a:pt x="5" y="51"/>
                        </a:cubicBezTo>
                        <a:cubicBezTo>
                          <a:pt x="6" y="53"/>
                          <a:pt x="6" y="55"/>
                          <a:pt x="6" y="57"/>
                        </a:cubicBezTo>
                        <a:cubicBezTo>
                          <a:pt x="6" y="60"/>
                          <a:pt x="4" y="61"/>
                          <a:pt x="8" y="63"/>
                        </a:cubicBezTo>
                        <a:cubicBezTo>
                          <a:pt x="10" y="65"/>
                          <a:pt x="9" y="66"/>
                          <a:pt x="7" y="67"/>
                        </a:cubicBezTo>
                        <a:cubicBezTo>
                          <a:pt x="6" y="68"/>
                          <a:pt x="8" y="72"/>
                          <a:pt x="7" y="74"/>
                        </a:cubicBezTo>
                        <a:cubicBezTo>
                          <a:pt x="7" y="76"/>
                          <a:pt x="4" y="76"/>
                          <a:pt x="4" y="78"/>
                        </a:cubicBezTo>
                        <a:cubicBezTo>
                          <a:pt x="4" y="79"/>
                          <a:pt x="4" y="83"/>
                          <a:pt x="3" y="83"/>
                        </a:cubicBezTo>
                        <a:cubicBezTo>
                          <a:pt x="3" y="83"/>
                          <a:pt x="1" y="82"/>
                          <a:pt x="0" y="82"/>
                        </a:cubicBezTo>
                        <a:cubicBezTo>
                          <a:pt x="0" y="86"/>
                          <a:pt x="4" y="87"/>
                          <a:pt x="4" y="90"/>
                        </a:cubicBezTo>
                        <a:cubicBezTo>
                          <a:pt x="3" y="91"/>
                          <a:pt x="6" y="96"/>
                          <a:pt x="7" y="97"/>
                        </a:cubicBezTo>
                        <a:cubicBezTo>
                          <a:pt x="9" y="99"/>
                          <a:pt x="8" y="100"/>
                          <a:pt x="8" y="102"/>
                        </a:cubicBezTo>
                        <a:cubicBezTo>
                          <a:pt x="8" y="103"/>
                          <a:pt x="10" y="105"/>
                          <a:pt x="10" y="107"/>
                        </a:cubicBezTo>
                        <a:cubicBezTo>
                          <a:pt x="9" y="108"/>
                          <a:pt x="13" y="107"/>
                          <a:pt x="14" y="108"/>
                        </a:cubicBezTo>
                        <a:cubicBezTo>
                          <a:pt x="16" y="108"/>
                          <a:pt x="15" y="107"/>
                          <a:pt x="15" y="105"/>
                        </a:cubicBezTo>
                        <a:cubicBezTo>
                          <a:pt x="15" y="100"/>
                          <a:pt x="23" y="104"/>
                          <a:pt x="24" y="101"/>
                        </a:cubicBezTo>
                        <a:cubicBezTo>
                          <a:pt x="25" y="98"/>
                          <a:pt x="26" y="95"/>
                          <a:pt x="27" y="92"/>
                        </a:cubicBezTo>
                        <a:cubicBezTo>
                          <a:pt x="27" y="90"/>
                          <a:pt x="27" y="88"/>
                          <a:pt x="26" y="87"/>
                        </a:cubicBezTo>
                        <a:cubicBezTo>
                          <a:pt x="25" y="85"/>
                          <a:pt x="26" y="85"/>
                          <a:pt x="28" y="84"/>
                        </a:cubicBezTo>
                        <a:cubicBezTo>
                          <a:pt x="29" y="84"/>
                          <a:pt x="32" y="83"/>
                          <a:pt x="32" y="82"/>
                        </a:cubicBezTo>
                        <a:cubicBezTo>
                          <a:pt x="32" y="82"/>
                          <a:pt x="32" y="81"/>
                          <a:pt x="32" y="81"/>
                        </a:cubicBezTo>
                        <a:cubicBezTo>
                          <a:pt x="33" y="81"/>
                          <a:pt x="35" y="81"/>
                          <a:pt x="35" y="80"/>
                        </a:cubicBezTo>
                        <a:cubicBezTo>
                          <a:pt x="35" y="79"/>
                          <a:pt x="34" y="79"/>
                          <a:pt x="34" y="78"/>
                        </a:cubicBezTo>
                        <a:cubicBezTo>
                          <a:pt x="35" y="78"/>
                          <a:pt x="36" y="77"/>
                          <a:pt x="36" y="77"/>
                        </a:cubicBezTo>
                        <a:cubicBezTo>
                          <a:pt x="38" y="75"/>
                          <a:pt x="37" y="74"/>
                          <a:pt x="35" y="73"/>
                        </a:cubicBezTo>
                        <a:cubicBezTo>
                          <a:pt x="33" y="71"/>
                          <a:pt x="29" y="70"/>
                          <a:pt x="29" y="66"/>
                        </a:cubicBezTo>
                        <a:cubicBezTo>
                          <a:pt x="29" y="64"/>
                          <a:pt x="29" y="62"/>
                          <a:pt x="30" y="60"/>
                        </a:cubicBezTo>
                        <a:cubicBezTo>
                          <a:pt x="31" y="58"/>
                          <a:pt x="31" y="58"/>
                          <a:pt x="30" y="56"/>
                        </a:cubicBezTo>
                        <a:cubicBezTo>
                          <a:pt x="29" y="56"/>
                          <a:pt x="33" y="53"/>
                          <a:pt x="33" y="53"/>
                        </a:cubicBezTo>
                        <a:cubicBezTo>
                          <a:pt x="35" y="51"/>
                          <a:pt x="36" y="49"/>
                          <a:pt x="39" y="48"/>
                        </a:cubicBezTo>
                        <a:cubicBezTo>
                          <a:pt x="42" y="47"/>
                          <a:pt x="47" y="44"/>
                          <a:pt x="49" y="41"/>
                        </a:cubicBezTo>
                        <a:cubicBezTo>
                          <a:pt x="51" y="38"/>
                          <a:pt x="46" y="36"/>
                          <a:pt x="50" y="35"/>
                        </a:cubicBezTo>
                        <a:cubicBezTo>
                          <a:pt x="52" y="34"/>
                          <a:pt x="51" y="34"/>
                          <a:pt x="50" y="32"/>
                        </a:cubicBezTo>
                        <a:cubicBezTo>
                          <a:pt x="50" y="31"/>
                          <a:pt x="53" y="30"/>
                          <a:pt x="54" y="30"/>
                        </a:cubicBezTo>
                        <a:cubicBezTo>
                          <a:pt x="56" y="28"/>
                          <a:pt x="57" y="27"/>
                          <a:pt x="58" y="29"/>
                        </a:cubicBezTo>
                        <a:cubicBezTo>
                          <a:pt x="59" y="29"/>
                          <a:pt x="60" y="28"/>
                          <a:pt x="60" y="28"/>
                        </a:cubicBezTo>
                        <a:cubicBezTo>
                          <a:pt x="61" y="28"/>
                          <a:pt x="62" y="28"/>
                          <a:pt x="63" y="28"/>
                        </a:cubicBezTo>
                        <a:cubicBezTo>
                          <a:pt x="63" y="27"/>
                          <a:pt x="62" y="27"/>
                          <a:pt x="61" y="25"/>
                        </a:cubicBezTo>
                        <a:cubicBezTo>
                          <a:pt x="60" y="24"/>
                          <a:pt x="61" y="26"/>
                          <a:pt x="61" y="2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2" name="Freeform 718">
                    <a:extLst>
                      <a:ext uri="{FF2B5EF4-FFF2-40B4-BE49-F238E27FC236}">
                        <a16:creationId xmlns:a16="http://schemas.microsoft.com/office/drawing/2014/main" id="{F196CF13-B076-481B-8B9A-0163B08CB2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268" y="2528756"/>
                    <a:ext cx="251658" cy="393415"/>
                  </a:xfrm>
                  <a:custGeom>
                    <a:avLst/>
                    <a:gdLst>
                      <a:gd name="T0" fmla="*/ 53 w 54"/>
                      <a:gd name="T1" fmla="*/ 59 h 84"/>
                      <a:gd name="T2" fmla="*/ 47 w 54"/>
                      <a:gd name="T3" fmla="*/ 55 h 84"/>
                      <a:gd name="T4" fmla="*/ 49 w 54"/>
                      <a:gd name="T5" fmla="*/ 51 h 84"/>
                      <a:gd name="T6" fmla="*/ 44 w 54"/>
                      <a:gd name="T7" fmla="*/ 44 h 84"/>
                      <a:gd name="T8" fmla="*/ 46 w 54"/>
                      <a:gd name="T9" fmla="*/ 43 h 84"/>
                      <a:gd name="T10" fmla="*/ 44 w 54"/>
                      <a:gd name="T11" fmla="*/ 38 h 84"/>
                      <a:gd name="T12" fmla="*/ 45 w 54"/>
                      <a:gd name="T13" fmla="*/ 36 h 84"/>
                      <a:gd name="T14" fmla="*/ 44 w 54"/>
                      <a:gd name="T15" fmla="*/ 32 h 84"/>
                      <a:gd name="T16" fmla="*/ 42 w 54"/>
                      <a:gd name="T17" fmla="*/ 26 h 84"/>
                      <a:gd name="T18" fmla="*/ 45 w 54"/>
                      <a:gd name="T19" fmla="*/ 23 h 84"/>
                      <a:gd name="T20" fmla="*/ 44 w 54"/>
                      <a:gd name="T21" fmla="*/ 19 h 84"/>
                      <a:gd name="T22" fmla="*/ 38 w 54"/>
                      <a:gd name="T23" fmla="*/ 13 h 84"/>
                      <a:gd name="T24" fmla="*/ 40 w 54"/>
                      <a:gd name="T25" fmla="*/ 12 h 84"/>
                      <a:gd name="T26" fmla="*/ 39 w 54"/>
                      <a:gd name="T27" fmla="*/ 10 h 84"/>
                      <a:gd name="T28" fmla="*/ 41 w 54"/>
                      <a:gd name="T29" fmla="*/ 3 h 84"/>
                      <a:gd name="T30" fmla="*/ 37 w 54"/>
                      <a:gd name="T31" fmla="*/ 1 h 84"/>
                      <a:gd name="T32" fmla="*/ 34 w 54"/>
                      <a:gd name="T33" fmla="*/ 0 h 84"/>
                      <a:gd name="T34" fmla="*/ 29 w 54"/>
                      <a:gd name="T35" fmla="*/ 1 h 84"/>
                      <a:gd name="T36" fmla="*/ 25 w 54"/>
                      <a:gd name="T37" fmla="*/ 5 h 84"/>
                      <a:gd name="T38" fmla="*/ 24 w 54"/>
                      <a:gd name="T39" fmla="*/ 10 h 84"/>
                      <a:gd name="T40" fmla="*/ 21 w 54"/>
                      <a:gd name="T41" fmla="*/ 13 h 84"/>
                      <a:gd name="T42" fmla="*/ 17 w 54"/>
                      <a:gd name="T43" fmla="*/ 11 h 84"/>
                      <a:gd name="T44" fmla="*/ 14 w 54"/>
                      <a:gd name="T45" fmla="*/ 12 h 84"/>
                      <a:gd name="T46" fmla="*/ 7 w 54"/>
                      <a:gd name="T47" fmla="*/ 10 h 84"/>
                      <a:gd name="T48" fmla="*/ 4 w 54"/>
                      <a:gd name="T49" fmla="*/ 7 h 84"/>
                      <a:gd name="T50" fmla="*/ 0 w 54"/>
                      <a:gd name="T51" fmla="*/ 9 h 84"/>
                      <a:gd name="T52" fmla="*/ 8 w 54"/>
                      <a:gd name="T53" fmla="*/ 14 h 84"/>
                      <a:gd name="T54" fmla="*/ 12 w 54"/>
                      <a:gd name="T55" fmla="*/ 16 h 84"/>
                      <a:gd name="T56" fmla="*/ 14 w 54"/>
                      <a:gd name="T57" fmla="*/ 19 h 84"/>
                      <a:gd name="T58" fmla="*/ 14 w 54"/>
                      <a:gd name="T59" fmla="*/ 21 h 84"/>
                      <a:gd name="T60" fmla="*/ 15 w 54"/>
                      <a:gd name="T61" fmla="*/ 24 h 84"/>
                      <a:gd name="T62" fmla="*/ 15 w 54"/>
                      <a:gd name="T63" fmla="*/ 27 h 84"/>
                      <a:gd name="T64" fmla="*/ 16 w 54"/>
                      <a:gd name="T65" fmla="*/ 29 h 84"/>
                      <a:gd name="T66" fmla="*/ 15 w 54"/>
                      <a:gd name="T67" fmla="*/ 33 h 84"/>
                      <a:gd name="T68" fmla="*/ 17 w 54"/>
                      <a:gd name="T69" fmla="*/ 36 h 84"/>
                      <a:gd name="T70" fmla="*/ 21 w 54"/>
                      <a:gd name="T71" fmla="*/ 38 h 84"/>
                      <a:gd name="T72" fmla="*/ 22 w 54"/>
                      <a:gd name="T73" fmla="*/ 41 h 84"/>
                      <a:gd name="T74" fmla="*/ 23 w 54"/>
                      <a:gd name="T75" fmla="*/ 44 h 84"/>
                      <a:gd name="T76" fmla="*/ 20 w 54"/>
                      <a:gd name="T77" fmla="*/ 44 h 84"/>
                      <a:gd name="T78" fmla="*/ 16 w 54"/>
                      <a:gd name="T79" fmla="*/ 49 h 84"/>
                      <a:gd name="T80" fmla="*/ 13 w 54"/>
                      <a:gd name="T81" fmla="*/ 51 h 84"/>
                      <a:gd name="T82" fmla="*/ 10 w 54"/>
                      <a:gd name="T83" fmla="*/ 54 h 84"/>
                      <a:gd name="T84" fmla="*/ 4 w 54"/>
                      <a:gd name="T85" fmla="*/ 57 h 84"/>
                      <a:gd name="T86" fmla="*/ 2 w 54"/>
                      <a:gd name="T87" fmla="*/ 62 h 84"/>
                      <a:gd name="T88" fmla="*/ 4 w 54"/>
                      <a:gd name="T89" fmla="*/ 67 h 84"/>
                      <a:gd name="T90" fmla="*/ 4 w 54"/>
                      <a:gd name="T91" fmla="*/ 73 h 84"/>
                      <a:gd name="T92" fmla="*/ 4 w 54"/>
                      <a:gd name="T93" fmla="*/ 78 h 84"/>
                      <a:gd name="T94" fmla="*/ 7 w 54"/>
                      <a:gd name="T95" fmla="*/ 80 h 84"/>
                      <a:gd name="T96" fmla="*/ 5 w 54"/>
                      <a:gd name="T97" fmla="*/ 81 h 84"/>
                      <a:gd name="T98" fmla="*/ 8 w 54"/>
                      <a:gd name="T99" fmla="*/ 79 h 84"/>
                      <a:gd name="T100" fmla="*/ 8 w 54"/>
                      <a:gd name="T101" fmla="*/ 83 h 84"/>
                      <a:gd name="T102" fmla="*/ 11 w 54"/>
                      <a:gd name="T103" fmla="*/ 80 h 84"/>
                      <a:gd name="T104" fmla="*/ 11 w 54"/>
                      <a:gd name="T105" fmla="*/ 83 h 84"/>
                      <a:gd name="T106" fmla="*/ 23 w 54"/>
                      <a:gd name="T107" fmla="*/ 80 h 84"/>
                      <a:gd name="T108" fmla="*/ 36 w 54"/>
                      <a:gd name="T109" fmla="*/ 78 h 84"/>
                      <a:gd name="T110" fmla="*/ 46 w 54"/>
                      <a:gd name="T111" fmla="*/ 68 h 84"/>
                      <a:gd name="T112" fmla="*/ 53 w 54"/>
                      <a:gd name="T113" fmla="*/ 59 h 84"/>
                      <a:gd name="T114" fmla="*/ 53 w 54"/>
                      <a:gd name="T115" fmla="*/ 59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4" h="84">
                        <a:moveTo>
                          <a:pt x="53" y="59"/>
                        </a:moveTo>
                        <a:cubicBezTo>
                          <a:pt x="52" y="57"/>
                          <a:pt x="49" y="56"/>
                          <a:pt x="47" y="55"/>
                        </a:cubicBezTo>
                        <a:cubicBezTo>
                          <a:pt x="44" y="53"/>
                          <a:pt x="48" y="53"/>
                          <a:pt x="49" y="51"/>
                        </a:cubicBezTo>
                        <a:cubicBezTo>
                          <a:pt x="49" y="51"/>
                          <a:pt x="45" y="45"/>
                          <a:pt x="44" y="44"/>
                        </a:cubicBezTo>
                        <a:cubicBezTo>
                          <a:pt x="44" y="44"/>
                          <a:pt x="46" y="43"/>
                          <a:pt x="46" y="43"/>
                        </a:cubicBezTo>
                        <a:cubicBezTo>
                          <a:pt x="46" y="42"/>
                          <a:pt x="44" y="39"/>
                          <a:pt x="44" y="38"/>
                        </a:cubicBezTo>
                        <a:cubicBezTo>
                          <a:pt x="44" y="37"/>
                          <a:pt x="45" y="37"/>
                          <a:pt x="45" y="36"/>
                        </a:cubicBezTo>
                        <a:cubicBezTo>
                          <a:pt x="46" y="35"/>
                          <a:pt x="44" y="33"/>
                          <a:pt x="44" y="32"/>
                        </a:cubicBezTo>
                        <a:cubicBezTo>
                          <a:pt x="42" y="30"/>
                          <a:pt x="40" y="28"/>
                          <a:pt x="42" y="26"/>
                        </a:cubicBezTo>
                        <a:cubicBezTo>
                          <a:pt x="43" y="25"/>
                          <a:pt x="45" y="24"/>
                          <a:pt x="45" y="23"/>
                        </a:cubicBezTo>
                        <a:cubicBezTo>
                          <a:pt x="46" y="21"/>
                          <a:pt x="44" y="20"/>
                          <a:pt x="44" y="19"/>
                        </a:cubicBezTo>
                        <a:cubicBezTo>
                          <a:pt x="43" y="18"/>
                          <a:pt x="36" y="15"/>
                          <a:pt x="38" y="13"/>
                        </a:cubicBezTo>
                        <a:cubicBezTo>
                          <a:pt x="38" y="13"/>
                          <a:pt x="40" y="12"/>
                          <a:pt x="40" y="12"/>
                        </a:cubicBezTo>
                        <a:cubicBezTo>
                          <a:pt x="40" y="12"/>
                          <a:pt x="37" y="10"/>
                          <a:pt x="39" y="10"/>
                        </a:cubicBezTo>
                        <a:cubicBezTo>
                          <a:pt x="42" y="10"/>
                          <a:pt x="44" y="5"/>
                          <a:pt x="41" y="3"/>
                        </a:cubicBezTo>
                        <a:cubicBezTo>
                          <a:pt x="40" y="2"/>
                          <a:pt x="38" y="2"/>
                          <a:pt x="37" y="1"/>
                        </a:cubicBezTo>
                        <a:cubicBezTo>
                          <a:pt x="36" y="0"/>
                          <a:pt x="35" y="0"/>
                          <a:pt x="34" y="0"/>
                        </a:cubicBezTo>
                        <a:cubicBezTo>
                          <a:pt x="32" y="1"/>
                          <a:pt x="31" y="0"/>
                          <a:pt x="29" y="1"/>
                        </a:cubicBezTo>
                        <a:cubicBezTo>
                          <a:pt x="28" y="2"/>
                          <a:pt x="26" y="4"/>
                          <a:pt x="25" y="5"/>
                        </a:cubicBezTo>
                        <a:cubicBezTo>
                          <a:pt x="25" y="6"/>
                          <a:pt x="25" y="10"/>
                          <a:pt x="24" y="10"/>
                        </a:cubicBezTo>
                        <a:cubicBezTo>
                          <a:pt x="23" y="11"/>
                          <a:pt x="22" y="12"/>
                          <a:pt x="21" y="13"/>
                        </a:cubicBezTo>
                        <a:cubicBezTo>
                          <a:pt x="20" y="13"/>
                          <a:pt x="18" y="11"/>
                          <a:pt x="17" y="11"/>
                        </a:cubicBezTo>
                        <a:cubicBezTo>
                          <a:pt x="16" y="11"/>
                          <a:pt x="15" y="12"/>
                          <a:pt x="14" y="12"/>
                        </a:cubicBezTo>
                        <a:cubicBezTo>
                          <a:pt x="11" y="13"/>
                          <a:pt x="9" y="12"/>
                          <a:pt x="7" y="10"/>
                        </a:cubicBezTo>
                        <a:cubicBezTo>
                          <a:pt x="7" y="9"/>
                          <a:pt x="5" y="7"/>
                          <a:pt x="4" y="7"/>
                        </a:cubicBezTo>
                        <a:cubicBezTo>
                          <a:pt x="3" y="7"/>
                          <a:pt x="1" y="9"/>
                          <a:pt x="0" y="9"/>
                        </a:cubicBezTo>
                        <a:cubicBezTo>
                          <a:pt x="2" y="11"/>
                          <a:pt x="5" y="13"/>
                          <a:pt x="8" y="14"/>
                        </a:cubicBezTo>
                        <a:cubicBezTo>
                          <a:pt x="9" y="14"/>
                          <a:pt x="11" y="15"/>
                          <a:pt x="12" y="16"/>
                        </a:cubicBezTo>
                        <a:cubicBezTo>
                          <a:pt x="13" y="17"/>
                          <a:pt x="13" y="18"/>
                          <a:pt x="14" y="19"/>
                        </a:cubicBezTo>
                        <a:cubicBezTo>
                          <a:pt x="14" y="20"/>
                          <a:pt x="13" y="20"/>
                          <a:pt x="14" y="21"/>
                        </a:cubicBezTo>
                        <a:cubicBezTo>
                          <a:pt x="14" y="22"/>
                          <a:pt x="16" y="23"/>
                          <a:pt x="15" y="24"/>
                        </a:cubicBezTo>
                        <a:cubicBezTo>
                          <a:pt x="15" y="25"/>
                          <a:pt x="14" y="26"/>
                          <a:pt x="15" y="27"/>
                        </a:cubicBezTo>
                        <a:cubicBezTo>
                          <a:pt x="15" y="27"/>
                          <a:pt x="16" y="29"/>
                          <a:pt x="16" y="29"/>
                        </a:cubicBezTo>
                        <a:cubicBezTo>
                          <a:pt x="15" y="30"/>
                          <a:pt x="15" y="32"/>
                          <a:pt x="15" y="33"/>
                        </a:cubicBezTo>
                        <a:cubicBezTo>
                          <a:pt x="15" y="33"/>
                          <a:pt x="17" y="36"/>
                          <a:pt x="17" y="36"/>
                        </a:cubicBezTo>
                        <a:cubicBezTo>
                          <a:pt x="18" y="37"/>
                          <a:pt x="20" y="38"/>
                          <a:pt x="21" y="38"/>
                        </a:cubicBezTo>
                        <a:cubicBezTo>
                          <a:pt x="22" y="39"/>
                          <a:pt x="22" y="40"/>
                          <a:pt x="22" y="41"/>
                        </a:cubicBezTo>
                        <a:cubicBezTo>
                          <a:pt x="22" y="42"/>
                          <a:pt x="23" y="43"/>
                          <a:pt x="23" y="44"/>
                        </a:cubicBezTo>
                        <a:cubicBezTo>
                          <a:pt x="23" y="45"/>
                          <a:pt x="21" y="44"/>
                          <a:pt x="20" y="44"/>
                        </a:cubicBezTo>
                        <a:cubicBezTo>
                          <a:pt x="19" y="44"/>
                          <a:pt x="16" y="48"/>
                          <a:pt x="16" y="49"/>
                        </a:cubicBezTo>
                        <a:cubicBezTo>
                          <a:pt x="15" y="50"/>
                          <a:pt x="14" y="50"/>
                          <a:pt x="13" y="51"/>
                        </a:cubicBezTo>
                        <a:cubicBezTo>
                          <a:pt x="12" y="52"/>
                          <a:pt x="11" y="53"/>
                          <a:pt x="10" y="54"/>
                        </a:cubicBezTo>
                        <a:cubicBezTo>
                          <a:pt x="9" y="54"/>
                          <a:pt x="4" y="58"/>
                          <a:pt x="4" y="57"/>
                        </a:cubicBezTo>
                        <a:cubicBezTo>
                          <a:pt x="4" y="59"/>
                          <a:pt x="2" y="60"/>
                          <a:pt x="2" y="62"/>
                        </a:cubicBezTo>
                        <a:cubicBezTo>
                          <a:pt x="3" y="64"/>
                          <a:pt x="2" y="67"/>
                          <a:pt x="4" y="67"/>
                        </a:cubicBezTo>
                        <a:cubicBezTo>
                          <a:pt x="5" y="67"/>
                          <a:pt x="4" y="72"/>
                          <a:pt x="4" y="73"/>
                        </a:cubicBezTo>
                        <a:cubicBezTo>
                          <a:pt x="4" y="75"/>
                          <a:pt x="2" y="77"/>
                          <a:pt x="4" y="78"/>
                        </a:cubicBezTo>
                        <a:cubicBezTo>
                          <a:pt x="4" y="78"/>
                          <a:pt x="8" y="79"/>
                          <a:pt x="7" y="80"/>
                        </a:cubicBezTo>
                        <a:cubicBezTo>
                          <a:pt x="7" y="80"/>
                          <a:pt x="5" y="81"/>
                          <a:pt x="5" y="81"/>
                        </a:cubicBezTo>
                        <a:cubicBezTo>
                          <a:pt x="7" y="81"/>
                          <a:pt x="7" y="79"/>
                          <a:pt x="8" y="79"/>
                        </a:cubicBezTo>
                        <a:cubicBezTo>
                          <a:pt x="10" y="78"/>
                          <a:pt x="8" y="83"/>
                          <a:pt x="8" y="83"/>
                        </a:cubicBezTo>
                        <a:cubicBezTo>
                          <a:pt x="8" y="83"/>
                          <a:pt x="11" y="80"/>
                          <a:pt x="11" y="80"/>
                        </a:cubicBezTo>
                        <a:cubicBezTo>
                          <a:pt x="12" y="79"/>
                          <a:pt x="11" y="83"/>
                          <a:pt x="11" y="83"/>
                        </a:cubicBezTo>
                        <a:cubicBezTo>
                          <a:pt x="14" y="84"/>
                          <a:pt x="20" y="81"/>
                          <a:pt x="23" y="80"/>
                        </a:cubicBezTo>
                        <a:cubicBezTo>
                          <a:pt x="27" y="79"/>
                          <a:pt x="31" y="79"/>
                          <a:pt x="36" y="78"/>
                        </a:cubicBezTo>
                        <a:cubicBezTo>
                          <a:pt x="39" y="74"/>
                          <a:pt x="43" y="71"/>
                          <a:pt x="46" y="68"/>
                        </a:cubicBezTo>
                        <a:cubicBezTo>
                          <a:pt x="48" y="66"/>
                          <a:pt x="54" y="62"/>
                          <a:pt x="53" y="59"/>
                        </a:cubicBezTo>
                        <a:cubicBezTo>
                          <a:pt x="52" y="57"/>
                          <a:pt x="54" y="62"/>
                          <a:pt x="53" y="5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3" name="Freeform 719">
                    <a:extLst>
                      <a:ext uri="{FF2B5EF4-FFF2-40B4-BE49-F238E27FC236}">
                        <a16:creationId xmlns:a16="http://schemas.microsoft.com/office/drawing/2014/main" id="{2931F64F-9C18-40EB-9F00-F503CB7703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66300" y="2482565"/>
                    <a:ext cx="597290" cy="500131"/>
                  </a:xfrm>
                  <a:custGeom>
                    <a:avLst/>
                    <a:gdLst>
                      <a:gd name="T0" fmla="*/ 38 w 128"/>
                      <a:gd name="T1" fmla="*/ 87 h 107"/>
                      <a:gd name="T2" fmla="*/ 38 w 128"/>
                      <a:gd name="T3" fmla="*/ 63 h 107"/>
                      <a:gd name="T4" fmla="*/ 47 w 128"/>
                      <a:gd name="T5" fmla="*/ 52 h 107"/>
                      <a:gd name="T6" fmla="*/ 56 w 128"/>
                      <a:gd name="T7" fmla="*/ 34 h 107"/>
                      <a:gd name="T8" fmla="*/ 72 w 128"/>
                      <a:gd name="T9" fmla="*/ 25 h 107"/>
                      <a:gd name="T10" fmla="*/ 86 w 128"/>
                      <a:gd name="T11" fmla="*/ 22 h 107"/>
                      <a:gd name="T12" fmla="*/ 102 w 128"/>
                      <a:gd name="T13" fmla="*/ 20 h 107"/>
                      <a:gd name="T14" fmla="*/ 112 w 128"/>
                      <a:gd name="T15" fmla="*/ 10 h 107"/>
                      <a:gd name="T16" fmla="*/ 120 w 128"/>
                      <a:gd name="T17" fmla="*/ 13 h 107"/>
                      <a:gd name="T18" fmla="*/ 127 w 128"/>
                      <a:gd name="T19" fmla="*/ 6 h 107"/>
                      <a:gd name="T20" fmla="*/ 114 w 128"/>
                      <a:gd name="T21" fmla="*/ 5 h 107"/>
                      <a:gd name="T22" fmla="*/ 116 w 128"/>
                      <a:gd name="T23" fmla="*/ 2 h 107"/>
                      <a:gd name="T24" fmla="*/ 106 w 128"/>
                      <a:gd name="T25" fmla="*/ 3 h 107"/>
                      <a:gd name="T26" fmla="*/ 100 w 128"/>
                      <a:gd name="T27" fmla="*/ 1 h 107"/>
                      <a:gd name="T28" fmla="*/ 95 w 128"/>
                      <a:gd name="T29" fmla="*/ 3 h 107"/>
                      <a:gd name="T30" fmla="*/ 91 w 128"/>
                      <a:gd name="T31" fmla="*/ 6 h 107"/>
                      <a:gd name="T32" fmla="*/ 90 w 128"/>
                      <a:gd name="T33" fmla="*/ 11 h 107"/>
                      <a:gd name="T34" fmla="*/ 84 w 128"/>
                      <a:gd name="T35" fmla="*/ 10 h 107"/>
                      <a:gd name="T36" fmla="*/ 80 w 128"/>
                      <a:gd name="T37" fmla="*/ 13 h 107"/>
                      <a:gd name="T38" fmla="*/ 76 w 128"/>
                      <a:gd name="T39" fmla="*/ 15 h 107"/>
                      <a:gd name="T40" fmla="*/ 72 w 128"/>
                      <a:gd name="T41" fmla="*/ 16 h 107"/>
                      <a:gd name="T42" fmla="*/ 68 w 128"/>
                      <a:gd name="T43" fmla="*/ 10 h 107"/>
                      <a:gd name="T44" fmla="*/ 67 w 128"/>
                      <a:gd name="T45" fmla="*/ 14 h 107"/>
                      <a:gd name="T46" fmla="*/ 65 w 128"/>
                      <a:gd name="T47" fmla="*/ 14 h 107"/>
                      <a:gd name="T48" fmla="*/ 62 w 128"/>
                      <a:gd name="T49" fmla="*/ 18 h 107"/>
                      <a:gd name="T50" fmla="*/ 61 w 128"/>
                      <a:gd name="T51" fmla="*/ 21 h 107"/>
                      <a:gd name="T52" fmla="*/ 57 w 128"/>
                      <a:gd name="T53" fmla="*/ 20 h 107"/>
                      <a:gd name="T54" fmla="*/ 54 w 128"/>
                      <a:gd name="T55" fmla="*/ 20 h 107"/>
                      <a:gd name="T56" fmla="*/ 51 w 128"/>
                      <a:gd name="T57" fmla="*/ 22 h 107"/>
                      <a:gd name="T58" fmla="*/ 49 w 128"/>
                      <a:gd name="T59" fmla="*/ 23 h 107"/>
                      <a:gd name="T60" fmla="*/ 54 w 128"/>
                      <a:gd name="T61" fmla="*/ 25 h 107"/>
                      <a:gd name="T62" fmla="*/ 56 w 128"/>
                      <a:gd name="T63" fmla="*/ 25 h 107"/>
                      <a:gd name="T64" fmla="*/ 57 w 128"/>
                      <a:gd name="T65" fmla="*/ 28 h 107"/>
                      <a:gd name="T66" fmla="*/ 49 w 128"/>
                      <a:gd name="T67" fmla="*/ 31 h 107"/>
                      <a:gd name="T68" fmla="*/ 53 w 128"/>
                      <a:gd name="T69" fmla="*/ 33 h 107"/>
                      <a:gd name="T70" fmla="*/ 49 w 128"/>
                      <a:gd name="T71" fmla="*/ 35 h 107"/>
                      <a:gd name="T72" fmla="*/ 43 w 128"/>
                      <a:gd name="T73" fmla="*/ 40 h 107"/>
                      <a:gd name="T74" fmla="*/ 42 w 128"/>
                      <a:gd name="T75" fmla="*/ 43 h 107"/>
                      <a:gd name="T76" fmla="*/ 39 w 128"/>
                      <a:gd name="T77" fmla="*/ 45 h 107"/>
                      <a:gd name="T78" fmla="*/ 39 w 128"/>
                      <a:gd name="T79" fmla="*/ 49 h 107"/>
                      <a:gd name="T80" fmla="*/ 39 w 128"/>
                      <a:gd name="T81" fmla="*/ 52 h 107"/>
                      <a:gd name="T82" fmla="*/ 35 w 128"/>
                      <a:gd name="T83" fmla="*/ 56 h 107"/>
                      <a:gd name="T84" fmla="*/ 27 w 128"/>
                      <a:gd name="T85" fmla="*/ 62 h 107"/>
                      <a:gd name="T86" fmla="*/ 31 w 128"/>
                      <a:gd name="T87" fmla="*/ 64 h 107"/>
                      <a:gd name="T88" fmla="*/ 28 w 128"/>
                      <a:gd name="T89" fmla="*/ 66 h 107"/>
                      <a:gd name="T90" fmla="*/ 19 w 128"/>
                      <a:gd name="T91" fmla="*/ 68 h 107"/>
                      <a:gd name="T92" fmla="*/ 16 w 128"/>
                      <a:gd name="T93" fmla="*/ 72 h 107"/>
                      <a:gd name="T94" fmla="*/ 10 w 128"/>
                      <a:gd name="T95" fmla="*/ 73 h 107"/>
                      <a:gd name="T96" fmla="*/ 10 w 128"/>
                      <a:gd name="T97" fmla="*/ 74 h 107"/>
                      <a:gd name="T98" fmla="*/ 5 w 128"/>
                      <a:gd name="T99" fmla="*/ 75 h 107"/>
                      <a:gd name="T100" fmla="*/ 4 w 128"/>
                      <a:gd name="T101" fmla="*/ 81 h 107"/>
                      <a:gd name="T102" fmla="*/ 1 w 128"/>
                      <a:gd name="T103" fmla="*/ 86 h 107"/>
                      <a:gd name="T104" fmla="*/ 6 w 128"/>
                      <a:gd name="T105" fmla="*/ 92 h 107"/>
                      <a:gd name="T106" fmla="*/ 7 w 128"/>
                      <a:gd name="T107" fmla="*/ 94 h 107"/>
                      <a:gd name="T108" fmla="*/ 3 w 128"/>
                      <a:gd name="T109" fmla="*/ 93 h 107"/>
                      <a:gd name="T110" fmla="*/ 5 w 128"/>
                      <a:gd name="T111" fmla="*/ 97 h 107"/>
                      <a:gd name="T112" fmla="*/ 5 w 128"/>
                      <a:gd name="T113" fmla="*/ 103 h 107"/>
                      <a:gd name="T114" fmla="*/ 27 w 128"/>
                      <a:gd name="T115" fmla="*/ 99 h 107"/>
                      <a:gd name="T116" fmla="*/ 34 w 128"/>
                      <a:gd name="T117" fmla="*/ 101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28" h="107">
                        <a:moveTo>
                          <a:pt x="34" y="101"/>
                        </a:moveTo>
                        <a:cubicBezTo>
                          <a:pt x="34" y="101"/>
                          <a:pt x="35" y="98"/>
                          <a:pt x="35" y="97"/>
                        </a:cubicBezTo>
                        <a:cubicBezTo>
                          <a:pt x="35" y="95"/>
                          <a:pt x="36" y="94"/>
                          <a:pt x="38" y="93"/>
                        </a:cubicBezTo>
                        <a:cubicBezTo>
                          <a:pt x="40" y="91"/>
                          <a:pt x="38" y="88"/>
                          <a:pt x="38" y="87"/>
                        </a:cubicBezTo>
                        <a:cubicBezTo>
                          <a:pt x="38" y="84"/>
                          <a:pt x="42" y="84"/>
                          <a:pt x="39" y="82"/>
                        </a:cubicBezTo>
                        <a:cubicBezTo>
                          <a:pt x="37" y="80"/>
                          <a:pt x="36" y="80"/>
                          <a:pt x="37" y="77"/>
                        </a:cubicBezTo>
                        <a:cubicBezTo>
                          <a:pt x="38" y="75"/>
                          <a:pt x="37" y="73"/>
                          <a:pt x="37" y="71"/>
                        </a:cubicBezTo>
                        <a:cubicBezTo>
                          <a:pt x="36" y="68"/>
                          <a:pt x="35" y="65"/>
                          <a:pt x="38" y="63"/>
                        </a:cubicBezTo>
                        <a:cubicBezTo>
                          <a:pt x="39" y="62"/>
                          <a:pt x="41" y="62"/>
                          <a:pt x="42" y="61"/>
                        </a:cubicBezTo>
                        <a:cubicBezTo>
                          <a:pt x="43" y="61"/>
                          <a:pt x="44" y="62"/>
                          <a:pt x="45" y="61"/>
                        </a:cubicBezTo>
                        <a:cubicBezTo>
                          <a:pt x="46" y="59"/>
                          <a:pt x="45" y="58"/>
                          <a:pt x="44" y="57"/>
                        </a:cubicBezTo>
                        <a:cubicBezTo>
                          <a:pt x="44" y="55"/>
                          <a:pt x="46" y="54"/>
                          <a:pt x="47" y="52"/>
                        </a:cubicBezTo>
                        <a:cubicBezTo>
                          <a:pt x="47" y="51"/>
                          <a:pt x="48" y="48"/>
                          <a:pt x="48" y="46"/>
                        </a:cubicBezTo>
                        <a:cubicBezTo>
                          <a:pt x="48" y="44"/>
                          <a:pt x="52" y="44"/>
                          <a:pt x="51" y="43"/>
                        </a:cubicBezTo>
                        <a:cubicBezTo>
                          <a:pt x="51" y="41"/>
                          <a:pt x="53" y="40"/>
                          <a:pt x="54" y="38"/>
                        </a:cubicBezTo>
                        <a:cubicBezTo>
                          <a:pt x="56" y="36"/>
                          <a:pt x="56" y="37"/>
                          <a:pt x="56" y="34"/>
                        </a:cubicBezTo>
                        <a:cubicBezTo>
                          <a:pt x="55" y="33"/>
                          <a:pt x="59" y="28"/>
                          <a:pt x="60" y="28"/>
                        </a:cubicBezTo>
                        <a:cubicBezTo>
                          <a:pt x="61" y="27"/>
                          <a:pt x="64" y="28"/>
                          <a:pt x="65" y="28"/>
                        </a:cubicBezTo>
                        <a:cubicBezTo>
                          <a:pt x="65" y="26"/>
                          <a:pt x="65" y="25"/>
                          <a:pt x="65" y="23"/>
                        </a:cubicBezTo>
                        <a:cubicBezTo>
                          <a:pt x="68" y="24"/>
                          <a:pt x="70" y="24"/>
                          <a:pt x="72" y="25"/>
                        </a:cubicBezTo>
                        <a:cubicBezTo>
                          <a:pt x="76" y="25"/>
                          <a:pt x="74" y="21"/>
                          <a:pt x="75" y="19"/>
                        </a:cubicBezTo>
                        <a:cubicBezTo>
                          <a:pt x="75" y="19"/>
                          <a:pt x="77" y="19"/>
                          <a:pt x="78" y="19"/>
                        </a:cubicBezTo>
                        <a:cubicBezTo>
                          <a:pt x="79" y="18"/>
                          <a:pt x="81" y="16"/>
                          <a:pt x="82" y="18"/>
                        </a:cubicBezTo>
                        <a:cubicBezTo>
                          <a:pt x="84" y="19"/>
                          <a:pt x="84" y="21"/>
                          <a:pt x="86" y="22"/>
                        </a:cubicBezTo>
                        <a:cubicBezTo>
                          <a:pt x="87" y="22"/>
                          <a:pt x="89" y="22"/>
                          <a:pt x="90" y="22"/>
                        </a:cubicBezTo>
                        <a:cubicBezTo>
                          <a:pt x="91" y="22"/>
                          <a:pt x="92" y="21"/>
                          <a:pt x="94" y="21"/>
                        </a:cubicBezTo>
                        <a:cubicBezTo>
                          <a:pt x="95" y="21"/>
                          <a:pt x="96" y="23"/>
                          <a:pt x="98" y="23"/>
                        </a:cubicBezTo>
                        <a:cubicBezTo>
                          <a:pt x="98" y="22"/>
                          <a:pt x="102" y="20"/>
                          <a:pt x="102" y="20"/>
                        </a:cubicBezTo>
                        <a:cubicBezTo>
                          <a:pt x="102" y="17"/>
                          <a:pt x="102" y="16"/>
                          <a:pt x="103" y="14"/>
                        </a:cubicBezTo>
                        <a:cubicBezTo>
                          <a:pt x="104" y="13"/>
                          <a:pt x="106" y="11"/>
                          <a:pt x="107" y="11"/>
                        </a:cubicBezTo>
                        <a:cubicBezTo>
                          <a:pt x="108" y="11"/>
                          <a:pt x="109" y="11"/>
                          <a:pt x="110" y="11"/>
                        </a:cubicBezTo>
                        <a:cubicBezTo>
                          <a:pt x="111" y="11"/>
                          <a:pt x="111" y="10"/>
                          <a:pt x="112" y="10"/>
                        </a:cubicBezTo>
                        <a:cubicBezTo>
                          <a:pt x="113" y="10"/>
                          <a:pt x="115" y="12"/>
                          <a:pt x="116" y="12"/>
                        </a:cubicBezTo>
                        <a:cubicBezTo>
                          <a:pt x="118" y="13"/>
                          <a:pt x="119" y="14"/>
                          <a:pt x="119" y="17"/>
                        </a:cubicBezTo>
                        <a:cubicBezTo>
                          <a:pt x="121" y="17"/>
                          <a:pt x="126" y="14"/>
                          <a:pt x="124" y="12"/>
                        </a:cubicBezTo>
                        <a:cubicBezTo>
                          <a:pt x="126" y="13"/>
                          <a:pt x="121" y="13"/>
                          <a:pt x="120" y="13"/>
                        </a:cubicBezTo>
                        <a:cubicBezTo>
                          <a:pt x="125" y="12"/>
                          <a:pt x="118" y="9"/>
                          <a:pt x="117" y="10"/>
                        </a:cubicBezTo>
                        <a:cubicBezTo>
                          <a:pt x="118" y="9"/>
                          <a:pt x="119" y="10"/>
                          <a:pt x="119" y="10"/>
                        </a:cubicBezTo>
                        <a:cubicBezTo>
                          <a:pt x="121" y="10"/>
                          <a:pt x="123" y="10"/>
                          <a:pt x="124" y="9"/>
                        </a:cubicBezTo>
                        <a:cubicBezTo>
                          <a:pt x="125" y="9"/>
                          <a:pt x="128" y="7"/>
                          <a:pt x="127" y="6"/>
                        </a:cubicBezTo>
                        <a:cubicBezTo>
                          <a:pt x="125" y="5"/>
                          <a:pt x="122" y="4"/>
                          <a:pt x="119" y="3"/>
                        </a:cubicBezTo>
                        <a:cubicBezTo>
                          <a:pt x="118" y="2"/>
                          <a:pt x="117" y="4"/>
                          <a:pt x="116" y="5"/>
                        </a:cubicBezTo>
                        <a:cubicBezTo>
                          <a:pt x="116" y="5"/>
                          <a:pt x="114" y="8"/>
                          <a:pt x="114" y="7"/>
                        </a:cubicBezTo>
                        <a:cubicBezTo>
                          <a:pt x="114" y="7"/>
                          <a:pt x="114" y="6"/>
                          <a:pt x="114" y="5"/>
                        </a:cubicBezTo>
                        <a:cubicBezTo>
                          <a:pt x="114" y="5"/>
                          <a:pt x="112" y="5"/>
                          <a:pt x="112" y="5"/>
                        </a:cubicBezTo>
                        <a:cubicBezTo>
                          <a:pt x="113" y="4"/>
                          <a:pt x="115" y="5"/>
                          <a:pt x="115" y="4"/>
                        </a:cubicBezTo>
                        <a:cubicBezTo>
                          <a:pt x="115" y="4"/>
                          <a:pt x="112" y="4"/>
                          <a:pt x="112" y="4"/>
                        </a:cubicBezTo>
                        <a:cubicBezTo>
                          <a:pt x="112" y="3"/>
                          <a:pt x="116" y="3"/>
                          <a:pt x="116" y="2"/>
                        </a:cubicBezTo>
                        <a:cubicBezTo>
                          <a:pt x="115" y="1"/>
                          <a:pt x="109" y="0"/>
                          <a:pt x="110" y="2"/>
                        </a:cubicBezTo>
                        <a:cubicBezTo>
                          <a:pt x="111" y="3"/>
                          <a:pt x="111" y="3"/>
                          <a:pt x="110" y="4"/>
                        </a:cubicBezTo>
                        <a:cubicBezTo>
                          <a:pt x="109" y="5"/>
                          <a:pt x="107" y="7"/>
                          <a:pt x="106" y="7"/>
                        </a:cubicBezTo>
                        <a:cubicBezTo>
                          <a:pt x="105" y="7"/>
                          <a:pt x="106" y="3"/>
                          <a:pt x="106" y="3"/>
                        </a:cubicBezTo>
                        <a:cubicBezTo>
                          <a:pt x="106" y="2"/>
                          <a:pt x="101" y="9"/>
                          <a:pt x="100" y="9"/>
                        </a:cubicBezTo>
                        <a:cubicBezTo>
                          <a:pt x="97" y="9"/>
                          <a:pt x="100" y="5"/>
                          <a:pt x="101" y="4"/>
                        </a:cubicBezTo>
                        <a:cubicBezTo>
                          <a:pt x="102" y="4"/>
                          <a:pt x="103" y="2"/>
                          <a:pt x="103" y="2"/>
                        </a:cubicBezTo>
                        <a:cubicBezTo>
                          <a:pt x="102" y="1"/>
                          <a:pt x="100" y="0"/>
                          <a:pt x="100" y="1"/>
                        </a:cubicBezTo>
                        <a:cubicBezTo>
                          <a:pt x="100" y="1"/>
                          <a:pt x="101" y="2"/>
                          <a:pt x="101" y="2"/>
                        </a:cubicBezTo>
                        <a:cubicBezTo>
                          <a:pt x="101" y="2"/>
                          <a:pt x="99" y="2"/>
                          <a:pt x="98" y="2"/>
                        </a:cubicBezTo>
                        <a:cubicBezTo>
                          <a:pt x="97" y="3"/>
                          <a:pt x="98" y="2"/>
                          <a:pt x="97" y="1"/>
                        </a:cubicBezTo>
                        <a:cubicBezTo>
                          <a:pt x="97" y="1"/>
                          <a:pt x="95" y="3"/>
                          <a:pt x="95" y="3"/>
                        </a:cubicBezTo>
                        <a:cubicBezTo>
                          <a:pt x="95" y="4"/>
                          <a:pt x="97" y="5"/>
                          <a:pt x="96" y="5"/>
                        </a:cubicBezTo>
                        <a:cubicBezTo>
                          <a:pt x="95" y="5"/>
                          <a:pt x="95" y="5"/>
                          <a:pt x="95" y="5"/>
                        </a:cubicBezTo>
                        <a:cubicBezTo>
                          <a:pt x="94" y="5"/>
                          <a:pt x="94" y="6"/>
                          <a:pt x="94" y="7"/>
                        </a:cubicBezTo>
                        <a:cubicBezTo>
                          <a:pt x="95" y="5"/>
                          <a:pt x="91" y="6"/>
                          <a:pt x="91" y="6"/>
                        </a:cubicBezTo>
                        <a:cubicBezTo>
                          <a:pt x="91" y="6"/>
                          <a:pt x="93" y="5"/>
                          <a:pt x="93" y="4"/>
                        </a:cubicBezTo>
                        <a:cubicBezTo>
                          <a:pt x="93" y="5"/>
                          <a:pt x="89" y="6"/>
                          <a:pt x="88" y="6"/>
                        </a:cubicBezTo>
                        <a:cubicBezTo>
                          <a:pt x="87" y="6"/>
                          <a:pt x="91" y="9"/>
                          <a:pt x="91" y="9"/>
                        </a:cubicBezTo>
                        <a:cubicBezTo>
                          <a:pt x="91" y="9"/>
                          <a:pt x="90" y="11"/>
                          <a:pt x="90" y="11"/>
                        </a:cubicBezTo>
                        <a:cubicBezTo>
                          <a:pt x="90" y="11"/>
                          <a:pt x="87" y="8"/>
                          <a:pt x="87" y="8"/>
                        </a:cubicBezTo>
                        <a:cubicBezTo>
                          <a:pt x="87" y="8"/>
                          <a:pt x="85" y="11"/>
                          <a:pt x="85" y="8"/>
                        </a:cubicBezTo>
                        <a:cubicBezTo>
                          <a:pt x="84" y="7"/>
                          <a:pt x="81" y="9"/>
                          <a:pt x="80" y="8"/>
                        </a:cubicBezTo>
                        <a:cubicBezTo>
                          <a:pt x="81" y="9"/>
                          <a:pt x="84" y="9"/>
                          <a:pt x="84" y="10"/>
                        </a:cubicBezTo>
                        <a:cubicBezTo>
                          <a:pt x="84" y="10"/>
                          <a:pt x="83" y="10"/>
                          <a:pt x="83" y="11"/>
                        </a:cubicBezTo>
                        <a:cubicBezTo>
                          <a:pt x="83" y="12"/>
                          <a:pt x="84" y="12"/>
                          <a:pt x="84" y="13"/>
                        </a:cubicBezTo>
                        <a:cubicBezTo>
                          <a:pt x="84" y="13"/>
                          <a:pt x="81" y="12"/>
                          <a:pt x="81" y="11"/>
                        </a:cubicBezTo>
                        <a:cubicBezTo>
                          <a:pt x="80" y="11"/>
                          <a:pt x="80" y="12"/>
                          <a:pt x="80" y="13"/>
                        </a:cubicBezTo>
                        <a:cubicBezTo>
                          <a:pt x="79" y="13"/>
                          <a:pt x="79" y="12"/>
                          <a:pt x="79" y="11"/>
                        </a:cubicBezTo>
                        <a:cubicBezTo>
                          <a:pt x="79" y="11"/>
                          <a:pt x="77" y="13"/>
                          <a:pt x="77" y="13"/>
                        </a:cubicBezTo>
                        <a:cubicBezTo>
                          <a:pt x="76" y="14"/>
                          <a:pt x="78" y="14"/>
                          <a:pt x="78" y="15"/>
                        </a:cubicBezTo>
                        <a:cubicBezTo>
                          <a:pt x="78" y="15"/>
                          <a:pt x="76" y="15"/>
                          <a:pt x="76" y="15"/>
                        </a:cubicBezTo>
                        <a:cubicBezTo>
                          <a:pt x="75" y="14"/>
                          <a:pt x="76" y="13"/>
                          <a:pt x="76" y="12"/>
                        </a:cubicBezTo>
                        <a:cubicBezTo>
                          <a:pt x="76" y="12"/>
                          <a:pt x="73" y="14"/>
                          <a:pt x="73" y="14"/>
                        </a:cubicBezTo>
                        <a:cubicBezTo>
                          <a:pt x="73" y="14"/>
                          <a:pt x="73" y="14"/>
                          <a:pt x="74" y="14"/>
                        </a:cubicBezTo>
                        <a:cubicBezTo>
                          <a:pt x="73" y="14"/>
                          <a:pt x="72" y="16"/>
                          <a:pt x="72" y="16"/>
                        </a:cubicBezTo>
                        <a:cubicBezTo>
                          <a:pt x="71" y="15"/>
                          <a:pt x="73" y="14"/>
                          <a:pt x="72" y="14"/>
                        </a:cubicBezTo>
                        <a:cubicBezTo>
                          <a:pt x="71" y="13"/>
                          <a:pt x="70" y="13"/>
                          <a:pt x="70" y="12"/>
                        </a:cubicBezTo>
                        <a:cubicBezTo>
                          <a:pt x="70" y="12"/>
                          <a:pt x="72" y="12"/>
                          <a:pt x="72" y="12"/>
                        </a:cubicBezTo>
                        <a:cubicBezTo>
                          <a:pt x="72" y="11"/>
                          <a:pt x="69" y="10"/>
                          <a:pt x="68" y="10"/>
                        </a:cubicBezTo>
                        <a:cubicBezTo>
                          <a:pt x="68" y="11"/>
                          <a:pt x="69" y="13"/>
                          <a:pt x="69" y="13"/>
                        </a:cubicBezTo>
                        <a:cubicBezTo>
                          <a:pt x="69" y="13"/>
                          <a:pt x="65" y="14"/>
                          <a:pt x="66" y="14"/>
                        </a:cubicBezTo>
                        <a:cubicBezTo>
                          <a:pt x="66" y="14"/>
                          <a:pt x="68" y="14"/>
                          <a:pt x="68" y="14"/>
                        </a:cubicBezTo>
                        <a:cubicBezTo>
                          <a:pt x="68" y="14"/>
                          <a:pt x="67" y="14"/>
                          <a:pt x="67" y="14"/>
                        </a:cubicBezTo>
                        <a:cubicBezTo>
                          <a:pt x="68" y="16"/>
                          <a:pt x="70" y="14"/>
                          <a:pt x="69" y="14"/>
                        </a:cubicBezTo>
                        <a:cubicBezTo>
                          <a:pt x="70" y="15"/>
                          <a:pt x="69" y="16"/>
                          <a:pt x="69" y="16"/>
                        </a:cubicBezTo>
                        <a:cubicBezTo>
                          <a:pt x="69" y="17"/>
                          <a:pt x="67" y="15"/>
                          <a:pt x="67" y="15"/>
                        </a:cubicBezTo>
                        <a:cubicBezTo>
                          <a:pt x="66" y="15"/>
                          <a:pt x="66" y="14"/>
                          <a:pt x="65" y="14"/>
                        </a:cubicBezTo>
                        <a:cubicBezTo>
                          <a:pt x="65" y="14"/>
                          <a:pt x="64" y="16"/>
                          <a:pt x="63" y="15"/>
                        </a:cubicBezTo>
                        <a:cubicBezTo>
                          <a:pt x="63" y="14"/>
                          <a:pt x="60" y="16"/>
                          <a:pt x="60" y="16"/>
                        </a:cubicBezTo>
                        <a:cubicBezTo>
                          <a:pt x="60" y="16"/>
                          <a:pt x="60" y="19"/>
                          <a:pt x="60" y="19"/>
                        </a:cubicBezTo>
                        <a:cubicBezTo>
                          <a:pt x="60" y="20"/>
                          <a:pt x="61" y="17"/>
                          <a:pt x="62" y="18"/>
                        </a:cubicBezTo>
                        <a:cubicBezTo>
                          <a:pt x="62" y="18"/>
                          <a:pt x="64" y="19"/>
                          <a:pt x="64" y="18"/>
                        </a:cubicBezTo>
                        <a:cubicBezTo>
                          <a:pt x="64" y="19"/>
                          <a:pt x="63" y="19"/>
                          <a:pt x="63" y="20"/>
                        </a:cubicBezTo>
                        <a:cubicBezTo>
                          <a:pt x="62" y="20"/>
                          <a:pt x="63" y="22"/>
                          <a:pt x="62" y="22"/>
                        </a:cubicBezTo>
                        <a:cubicBezTo>
                          <a:pt x="62" y="23"/>
                          <a:pt x="61" y="21"/>
                          <a:pt x="61" y="21"/>
                        </a:cubicBezTo>
                        <a:cubicBezTo>
                          <a:pt x="60" y="21"/>
                          <a:pt x="60" y="23"/>
                          <a:pt x="59" y="23"/>
                        </a:cubicBezTo>
                        <a:cubicBezTo>
                          <a:pt x="59" y="23"/>
                          <a:pt x="59" y="21"/>
                          <a:pt x="59" y="21"/>
                        </a:cubicBezTo>
                        <a:cubicBezTo>
                          <a:pt x="58" y="21"/>
                          <a:pt x="58" y="22"/>
                          <a:pt x="57" y="22"/>
                        </a:cubicBezTo>
                        <a:cubicBezTo>
                          <a:pt x="57" y="22"/>
                          <a:pt x="57" y="20"/>
                          <a:pt x="57" y="20"/>
                        </a:cubicBezTo>
                        <a:cubicBezTo>
                          <a:pt x="57" y="19"/>
                          <a:pt x="56" y="22"/>
                          <a:pt x="55" y="22"/>
                        </a:cubicBezTo>
                        <a:cubicBezTo>
                          <a:pt x="53" y="23"/>
                          <a:pt x="56" y="17"/>
                          <a:pt x="56" y="17"/>
                        </a:cubicBezTo>
                        <a:cubicBezTo>
                          <a:pt x="55" y="17"/>
                          <a:pt x="53" y="18"/>
                          <a:pt x="53" y="18"/>
                        </a:cubicBezTo>
                        <a:cubicBezTo>
                          <a:pt x="52" y="19"/>
                          <a:pt x="54" y="20"/>
                          <a:pt x="54" y="20"/>
                        </a:cubicBezTo>
                        <a:cubicBezTo>
                          <a:pt x="53" y="20"/>
                          <a:pt x="53" y="20"/>
                          <a:pt x="52" y="20"/>
                        </a:cubicBezTo>
                        <a:cubicBezTo>
                          <a:pt x="52" y="20"/>
                          <a:pt x="52" y="21"/>
                          <a:pt x="51" y="22"/>
                        </a:cubicBezTo>
                        <a:cubicBezTo>
                          <a:pt x="52" y="21"/>
                          <a:pt x="47" y="21"/>
                          <a:pt x="49" y="22"/>
                        </a:cubicBezTo>
                        <a:cubicBezTo>
                          <a:pt x="49" y="23"/>
                          <a:pt x="51" y="22"/>
                          <a:pt x="51" y="22"/>
                        </a:cubicBezTo>
                        <a:cubicBezTo>
                          <a:pt x="51" y="22"/>
                          <a:pt x="50" y="23"/>
                          <a:pt x="51" y="23"/>
                        </a:cubicBezTo>
                        <a:cubicBezTo>
                          <a:pt x="51" y="23"/>
                          <a:pt x="52" y="23"/>
                          <a:pt x="52" y="22"/>
                        </a:cubicBezTo>
                        <a:cubicBezTo>
                          <a:pt x="52" y="22"/>
                          <a:pt x="52" y="24"/>
                          <a:pt x="51" y="24"/>
                        </a:cubicBezTo>
                        <a:cubicBezTo>
                          <a:pt x="50" y="24"/>
                          <a:pt x="50" y="23"/>
                          <a:pt x="49" y="23"/>
                        </a:cubicBezTo>
                        <a:cubicBezTo>
                          <a:pt x="48" y="24"/>
                          <a:pt x="48" y="26"/>
                          <a:pt x="47" y="26"/>
                        </a:cubicBezTo>
                        <a:cubicBezTo>
                          <a:pt x="47" y="26"/>
                          <a:pt x="44" y="26"/>
                          <a:pt x="44" y="26"/>
                        </a:cubicBezTo>
                        <a:cubicBezTo>
                          <a:pt x="44" y="29"/>
                          <a:pt x="51" y="25"/>
                          <a:pt x="51" y="25"/>
                        </a:cubicBezTo>
                        <a:cubicBezTo>
                          <a:pt x="52" y="25"/>
                          <a:pt x="53" y="24"/>
                          <a:pt x="54" y="25"/>
                        </a:cubicBezTo>
                        <a:cubicBezTo>
                          <a:pt x="56" y="25"/>
                          <a:pt x="55" y="23"/>
                          <a:pt x="54" y="23"/>
                        </a:cubicBezTo>
                        <a:cubicBezTo>
                          <a:pt x="55" y="23"/>
                          <a:pt x="55" y="23"/>
                          <a:pt x="55" y="23"/>
                        </a:cubicBezTo>
                        <a:cubicBezTo>
                          <a:pt x="56" y="25"/>
                          <a:pt x="57" y="23"/>
                          <a:pt x="58" y="23"/>
                        </a:cubicBezTo>
                        <a:cubicBezTo>
                          <a:pt x="57" y="23"/>
                          <a:pt x="57" y="25"/>
                          <a:pt x="56" y="25"/>
                        </a:cubicBezTo>
                        <a:cubicBezTo>
                          <a:pt x="57" y="25"/>
                          <a:pt x="58" y="25"/>
                          <a:pt x="58" y="25"/>
                        </a:cubicBezTo>
                        <a:cubicBezTo>
                          <a:pt x="58" y="25"/>
                          <a:pt x="56" y="26"/>
                          <a:pt x="56" y="27"/>
                        </a:cubicBezTo>
                        <a:cubicBezTo>
                          <a:pt x="56" y="27"/>
                          <a:pt x="61" y="25"/>
                          <a:pt x="61" y="26"/>
                        </a:cubicBezTo>
                        <a:cubicBezTo>
                          <a:pt x="60" y="27"/>
                          <a:pt x="57" y="26"/>
                          <a:pt x="57" y="28"/>
                        </a:cubicBezTo>
                        <a:cubicBezTo>
                          <a:pt x="56" y="31"/>
                          <a:pt x="54" y="27"/>
                          <a:pt x="54" y="27"/>
                        </a:cubicBezTo>
                        <a:cubicBezTo>
                          <a:pt x="54" y="26"/>
                          <a:pt x="54" y="29"/>
                          <a:pt x="54" y="29"/>
                        </a:cubicBezTo>
                        <a:cubicBezTo>
                          <a:pt x="54" y="29"/>
                          <a:pt x="53" y="27"/>
                          <a:pt x="52" y="27"/>
                        </a:cubicBezTo>
                        <a:cubicBezTo>
                          <a:pt x="51" y="28"/>
                          <a:pt x="49" y="30"/>
                          <a:pt x="49" y="31"/>
                        </a:cubicBezTo>
                        <a:cubicBezTo>
                          <a:pt x="49" y="31"/>
                          <a:pt x="51" y="30"/>
                          <a:pt x="51" y="30"/>
                        </a:cubicBezTo>
                        <a:cubicBezTo>
                          <a:pt x="51" y="31"/>
                          <a:pt x="53" y="30"/>
                          <a:pt x="53" y="31"/>
                        </a:cubicBezTo>
                        <a:cubicBezTo>
                          <a:pt x="53" y="30"/>
                          <a:pt x="50" y="31"/>
                          <a:pt x="50" y="32"/>
                        </a:cubicBezTo>
                        <a:cubicBezTo>
                          <a:pt x="51" y="33"/>
                          <a:pt x="54" y="31"/>
                          <a:pt x="53" y="33"/>
                        </a:cubicBezTo>
                        <a:cubicBezTo>
                          <a:pt x="54" y="31"/>
                          <a:pt x="47" y="34"/>
                          <a:pt x="47" y="34"/>
                        </a:cubicBezTo>
                        <a:cubicBezTo>
                          <a:pt x="47" y="33"/>
                          <a:pt x="53" y="35"/>
                          <a:pt x="52" y="35"/>
                        </a:cubicBezTo>
                        <a:cubicBezTo>
                          <a:pt x="51" y="36"/>
                          <a:pt x="50" y="34"/>
                          <a:pt x="49" y="35"/>
                        </a:cubicBezTo>
                        <a:cubicBezTo>
                          <a:pt x="49" y="35"/>
                          <a:pt x="49" y="35"/>
                          <a:pt x="49" y="35"/>
                        </a:cubicBezTo>
                        <a:cubicBezTo>
                          <a:pt x="49" y="36"/>
                          <a:pt x="46" y="34"/>
                          <a:pt x="45" y="36"/>
                        </a:cubicBezTo>
                        <a:cubicBezTo>
                          <a:pt x="45" y="36"/>
                          <a:pt x="48" y="36"/>
                          <a:pt x="48" y="36"/>
                        </a:cubicBezTo>
                        <a:cubicBezTo>
                          <a:pt x="46" y="38"/>
                          <a:pt x="44" y="36"/>
                          <a:pt x="45" y="39"/>
                        </a:cubicBezTo>
                        <a:cubicBezTo>
                          <a:pt x="45" y="39"/>
                          <a:pt x="43" y="40"/>
                          <a:pt x="43" y="40"/>
                        </a:cubicBez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42" y="42"/>
                          <a:pt x="41" y="42"/>
                          <a:pt x="41" y="42"/>
                        </a:cubicBezTo>
                        <a:cubicBezTo>
                          <a:pt x="41" y="43"/>
                          <a:pt x="42" y="42"/>
                          <a:pt x="42" y="42"/>
                        </a:cubicBezTo>
                        <a:cubicBezTo>
                          <a:pt x="43" y="42"/>
                          <a:pt x="42" y="43"/>
                          <a:pt x="42" y="43"/>
                        </a:cubicBezTo>
                        <a:cubicBezTo>
                          <a:pt x="43" y="43"/>
                          <a:pt x="45" y="44"/>
                          <a:pt x="46" y="43"/>
                        </a:cubicBezTo>
                        <a:cubicBezTo>
                          <a:pt x="44" y="44"/>
                          <a:pt x="44" y="44"/>
                          <a:pt x="42" y="44"/>
                        </a:cubicBezTo>
                        <a:cubicBezTo>
                          <a:pt x="41" y="44"/>
                          <a:pt x="38" y="44"/>
                          <a:pt x="38" y="45"/>
                        </a:cubicBezTo>
                        <a:cubicBezTo>
                          <a:pt x="38" y="45"/>
                          <a:pt x="39" y="45"/>
                          <a:pt x="39" y="45"/>
                        </a:cubicBezTo>
                        <a:cubicBezTo>
                          <a:pt x="39" y="45"/>
                          <a:pt x="38" y="46"/>
                          <a:pt x="38" y="46"/>
                        </a:cubicBezTo>
                        <a:cubicBezTo>
                          <a:pt x="38" y="46"/>
                          <a:pt x="40" y="45"/>
                          <a:pt x="40" y="46"/>
                        </a:cubicBezTo>
                        <a:cubicBezTo>
                          <a:pt x="40" y="46"/>
                          <a:pt x="38" y="48"/>
                          <a:pt x="38" y="48"/>
                        </a:cubicBezTo>
                        <a:cubicBezTo>
                          <a:pt x="38" y="48"/>
                          <a:pt x="39" y="48"/>
                          <a:pt x="39" y="49"/>
                        </a:cubicBezTo>
                        <a:cubicBezTo>
                          <a:pt x="39" y="49"/>
                          <a:pt x="37" y="49"/>
                          <a:pt x="37" y="49"/>
                        </a:cubicBezTo>
                        <a:cubicBezTo>
                          <a:pt x="37" y="49"/>
                          <a:pt x="39" y="50"/>
                          <a:pt x="39" y="50"/>
                        </a:cubicBezTo>
                        <a:cubicBezTo>
                          <a:pt x="38" y="50"/>
                          <a:pt x="37" y="50"/>
                          <a:pt x="37" y="50"/>
                        </a:cubicBezTo>
                        <a:cubicBezTo>
                          <a:pt x="37" y="51"/>
                          <a:pt x="38" y="52"/>
                          <a:pt x="39" y="52"/>
                        </a:cubicBezTo>
                        <a:cubicBezTo>
                          <a:pt x="37" y="52"/>
                          <a:pt x="35" y="52"/>
                          <a:pt x="34" y="54"/>
                        </a:cubicBezTo>
                        <a:cubicBezTo>
                          <a:pt x="34" y="55"/>
                          <a:pt x="30" y="54"/>
                          <a:pt x="30" y="54"/>
                        </a:cubicBezTo>
                        <a:cubicBezTo>
                          <a:pt x="30" y="57"/>
                          <a:pt x="36" y="54"/>
                          <a:pt x="37" y="54"/>
                        </a:cubicBezTo>
                        <a:cubicBezTo>
                          <a:pt x="36" y="54"/>
                          <a:pt x="35" y="56"/>
                          <a:pt x="35" y="56"/>
                        </a:cubicBezTo>
                        <a:cubicBezTo>
                          <a:pt x="32" y="56"/>
                          <a:pt x="34" y="57"/>
                          <a:pt x="33" y="58"/>
                        </a:cubicBezTo>
                        <a:cubicBezTo>
                          <a:pt x="32" y="59"/>
                          <a:pt x="30" y="57"/>
                          <a:pt x="29" y="58"/>
                        </a:cubicBezTo>
                        <a:cubicBezTo>
                          <a:pt x="29" y="59"/>
                          <a:pt x="26" y="61"/>
                          <a:pt x="26" y="61"/>
                        </a:cubicBezTo>
                        <a:cubicBezTo>
                          <a:pt x="26" y="62"/>
                          <a:pt x="27" y="62"/>
                          <a:pt x="27" y="62"/>
                        </a:cubicBezTo>
                        <a:cubicBezTo>
                          <a:pt x="27" y="63"/>
                          <a:pt x="24" y="63"/>
                          <a:pt x="24" y="63"/>
                        </a:cubicBezTo>
                        <a:cubicBezTo>
                          <a:pt x="24" y="63"/>
                          <a:pt x="25" y="64"/>
                          <a:pt x="25" y="65"/>
                        </a:cubicBezTo>
                        <a:cubicBezTo>
                          <a:pt x="25" y="66"/>
                          <a:pt x="27" y="65"/>
                          <a:pt x="28" y="65"/>
                        </a:cubicBezTo>
                        <a:cubicBezTo>
                          <a:pt x="29" y="64"/>
                          <a:pt x="30" y="65"/>
                          <a:pt x="31" y="64"/>
                        </a:cubicBezTo>
                        <a:cubicBezTo>
                          <a:pt x="31" y="64"/>
                          <a:pt x="30" y="63"/>
                          <a:pt x="30" y="62"/>
                        </a:cubicBezTo>
                        <a:cubicBezTo>
                          <a:pt x="30" y="62"/>
                          <a:pt x="32" y="63"/>
                          <a:pt x="33" y="64"/>
                        </a:cubicBezTo>
                        <a:cubicBezTo>
                          <a:pt x="33" y="64"/>
                          <a:pt x="30" y="66"/>
                          <a:pt x="30" y="66"/>
                        </a:cubicBezTo>
                        <a:cubicBezTo>
                          <a:pt x="29" y="66"/>
                          <a:pt x="28" y="67"/>
                          <a:pt x="28" y="66"/>
                        </a:cubicBezTo>
                        <a:cubicBezTo>
                          <a:pt x="27" y="65"/>
                          <a:pt x="26" y="67"/>
                          <a:pt x="25" y="67"/>
                        </a:cubicBezTo>
                        <a:cubicBezTo>
                          <a:pt x="24" y="66"/>
                          <a:pt x="24" y="63"/>
                          <a:pt x="23" y="66"/>
                        </a:cubicBezTo>
                        <a:cubicBezTo>
                          <a:pt x="21" y="70"/>
                          <a:pt x="20" y="65"/>
                          <a:pt x="21" y="65"/>
                        </a:cubicBezTo>
                        <a:cubicBezTo>
                          <a:pt x="19" y="65"/>
                          <a:pt x="21" y="69"/>
                          <a:pt x="19" y="68"/>
                        </a:cubicBezTo>
                        <a:cubicBezTo>
                          <a:pt x="15" y="68"/>
                          <a:pt x="18" y="70"/>
                          <a:pt x="17" y="71"/>
                        </a:cubicBezTo>
                        <a:cubicBezTo>
                          <a:pt x="16" y="71"/>
                          <a:pt x="16" y="69"/>
                          <a:pt x="16" y="69"/>
                        </a:cubicBezTo>
                        <a:cubicBezTo>
                          <a:pt x="14" y="69"/>
                          <a:pt x="12" y="70"/>
                          <a:pt x="11" y="71"/>
                        </a:cubicBezTo>
                        <a:cubicBezTo>
                          <a:pt x="11" y="72"/>
                          <a:pt x="15" y="72"/>
                          <a:pt x="16" y="72"/>
                        </a:cubicBezTo>
                        <a:cubicBezTo>
                          <a:pt x="16" y="72"/>
                          <a:pt x="19" y="71"/>
                          <a:pt x="19" y="71"/>
                        </a:cubicBezTo>
                        <a:cubicBezTo>
                          <a:pt x="20" y="72"/>
                          <a:pt x="15" y="72"/>
                          <a:pt x="15" y="72"/>
                        </a:cubicBezTo>
                        <a:cubicBezTo>
                          <a:pt x="14" y="72"/>
                          <a:pt x="14" y="73"/>
                          <a:pt x="13" y="73"/>
                        </a:cubicBezTo>
                        <a:cubicBezTo>
                          <a:pt x="12" y="73"/>
                          <a:pt x="11" y="73"/>
                          <a:pt x="10" y="73"/>
                        </a:cubicBezTo>
                        <a:cubicBezTo>
                          <a:pt x="8" y="72"/>
                          <a:pt x="7" y="73"/>
                          <a:pt x="9" y="74"/>
                        </a:cubicBezTo>
                        <a:cubicBezTo>
                          <a:pt x="10" y="74"/>
                          <a:pt x="12" y="74"/>
                          <a:pt x="12" y="76"/>
                        </a:cubicBezTo>
                        <a:cubicBezTo>
                          <a:pt x="12" y="76"/>
                          <a:pt x="11" y="78"/>
                          <a:pt x="11" y="77"/>
                        </a:cubicBezTo>
                        <a:cubicBezTo>
                          <a:pt x="10" y="77"/>
                          <a:pt x="12" y="75"/>
                          <a:pt x="10" y="74"/>
                        </a:cubicBezTo>
                        <a:cubicBezTo>
                          <a:pt x="7" y="74"/>
                          <a:pt x="9" y="75"/>
                          <a:pt x="8" y="76"/>
                        </a:cubicBezTo>
                        <a:cubicBezTo>
                          <a:pt x="8" y="76"/>
                          <a:pt x="8" y="73"/>
                          <a:pt x="7" y="73"/>
                        </a:cubicBezTo>
                        <a:cubicBezTo>
                          <a:pt x="7" y="72"/>
                          <a:pt x="5" y="78"/>
                          <a:pt x="6" y="77"/>
                        </a:cubicBezTo>
                        <a:cubicBezTo>
                          <a:pt x="5" y="77"/>
                          <a:pt x="5" y="75"/>
                          <a:pt x="5" y="75"/>
                        </a:cubicBezTo>
                        <a:cubicBezTo>
                          <a:pt x="4" y="75"/>
                          <a:pt x="4" y="77"/>
                          <a:pt x="4" y="77"/>
                        </a:cubicBezTo>
                        <a:cubicBezTo>
                          <a:pt x="3" y="78"/>
                          <a:pt x="1" y="77"/>
                          <a:pt x="1" y="78"/>
                        </a:cubicBezTo>
                        <a:cubicBezTo>
                          <a:pt x="1" y="79"/>
                          <a:pt x="0" y="80"/>
                          <a:pt x="1" y="80"/>
                        </a:cubicBezTo>
                        <a:cubicBezTo>
                          <a:pt x="2" y="80"/>
                          <a:pt x="3" y="80"/>
                          <a:pt x="4" y="81"/>
                        </a:cubicBezTo>
                        <a:cubicBezTo>
                          <a:pt x="4" y="81"/>
                          <a:pt x="0" y="82"/>
                          <a:pt x="1" y="83"/>
                        </a:cubicBezTo>
                        <a:cubicBezTo>
                          <a:pt x="1" y="84"/>
                          <a:pt x="3" y="84"/>
                          <a:pt x="3" y="84"/>
                        </a:cubicBezTo>
                        <a:cubicBezTo>
                          <a:pt x="3" y="84"/>
                          <a:pt x="6" y="83"/>
                          <a:pt x="6" y="84"/>
                        </a:cubicBezTo>
                        <a:cubicBezTo>
                          <a:pt x="5" y="85"/>
                          <a:pt x="2" y="84"/>
                          <a:pt x="1" y="86"/>
                        </a:cubicBezTo>
                        <a:cubicBezTo>
                          <a:pt x="0" y="87"/>
                          <a:pt x="6" y="87"/>
                          <a:pt x="4" y="89"/>
                        </a:cubicBezTo>
                        <a:cubicBezTo>
                          <a:pt x="4" y="89"/>
                          <a:pt x="3" y="87"/>
                          <a:pt x="2" y="88"/>
                        </a:cubicBezTo>
                        <a:cubicBezTo>
                          <a:pt x="1" y="89"/>
                          <a:pt x="1" y="90"/>
                          <a:pt x="2" y="91"/>
                        </a:cubicBezTo>
                        <a:cubicBezTo>
                          <a:pt x="3" y="91"/>
                          <a:pt x="5" y="92"/>
                          <a:pt x="6" y="92"/>
                        </a:cubicBezTo>
                        <a:cubicBezTo>
                          <a:pt x="7" y="91"/>
                          <a:pt x="8" y="89"/>
                          <a:pt x="9" y="90"/>
                        </a:cubicBezTo>
                        <a:cubicBezTo>
                          <a:pt x="8" y="90"/>
                          <a:pt x="7" y="91"/>
                          <a:pt x="7" y="91"/>
                        </a:cubicBezTo>
                        <a:cubicBezTo>
                          <a:pt x="7" y="92"/>
                          <a:pt x="6" y="92"/>
                          <a:pt x="5" y="92"/>
                        </a:cubicBezTo>
                        <a:cubicBezTo>
                          <a:pt x="5" y="92"/>
                          <a:pt x="7" y="93"/>
                          <a:pt x="7" y="94"/>
                        </a:cubicBezTo>
                        <a:cubicBezTo>
                          <a:pt x="7" y="94"/>
                          <a:pt x="4" y="92"/>
                          <a:pt x="5" y="94"/>
                        </a:cubicBezTo>
                        <a:cubicBezTo>
                          <a:pt x="5" y="95"/>
                          <a:pt x="8" y="96"/>
                          <a:pt x="8" y="96"/>
                        </a:cubicBezTo>
                        <a:cubicBezTo>
                          <a:pt x="8" y="97"/>
                          <a:pt x="5" y="95"/>
                          <a:pt x="4" y="96"/>
                        </a:cubicBezTo>
                        <a:cubicBezTo>
                          <a:pt x="2" y="96"/>
                          <a:pt x="4" y="93"/>
                          <a:pt x="3" y="93"/>
                        </a:cubicBezTo>
                        <a:cubicBezTo>
                          <a:pt x="3" y="93"/>
                          <a:pt x="1" y="95"/>
                          <a:pt x="2" y="96"/>
                        </a:cubicBezTo>
                        <a:cubicBezTo>
                          <a:pt x="3" y="96"/>
                          <a:pt x="2" y="98"/>
                          <a:pt x="2" y="98"/>
                        </a:cubicBezTo>
                        <a:cubicBezTo>
                          <a:pt x="3" y="99"/>
                          <a:pt x="4" y="97"/>
                          <a:pt x="5" y="96"/>
                        </a:cubicBezTo>
                        <a:cubicBezTo>
                          <a:pt x="5" y="96"/>
                          <a:pt x="5" y="97"/>
                          <a:pt x="5" y="97"/>
                        </a:cubicBezTo>
                        <a:cubicBezTo>
                          <a:pt x="6" y="97"/>
                          <a:pt x="6" y="96"/>
                          <a:pt x="7" y="96"/>
                        </a:cubicBezTo>
                        <a:cubicBezTo>
                          <a:pt x="7" y="96"/>
                          <a:pt x="7" y="98"/>
                          <a:pt x="6" y="98"/>
                        </a:cubicBezTo>
                        <a:cubicBezTo>
                          <a:pt x="4" y="99"/>
                          <a:pt x="8" y="101"/>
                          <a:pt x="8" y="100"/>
                        </a:cubicBezTo>
                        <a:cubicBezTo>
                          <a:pt x="8" y="102"/>
                          <a:pt x="1" y="100"/>
                          <a:pt x="5" y="103"/>
                        </a:cubicBezTo>
                        <a:cubicBezTo>
                          <a:pt x="7" y="104"/>
                          <a:pt x="8" y="105"/>
                          <a:pt x="10" y="105"/>
                        </a:cubicBezTo>
                        <a:cubicBezTo>
                          <a:pt x="10" y="105"/>
                          <a:pt x="13" y="107"/>
                          <a:pt x="14" y="107"/>
                        </a:cubicBezTo>
                        <a:cubicBezTo>
                          <a:pt x="17" y="107"/>
                          <a:pt x="21" y="104"/>
                          <a:pt x="23" y="102"/>
                        </a:cubicBezTo>
                        <a:cubicBezTo>
                          <a:pt x="24" y="100"/>
                          <a:pt x="25" y="100"/>
                          <a:pt x="27" y="99"/>
                        </a:cubicBezTo>
                        <a:cubicBezTo>
                          <a:pt x="28" y="98"/>
                          <a:pt x="28" y="95"/>
                          <a:pt x="29" y="95"/>
                        </a:cubicBezTo>
                        <a:cubicBezTo>
                          <a:pt x="29" y="95"/>
                          <a:pt x="29" y="98"/>
                          <a:pt x="30" y="98"/>
                        </a:cubicBezTo>
                        <a:cubicBezTo>
                          <a:pt x="32" y="99"/>
                          <a:pt x="31" y="99"/>
                          <a:pt x="31" y="100"/>
                        </a:cubicBezTo>
                        <a:cubicBezTo>
                          <a:pt x="32" y="100"/>
                          <a:pt x="33" y="100"/>
                          <a:pt x="34" y="101"/>
                        </a:cubicBezTo>
                        <a:cubicBezTo>
                          <a:pt x="34" y="102"/>
                          <a:pt x="33" y="100"/>
                          <a:pt x="34" y="10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4" name="Freeform 720">
                    <a:extLst>
                      <a:ext uri="{FF2B5EF4-FFF2-40B4-BE49-F238E27FC236}">
                        <a16:creationId xmlns:a16="http://schemas.microsoft.com/office/drawing/2014/main" id="{15C848DC-0146-49CD-818C-C8080B9345B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474394" y="2183123"/>
                    <a:ext cx="3782836" cy="1318816"/>
                  </a:xfrm>
                  <a:custGeom>
                    <a:avLst/>
                    <a:gdLst>
                      <a:gd name="T0" fmla="*/ 785 w 810"/>
                      <a:gd name="T1" fmla="*/ 109 h 282"/>
                      <a:gd name="T2" fmla="*/ 725 w 810"/>
                      <a:gd name="T3" fmla="*/ 77 h 282"/>
                      <a:gd name="T4" fmla="*/ 665 w 810"/>
                      <a:gd name="T5" fmla="*/ 80 h 282"/>
                      <a:gd name="T6" fmla="*/ 607 w 810"/>
                      <a:gd name="T7" fmla="*/ 65 h 282"/>
                      <a:gd name="T8" fmla="*/ 578 w 810"/>
                      <a:gd name="T9" fmla="*/ 56 h 282"/>
                      <a:gd name="T10" fmla="*/ 555 w 810"/>
                      <a:gd name="T11" fmla="*/ 61 h 282"/>
                      <a:gd name="T12" fmla="*/ 521 w 810"/>
                      <a:gd name="T13" fmla="*/ 59 h 282"/>
                      <a:gd name="T14" fmla="*/ 495 w 810"/>
                      <a:gd name="T15" fmla="*/ 44 h 282"/>
                      <a:gd name="T16" fmla="*/ 469 w 810"/>
                      <a:gd name="T17" fmla="*/ 49 h 282"/>
                      <a:gd name="T18" fmla="*/ 423 w 810"/>
                      <a:gd name="T19" fmla="*/ 43 h 282"/>
                      <a:gd name="T20" fmla="*/ 383 w 810"/>
                      <a:gd name="T21" fmla="*/ 50 h 282"/>
                      <a:gd name="T22" fmla="*/ 423 w 810"/>
                      <a:gd name="T23" fmla="*/ 17 h 282"/>
                      <a:gd name="T24" fmla="*/ 378 w 810"/>
                      <a:gd name="T25" fmla="*/ 7 h 282"/>
                      <a:gd name="T26" fmla="*/ 355 w 810"/>
                      <a:gd name="T27" fmla="*/ 17 h 282"/>
                      <a:gd name="T28" fmla="*/ 320 w 810"/>
                      <a:gd name="T29" fmla="*/ 22 h 282"/>
                      <a:gd name="T30" fmla="*/ 297 w 810"/>
                      <a:gd name="T31" fmla="*/ 32 h 282"/>
                      <a:gd name="T32" fmla="*/ 269 w 810"/>
                      <a:gd name="T33" fmla="*/ 49 h 282"/>
                      <a:gd name="T34" fmla="*/ 247 w 810"/>
                      <a:gd name="T35" fmla="*/ 58 h 282"/>
                      <a:gd name="T36" fmla="*/ 242 w 810"/>
                      <a:gd name="T37" fmla="*/ 50 h 282"/>
                      <a:gd name="T38" fmla="*/ 259 w 810"/>
                      <a:gd name="T39" fmla="*/ 97 h 282"/>
                      <a:gd name="T40" fmla="*/ 227 w 810"/>
                      <a:gd name="T41" fmla="*/ 107 h 282"/>
                      <a:gd name="T42" fmla="*/ 231 w 810"/>
                      <a:gd name="T43" fmla="*/ 88 h 282"/>
                      <a:gd name="T44" fmla="*/ 206 w 810"/>
                      <a:gd name="T45" fmla="*/ 60 h 282"/>
                      <a:gd name="T46" fmla="*/ 191 w 810"/>
                      <a:gd name="T47" fmla="*/ 83 h 282"/>
                      <a:gd name="T48" fmla="*/ 131 w 810"/>
                      <a:gd name="T49" fmla="*/ 90 h 282"/>
                      <a:gd name="T50" fmla="*/ 92 w 810"/>
                      <a:gd name="T51" fmla="*/ 100 h 282"/>
                      <a:gd name="T52" fmla="*/ 84 w 810"/>
                      <a:gd name="T53" fmla="*/ 107 h 282"/>
                      <a:gd name="T54" fmla="*/ 53 w 810"/>
                      <a:gd name="T55" fmla="*/ 120 h 282"/>
                      <a:gd name="T56" fmla="*/ 31 w 810"/>
                      <a:gd name="T57" fmla="*/ 102 h 282"/>
                      <a:gd name="T58" fmla="*/ 29 w 810"/>
                      <a:gd name="T59" fmla="*/ 84 h 282"/>
                      <a:gd name="T60" fmla="*/ 5 w 810"/>
                      <a:gd name="T61" fmla="*/ 88 h 282"/>
                      <a:gd name="T62" fmla="*/ 7 w 810"/>
                      <a:gd name="T63" fmla="*/ 152 h 282"/>
                      <a:gd name="T64" fmla="*/ 16 w 810"/>
                      <a:gd name="T65" fmla="*/ 187 h 282"/>
                      <a:gd name="T66" fmla="*/ 40 w 810"/>
                      <a:gd name="T67" fmla="*/ 223 h 282"/>
                      <a:gd name="T68" fmla="*/ 53 w 810"/>
                      <a:gd name="T69" fmla="*/ 244 h 282"/>
                      <a:gd name="T70" fmla="*/ 82 w 810"/>
                      <a:gd name="T71" fmla="*/ 272 h 282"/>
                      <a:gd name="T72" fmla="*/ 109 w 810"/>
                      <a:gd name="T73" fmla="*/ 250 h 282"/>
                      <a:gd name="T74" fmla="*/ 108 w 810"/>
                      <a:gd name="T75" fmla="*/ 222 h 282"/>
                      <a:gd name="T76" fmla="*/ 160 w 810"/>
                      <a:gd name="T77" fmla="*/ 223 h 282"/>
                      <a:gd name="T78" fmla="*/ 196 w 810"/>
                      <a:gd name="T79" fmla="*/ 196 h 282"/>
                      <a:gd name="T80" fmla="*/ 252 w 810"/>
                      <a:gd name="T81" fmla="*/ 204 h 282"/>
                      <a:gd name="T82" fmla="*/ 331 w 810"/>
                      <a:gd name="T83" fmla="*/ 226 h 282"/>
                      <a:gd name="T84" fmla="*/ 415 w 810"/>
                      <a:gd name="T85" fmla="*/ 231 h 282"/>
                      <a:gd name="T86" fmla="*/ 483 w 810"/>
                      <a:gd name="T87" fmla="*/ 207 h 282"/>
                      <a:gd name="T88" fmla="*/ 521 w 810"/>
                      <a:gd name="T89" fmla="*/ 258 h 282"/>
                      <a:gd name="T90" fmla="*/ 558 w 810"/>
                      <a:gd name="T91" fmla="*/ 226 h 282"/>
                      <a:gd name="T92" fmla="*/ 543 w 810"/>
                      <a:gd name="T93" fmla="*/ 199 h 282"/>
                      <a:gd name="T94" fmla="*/ 591 w 810"/>
                      <a:gd name="T95" fmla="*/ 162 h 282"/>
                      <a:gd name="T96" fmla="*/ 627 w 810"/>
                      <a:gd name="T97" fmla="*/ 165 h 282"/>
                      <a:gd name="T98" fmla="*/ 657 w 810"/>
                      <a:gd name="T99" fmla="*/ 153 h 282"/>
                      <a:gd name="T100" fmla="*/ 669 w 810"/>
                      <a:gd name="T101" fmla="*/ 154 h 282"/>
                      <a:gd name="T102" fmla="*/ 649 w 810"/>
                      <a:gd name="T103" fmla="*/ 210 h 282"/>
                      <a:gd name="T104" fmla="*/ 667 w 810"/>
                      <a:gd name="T105" fmla="*/ 171 h 282"/>
                      <a:gd name="T106" fmla="*/ 710 w 810"/>
                      <a:gd name="T107" fmla="*/ 156 h 282"/>
                      <a:gd name="T108" fmla="*/ 738 w 810"/>
                      <a:gd name="T109" fmla="*/ 121 h 282"/>
                      <a:gd name="T110" fmla="*/ 765 w 810"/>
                      <a:gd name="T111" fmla="*/ 116 h 282"/>
                      <a:gd name="T112" fmla="*/ 802 w 810"/>
                      <a:gd name="T113" fmla="*/ 115 h 282"/>
                      <a:gd name="T114" fmla="*/ 388 w 810"/>
                      <a:gd name="T115" fmla="*/ 212 h 2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810" h="282">
                        <a:moveTo>
                          <a:pt x="808" y="111"/>
                        </a:moveTo>
                        <a:cubicBezTo>
                          <a:pt x="806" y="109"/>
                          <a:pt x="803" y="108"/>
                          <a:pt x="801" y="106"/>
                        </a:cubicBezTo>
                        <a:cubicBezTo>
                          <a:pt x="800" y="105"/>
                          <a:pt x="799" y="104"/>
                          <a:pt x="797" y="103"/>
                        </a:cubicBezTo>
                        <a:cubicBezTo>
                          <a:pt x="796" y="103"/>
                          <a:pt x="794" y="103"/>
                          <a:pt x="793" y="102"/>
                        </a:cubicBezTo>
                        <a:cubicBezTo>
                          <a:pt x="793" y="103"/>
                          <a:pt x="794" y="103"/>
                          <a:pt x="794" y="103"/>
                        </a:cubicBezTo>
                        <a:cubicBezTo>
                          <a:pt x="795" y="103"/>
                          <a:pt x="792" y="104"/>
                          <a:pt x="791" y="103"/>
                        </a:cubicBezTo>
                        <a:cubicBezTo>
                          <a:pt x="791" y="103"/>
                          <a:pt x="792" y="103"/>
                          <a:pt x="792" y="102"/>
                        </a:cubicBezTo>
                        <a:cubicBezTo>
                          <a:pt x="791" y="101"/>
                          <a:pt x="786" y="103"/>
                          <a:pt x="785" y="102"/>
                        </a:cubicBezTo>
                        <a:cubicBezTo>
                          <a:pt x="787" y="103"/>
                          <a:pt x="787" y="103"/>
                          <a:pt x="787" y="106"/>
                        </a:cubicBezTo>
                        <a:cubicBezTo>
                          <a:pt x="786" y="107"/>
                          <a:pt x="788" y="109"/>
                          <a:pt x="788" y="109"/>
                        </a:cubicBezTo>
                        <a:cubicBezTo>
                          <a:pt x="787" y="109"/>
                          <a:pt x="787" y="108"/>
                          <a:pt x="787" y="108"/>
                        </a:cubicBezTo>
                        <a:cubicBezTo>
                          <a:pt x="786" y="107"/>
                          <a:pt x="786" y="109"/>
                          <a:pt x="785" y="109"/>
                        </a:cubicBezTo>
                        <a:cubicBezTo>
                          <a:pt x="785" y="109"/>
                          <a:pt x="783" y="105"/>
                          <a:pt x="783" y="105"/>
                        </a:cubicBezTo>
                        <a:cubicBezTo>
                          <a:pt x="783" y="104"/>
                          <a:pt x="783" y="104"/>
                          <a:pt x="783" y="104"/>
                        </a:cubicBezTo>
                        <a:cubicBezTo>
                          <a:pt x="783" y="103"/>
                          <a:pt x="782" y="102"/>
                          <a:pt x="783" y="101"/>
                        </a:cubicBezTo>
                        <a:cubicBezTo>
                          <a:pt x="784" y="99"/>
                          <a:pt x="782" y="100"/>
                          <a:pt x="781" y="99"/>
                        </a:cubicBezTo>
                        <a:cubicBezTo>
                          <a:pt x="781" y="98"/>
                          <a:pt x="779" y="97"/>
                          <a:pt x="778" y="97"/>
                        </a:cubicBezTo>
                        <a:cubicBezTo>
                          <a:pt x="771" y="93"/>
                          <a:pt x="765" y="89"/>
                          <a:pt x="758" y="87"/>
                        </a:cubicBezTo>
                        <a:cubicBezTo>
                          <a:pt x="756" y="86"/>
                          <a:pt x="755" y="85"/>
                          <a:pt x="754" y="84"/>
                        </a:cubicBezTo>
                        <a:cubicBezTo>
                          <a:pt x="753" y="83"/>
                          <a:pt x="751" y="82"/>
                          <a:pt x="749" y="82"/>
                        </a:cubicBezTo>
                        <a:cubicBezTo>
                          <a:pt x="746" y="81"/>
                          <a:pt x="743" y="80"/>
                          <a:pt x="739" y="78"/>
                        </a:cubicBezTo>
                        <a:cubicBezTo>
                          <a:pt x="736" y="78"/>
                          <a:pt x="732" y="78"/>
                          <a:pt x="730" y="78"/>
                        </a:cubicBezTo>
                        <a:cubicBezTo>
                          <a:pt x="728" y="78"/>
                          <a:pt x="727" y="78"/>
                          <a:pt x="726" y="78"/>
                        </a:cubicBezTo>
                        <a:cubicBezTo>
                          <a:pt x="726" y="78"/>
                          <a:pt x="725" y="77"/>
                          <a:pt x="725" y="77"/>
                        </a:cubicBezTo>
                        <a:cubicBezTo>
                          <a:pt x="724" y="78"/>
                          <a:pt x="724" y="79"/>
                          <a:pt x="723" y="78"/>
                        </a:cubicBezTo>
                        <a:cubicBezTo>
                          <a:pt x="720" y="78"/>
                          <a:pt x="717" y="77"/>
                          <a:pt x="714" y="76"/>
                        </a:cubicBezTo>
                        <a:cubicBezTo>
                          <a:pt x="713" y="76"/>
                          <a:pt x="710" y="75"/>
                          <a:pt x="710" y="77"/>
                        </a:cubicBezTo>
                        <a:cubicBezTo>
                          <a:pt x="709" y="79"/>
                          <a:pt x="708" y="79"/>
                          <a:pt x="710" y="80"/>
                        </a:cubicBezTo>
                        <a:cubicBezTo>
                          <a:pt x="712" y="82"/>
                          <a:pt x="714" y="86"/>
                          <a:pt x="709" y="87"/>
                        </a:cubicBezTo>
                        <a:cubicBezTo>
                          <a:pt x="708" y="88"/>
                          <a:pt x="705" y="88"/>
                          <a:pt x="704" y="86"/>
                        </a:cubicBezTo>
                        <a:cubicBezTo>
                          <a:pt x="703" y="85"/>
                          <a:pt x="703" y="84"/>
                          <a:pt x="700" y="84"/>
                        </a:cubicBezTo>
                        <a:cubicBezTo>
                          <a:pt x="697" y="83"/>
                          <a:pt x="699" y="82"/>
                          <a:pt x="698" y="81"/>
                        </a:cubicBezTo>
                        <a:cubicBezTo>
                          <a:pt x="698" y="80"/>
                          <a:pt x="695" y="79"/>
                          <a:pt x="694" y="80"/>
                        </a:cubicBezTo>
                        <a:cubicBezTo>
                          <a:pt x="691" y="83"/>
                          <a:pt x="686" y="80"/>
                          <a:pt x="682" y="80"/>
                        </a:cubicBezTo>
                        <a:cubicBezTo>
                          <a:pt x="678" y="80"/>
                          <a:pt x="674" y="79"/>
                          <a:pt x="670" y="79"/>
                        </a:cubicBezTo>
                        <a:cubicBezTo>
                          <a:pt x="668" y="79"/>
                          <a:pt x="667" y="79"/>
                          <a:pt x="665" y="80"/>
                        </a:cubicBezTo>
                        <a:cubicBezTo>
                          <a:pt x="663" y="81"/>
                          <a:pt x="664" y="84"/>
                          <a:pt x="664" y="86"/>
                        </a:cubicBezTo>
                        <a:cubicBezTo>
                          <a:pt x="664" y="86"/>
                          <a:pt x="664" y="86"/>
                          <a:pt x="664" y="86"/>
                        </a:cubicBezTo>
                        <a:cubicBezTo>
                          <a:pt x="663" y="86"/>
                          <a:pt x="662" y="81"/>
                          <a:pt x="661" y="80"/>
                        </a:cubicBezTo>
                        <a:cubicBezTo>
                          <a:pt x="660" y="80"/>
                          <a:pt x="656" y="80"/>
                          <a:pt x="655" y="78"/>
                        </a:cubicBezTo>
                        <a:cubicBezTo>
                          <a:pt x="655" y="75"/>
                          <a:pt x="659" y="74"/>
                          <a:pt x="655" y="71"/>
                        </a:cubicBezTo>
                        <a:cubicBezTo>
                          <a:pt x="653" y="70"/>
                          <a:pt x="651" y="69"/>
                          <a:pt x="648" y="68"/>
                        </a:cubicBezTo>
                        <a:cubicBezTo>
                          <a:pt x="642" y="66"/>
                          <a:pt x="635" y="68"/>
                          <a:pt x="629" y="69"/>
                        </a:cubicBezTo>
                        <a:cubicBezTo>
                          <a:pt x="626" y="69"/>
                          <a:pt x="623" y="69"/>
                          <a:pt x="619" y="69"/>
                        </a:cubicBezTo>
                        <a:cubicBezTo>
                          <a:pt x="618" y="69"/>
                          <a:pt x="618" y="69"/>
                          <a:pt x="617" y="69"/>
                        </a:cubicBezTo>
                        <a:cubicBezTo>
                          <a:pt x="615" y="68"/>
                          <a:pt x="617" y="68"/>
                          <a:pt x="618" y="67"/>
                        </a:cubicBezTo>
                        <a:cubicBezTo>
                          <a:pt x="618" y="66"/>
                          <a:pt x="613" y="65"/>
                          <a:pt x="613" y="65"/>
                        </a:cubicBezTo>
                        <a:cubicBezTo>
                          <a:pt x="612" y="64"/>
                          <a:pt x="608" y="65"/>
                          <a:pt x="607" y="65"/>
                        </a:cubicBezTo>
                        <a:cubicBezTo>
                          <a:pt x="607" y="65"/>
                          <a:pt x="611" y="64"/>
                          <a:pt x="610" y="63"/>
                        </a:cubicBezTo>
                        <a:cubicBezTo>
                          <a:pt x="609" y="63"/>
                          <a:pt x="608" y="64"/>
                          <a:pt x="607" y="64"/>
                        </a:cubicBezTo>
                        <a:cubicBezTo>
                          <a:pt x="606" y="63"/>
                          <a:pt x="604" y="62"/>
                          <a:pt x="604" y="62"/>
                        </a:cubicBezTo>
                        <a:cubicBezTo>
                          <a:pt x="603" y="62"/>
                          <a:pt x="600" y="60"/>
                          <a:pt x="602" y="60"/>
                        </a:cubicBezTo>
                        <a:cubicBezTo>
                          <a:pt x="603" y="60"/>
                          <a:pt x="605" y="60"/>
                          <a:pt x="606" y="60"/>
                        </a:cubicBezTo>
                        <a:cubicBezTo>
                          <a:pt x="609" y="60"/>
                          <a:pt x="605" y="57"/>
                          <a:pt x="604" y="57"/>
                        </a:cubicBezTo>
                        <a:cubicBezTo>
                          <a:pt x="602" y="55"/>
                          <a:pt x="597" y="56"/>
                          <a:pt x="594" y="55"/>
                        </a:cubicBezTo>
                        <a:cubicBezTo>
                          <a:pt x="592" y="55"/>
                          <a:pt x="591" y="57"/>
                          <a:pt x="589" y="59"/>
                        </a:cubicBezTo>
                        <a:cubicBezTo>
                          <a:pt x="589" y="59"/>
                          <a:pt x="582" y="63"/>
                          <a:pt x="582" y="60"/>
                        </a:cubicBezTo>
                        <a:cubicBezTo>
                          <a:pt x="583" y="58"/>
                          <a:pt x="584" y="60"/>
                          <a:pt x="586" y="59"/>
                        </a:cubicBezTo>
                        <a:cubicBezTo>
                          <a:pt x="586" y="59"/>
                          <a:pt x="585" y="56"/>
                          <a:pt x="584" y="56"/>
                        </a:cubicBezTo>
                        <a:cubicBezTo>
                          <a:pt x="584" y="56"/>
                          <a:pt x="578" y="56"/>
                          <a:pt x="578" y="56"/>
                        </a:cubicBezTo>
                        <a:cubicBezTo>
                          <a:pt x="579" y="55"/>
                          <a:pt x="581" y="54"/>
                          <a:pt x="583" y="54"/>
                        </a:cubicBezTo>
                        <a:cubicBezTo>
                          <a:pt x="584" y="55"/>
                          <a:pt x="591" y="55"/>
                          <a:pt x="591" y="55"/>
                        </a:cubicBezTo>
                        <a:cubicBezTo>
                          <a:pt x="591" y="54"/>
                          <a:pt x="585" y="54"/>
                          <a:pt x="584" y="53"/>
                        </a:cubicBezTo>
                        <a:cubicBezTo>
                          <a:pt x="582" y="53"/>
                          <a:pt x="580" y="53"/>
                          <a:pt x="578" y="53"/>
                        </a:cubicBezTo>
                        <a:cubicBezTo>
                          <a:pt x="574" y="52"/>
                          <a:pt x="570" y="52"/>
                          <a:pt x="566" y="51"/>
                        </a:cubicBezTo>
                        <a:cubicBezTo>
                          <a:pt x="565" y="51"/>
                          <a:pt x="561" y="50"/>
                          <a:pt x="561" y="50"/>
                        </a:cubicBezTo>
                        <a:cubicBezTo>
                          <a:pt x="561" y="51"/>
                          <a:pt x="562" y="52"/>
                          <a:pt x="561" y="52"/>
                        </a:cubicBezTo>
                        <a:cubicBezTo>
                          <a:pt x="560" y="53"/>
                          <a:pt x="559" y="53"/>
                          <a:pt x="558" y="53"/>
                        </a:cubicBezTo>
                        <a:cubicBezTo>
                          <a:pt x="557" y="53"/>
                          <a:pt x="552" y="54"/>
                          <a:pt x="553" y="56"/>
                        </a:cubicBezTo>
                        <a:cubicBezTo>
                          <a:pt x="554" y="58"/>
                          <a:pt x="556" y="55"/>
                          <a:pt x="557" y="56"/>
                        </a:cubicBezTo>
                        <a:cubicBezTo>
                          <a:pt x="557" y="56"/>
                          <a:pt x="554" y="57"/>
                          <a:pt x="555" y="59"/>
                        </a:cubicBezTo>
                        <a:cubicBezTo>
                          <a:pt x="556" y="59"/>
                          <a:pt x="555" y="60"/>
                          <a:pt x="555" y="61"/>
                        </a:cubicBezTo>
                        <a:cubicBezTo>
                          <a:pt x="556" y="61"/>
                          <a:pt x="557" y="62"/>
                          <a:pt x="557" y="63"/>
                        </a:cubicBezTo>
                        <a:cubicBezTo>
                          <a:pt x="557" y="63"/>
                          <a:pt x="553" y="63"/>
                          <a:pt x="552" y="63"/>
                        </a:cubicBezTo>
                        <a:cubicBezTo>
                          <a:pt x="550" y="63"/>
                          <a:pt x="552" y="62"/>
                          <a:pt x="552" y="62"/>
                        </a:cubicBezTo>
                        <a:cubicBezTo>
                          <a:pt x="551" y="61"/>
                          <a:pt x="548" y="62"/>
                          <a:pt x="548" y="62"/>
                        </a:cubicBezTo>
                        <a:cubicBezTo>
                          <a:pt x="546" y="63"/>
                          <a:pt x="544" y="62"/>
                          <a:pt x="543" y="62"/>
                        </a:cubicBezTo>
                        <a:cubicBezTo>
                          <a:pt x="542" y="62"/>
                          <a:pt x="546" y="63"/>
                          <a:pt x="546" y="63"/>
                        </a:cubicBezTo>
                        <a:cubicBezTo>
                          <a:pt x="549" y="64"/>
                          <a:pt x="546" y="66"/>
                          <a:pt x="545" y="65"/>
                        </a:cubicBezTo>
                        <a:cubicBezTo>
                          <a:pt x="544" y="65"/>
                          <a:pt x="544" y="64"/>
                          <a:pt x="544" y="63"/>
                        </a:cubicBezTo>
                        <a:cubicBezTo>
                          <a:pt x="543" y="63"/>
                          <a:pt x="542" y="63"/>
                          <a:pt x="541" y="63"/>
                        </a:cubicBezTo>
                        <a:cubicBezTo>
                          <a:pt x="539" y="62"/>
                          <a:pt x="537" y="61"/>
                          <a:pt x="534" y="62"/>
                        </a:cubicBezTo>
                        <a:cubicBezTo>
                          <a:pt x="531" y="62"/>
                          <a:pt x="529" y="65"/>
                          <a:pt x="526" y="63"/>
                        </a:cubicBezTo>
                        <a:cubicBezTo>
                          <a:pt x="524" y="62"/>
                          <a:pt x="522" y="61"/>
                          <a:pt x="521" y="59"/>
                        </a:cubicBezTo>
                        <a:cubicBezTo>
                          <a:pt x="520" y="58"/>
                          <a:pt x="518" y="62"/>
                          <a:pt x="517" y="62"/>
                        </a:cubicBezTo>
                        <a:cubicBezTo>
                          <a:pt x="516" y="64"/>
                          <a:pt x="515" y="70"/>
                          <a:pt x="512" y="69"/>
                        </a:cubicBezTo>
                        <a:cubicBezTo>
                          <a:pt x="510" y="68"/>
                          <a:pt x="508" y="68"/>
                          <a:pt x="506" y="66"/>
                        </a:cubicBezTo>
                        <a:cubicBezTo>
                          <a:pt x="505" y="65"/>
                          <a:pt x="503" y="63"/>
                          <a:pt x="502" y="62"/>
                        </a:cubicBezTo>
                        <a:cubicBezTo>
                          <a:pt x="501" y="60"/>
                          <a:pt x="499" y="59"/>
                          <a:pt x="498" y="58"/>
                        </a:cubicBezTo>
                        <a:cubicBezTo>
                          <a:pt x="496" y="56"/>
                          <a:pt x="500" y="57"/>
                          <a:pt x="501" y="57"/>
                        </a:cubicBezTo>
                        <a:cubicBezTo>
                          <a:pt x="502" y="57"/>
                          <a:pt x="504" y="56"/>
                          <a:pt x="504" y="55"/>
                        </a:cubicBezTo>
                        <a:cubicBezTo>
                          <a:pt x="504" y="55"/>
                          <a:pt x="499" y="52"/>
                          <a:pt x="499" y="52"/>
                        </a:cubicBezTo>
                        <a:cubicBezTo>
                          <a:pt x="499" y="52"/>
                          <a:pt x="502" y="52"/>
                          <a:pt x="502" y="51"/>
                        </a:cubicBezTo>
                        <a:cubicBezTo>
                          <a:pt x="501" y="50"/>
                          <a:pt x="499" y="50"/>
                          <a:pt x="499" y="50"/>
                        </a:cubicBezTo>
                        <a:cubicBezTo>
                          <a:pt x="499" y="48"/>
                          <a:pt x="504" y="47"/>
                          <a:pt x="499" y="46"/>
                        </a:cubicBezTo>
                        <a:cubicBezTo>
                          <a:pt x="498" y="46"/>
                          <a:pt x="497" y="44"/>
                          <a:pt x="495" y="44"/>
                        </a:cubicBezTo>
                        <a:cubicBezTo>
                          <a:pt x="494" y="44"/>
                          <a:pt x="492" y="43"/>
                          <a:pt x="491" y="44"/>
                        </a:cubicBezTo>
                        <a:cubicBezTo>
                          <a:pt x="490" y="44"/>
                          <a:pt x="490" y="45"/>
                          <a:pt x="489" y="45"/>
                        </a:cubicBezTo>
                        <a:cubicBezTo>
                          <a:pt x="488" y="44"/>
                          <a:pt x="488" y="44"/>
                          <a:pt x="487" y="44"/>
                        </a:cubicBezTo>
                        <a:cubicBezTo>
                          <a:pt x="486" y="44"/>
                          <a:pt x="484" y="44"/>
                          <a:pt x="483" y="43"/>
                        </a:cubicBezTo>
                        <a:cubicBezTo>
                          <a:pt x="482" y="43"/>
                          <a:pt x="481" y="43"/>
                          <a:pt x="480" y="41"/>
                        </a:cubicBezTo>
                        <a:cubicBezTo>
                          <a:pt x="479" y="41"/>
                          <a:pt x="480" y="40"/>
                          <a:pt x="478" y="41"/>
                        </a:cubicBezTo>
                        <a:cubicBezTo>
                          <a:pt x="478" y="41"/>
                          <a:pt x="477" y="42"/>
                          <a:pt x="476" y="42"/>
                        </a:cubicBezTo>
                        <a:cubicBezTo>
                          <a:pt x="475" y="42"/>
                          <a:pt x="475" y="41"/>
                          <a:pt x="474" y="42"/>
                        </a:cubicBezTo>
                        <a:cubicBezTo>
                          <a:pt x="474" y="43"/>
                          <a:pt x="473" y="44"/>
                          <a:pt x="473" y="45"/>
                        </a:cubicBezTo>
                        <a:cubicBezTo>
                          <a:pt x="473" y="46"/>
                          <a:pt x="475" y="46"/>
                          <a:pt x="474" y="47"/>
                        </a:cubicBezTo>
                        <a:cubicBezTo>
                          <a:pt x="473" y="48"/>
                          <a:pt x="474" y="48"/>
                          <a:pt x="473" y="48"/>
                        </a:cubicBezTo>
                        <a:cubicBezTo>
                          <a:pt x="472" y="48"/>
                          <a:pt x="470" y="48"/>
                          <a:pt x="469" y="49"/>
                        </a:cubicBezTo>
                        <a:cubicBezTo>
                          <a:pt x="470" y="48"/>
                          <a:pt x="473" y="50"/>
                          <a:pt x="473" y="50"/>
                        </a:cubicBezTo>
                        <a:cubicBezTo>
                          <a:pt x="472" y="51"/>
                          <a:pt x="469" y="49"/>
                          <a:pt x="467" y="49"/>
                        </a:cubicBezTo>
                        <a:cubicBezTo>
                          <a:pt x="465" y="49"/>
                          <a:pt x="462" y="49"/>
                          <a:pt x="459" y="49"/>
                        </a:cubicBezTo>
                        <a:cubicBezTo>
                          <a:pt x="458" y="49"/>
                          <a:pt x="458" y="48"/>
                          <a:pt x="457" y="48"/>
                        </a:cubicBezTo>
                        <a:cubicBezTo>
                          <a:pt x="456" y="47"/>
                          <a:pt x="453" y="48"/>
                          <a:pt x="452" y="48"/>
                        </a:cubicBezTo>
                        <a:cubicBezTo>
                          <a:pt x="451" y="47"/>
                          <a:pt x="449" y="47"/>
                          <a:pt x="448" y="46"/>
                        </a:cubicBezTo>
                        <a:cubicBezTo>
                          <a:pt x="448" y="45"/>
                          <a:pt x="450" y="45"/>
                          <a:pt x="450" y="44"/>
                        </a:cubicBezTo>
                        <a:cubicBezTo>
                          <a:pt x="451" y="43"/>
                          <a:pt x="442" y="43"/>
                          <a:pt x="441" y="43"/>
                        </a:cubicBezTo>
                        <a:cubicBezTo>
                          <a:pt x="436" y="42"/>
                          <a:pt x="432" y="43"/>
                          <a:pt x="427" y="43"/>
                        </a:cubicBezTo>
                        <a:cubicBezTo>
                          <a:pt x="424" y="43"/>
                          <a:pt x="425" y="43"/>
                          <a:pt x="426" y="45"/>
                        </a:cubicBezTo>
                        <a:cubicBezTo>
                          <a:pt x="426" y="46"/>
                          <a:pt x="424" y="45"/>
                          <a:pt x="424" y="45"/>
                        </a:cubicBezTo>
                        <a:cubicBezTo>
                          <a:pt x="422" y="45"/>
                          <a:pt x="423" y="44"/>
                          <a:pt x="423" y="43"/>
                        </a:cubicBezTo>
                        <a:cubicBezTo>
                          <a:pt x="423" y="41"/>
                          <a:pt x="422" y="38"/>
                          <a:pt x="420" y="40"/>
                        </a:cubicBezTo>
                        <a:cubicBezTo>
                          <a:pt x="420" y="42"/>
                          <a:pt x="416" y="42"/>
                          <a:pt x="414" y="41"/>
                        </a:cubicBezTo>
                        <a:cubicBezTo>
                          <a:pt x="413" y="40"/>
                          <a:pt x="415" y="38"/>
                          <a:pt x="411" y="39"/>
                        </a:cubicBezTo>
                        <a:cubicBezTo>
                          <a:pt x="410" y="39"/>
                          <a:pt x="409" y="39"/>
                          <a:pt x="408" y="39"/>
                        </a:cubicBezTo>
                        <a:cubicBezTo>
                          <a:pt x="407" y="38"/>
                          <a:pt x="406" y="39"/>
                          <a:pt x="404" y="40"/>
                        </a:cubicBezTo>
                        <a:cubicBezTo>
                          <a:pt x="402" y="42"/>
                          <a:pt x="407" y="41"/>
                          <a:pt x="407" y="42"/>
                        </a:cubicBezTo>
                        <a:cubicBezTo>
                          <a:pt x="407" y="44"/>
                          <a:pt x="403" y="43"/>
                          <a:pt x="402" y="44"/>
                        </a:cubicBezTo>
                        <a:cubicBezTo>
                          <a:pt x="401" y="45"/>
                          <a:pt x="399" y="45"/>
                          <a:pt x="397" y="46"/>
                        </a:cubicBezTo>
                        <a:cubicBezTo>
                          <a:pt x="395" y="47"/>
                          <a:pt x="393" y="47"/>
                          <a:pt x="390" y="47"/>
                        </a:cubicBezTo>
                        <a:cubicBezTo>
                          <a:pt x="388" y="47"/>
                          <a:pt x="388" y="47"/>
                          <a:pt x="387" y="49"/>
                        </a:cubicBezTo>
                        <a:cubicBezTo>
                          <a:pt x="386" y="50"/>
                          <a:pt x="382" y="51"/>
                          <a:pt x="381" y="51"/>
                        </a:cubicBezTo>
                        <a:cubicBezTo>
                          <a:pt x="381" y="50"/>
                          <a:pt x="383" y="50"/>
                          <a:pt x="383" y="50"/>
                        </a:cubicBezTo>
                        <a:cubicBezTo>
                          <a:pt x="385" y="49"/>
                          <a:pt x="385" y="47"/>
                          <a:pt x="386" y="46"/>
                        </a:cubicBezTo>
                        <a:cubicBezTo>
                          <a:pt x="387" y="44"/>
                          <a:pt x="388" y="46"/>
                          <a:pt x="389" y="45"/>
                        </a:cubicBezTo>
                        <a:cubicBezTo>
                          <a:pt x="390" y="45"/>
                          <a:pt x="390" y="44"/>
                          <a:pt x="391" y="44"/>
                        </a:cubicBezTo>
                        <a:cubicBezTo>
                          <a:pt x="394" y="42"/>
                          <a:pt x="398" y="41"/>
                          <a:pt x="401" y="39"/>
                        </a:cubicBezTo>
                        <a:cubicBezTo>
                          <a:pt x="403" y="38"/>
                          <a:pt x="405" y="37"/>
                          <a:pt x="407" y="36"/>
                        </a:cubicBezTo>
                        <a:cubicBezTo>
                          <a:pt x="411" y="33"/>
                          <a:pt x="416" y="31"/>
                          <a:pt x="420" y="29"/>
                        </a:cubicBezTo>
                        <a:cubicBezTo>
                          <a:pt x="423" y="28"/>
                          <a:pt x="426" y="26"/>
                          <a:pt x="423" y="23"/>
                        </a:cubicBezTo>
                        <a:cubicBezTo>
                          <a:pt x="422" y="22"/>
                          <a:pt x="422" y="24"/>
                          <a:pt x="421" y="23"/>
                        </a:cubicBezTo>
                        <a:cubicBezTo>
                          <a:pt x="420" y="22"/>
                          <a:pt x="419" y="22"/>
                          <a:pt x="418" y="21"/>
                        </a:cubicBezTo>
                        <a:cubicBezTo>
                          <a:pt x="418" y="20"/>
                          <a:pt x="423" y="22"/>
                          <a:pt x="423" y="22"/>
                        </a:cubicBezTo>
                        <a:cubicBezTo>
                          <a:pt x="424" y="22"/>
                          <a:pt x="427" y="22"/>
                          <a:pt x="425" y="20"/>
                        </a:cubicBezTo>
                        <a:cubicBezTo>
                          <a:pt x="424" y="19"/>
                          <a:pt x="424" y="18"/>
                          <a:pt x="423" y="17"/>
                        </a:cubicBezTo>
                        <a:cubicBezTo>
                          <a:pt x="422" y="15"/>
                          <a:pt x="421" y="19"/>
                          <a:pt x="420" y="19"/>
                        </a:cubicBezTo>
                        <a:cubicBezTo>
                          <a:pt x="420" y="18"/>
                          <a:pt x="420" y="17"/>
                          <a:pt x="420" y="17"/>
                        </a:cubicBezTo>
                        <a:cubicBezTo>
                          <a:pt x="420" y="16"/>
                          <a:pt x="420" y="16"/>
                          <a:pt x="419" y="15"/>
                        </a:cubicBezTo>
                        <a:cubicBezTo>
                          <a:pt x="419" y="14"/>
                          <a:pt x="417" y="13"/>
                          <a:pt x="416" y="13"/>
                        </a:cubicBezTo>
                        <a:cubicBezTo>
                          <a:pt x="414" y="12"/>
                          <a:pt x="413" y="12"/>
                          <a:pt x="411" y="11"/>
                        </a:cubicBezTo>
                        <a:cubicBezTo>
                          <a:pt x="409" y="11"/>
                          <a:pt x="409" y="11"/>
                          <a:pt x="406" y="12"/>
                        </a:cubicBezTo>
                        <a:cubicBezTo>
                          <a:pt x="404" y="12"/>
                          <a:pt x="397" y="9"/>
                          <a:pt x="396" y="12"/>
                        </a:cubicBezTo>
                        <a:cubicBezTo>
                          <a:pt x="395" y="13"/>
                          <a:pt x="389" y="14"/>
                          <a:pt x="388" y="13"/>
                        </a:cubicBezTo>
                        <a:cubicBezTo>
                          <a:pt x="388" y="13"/>
                          <a:pt x="394" y="9"/>
                          <a:pt x="392" y="8"/>
                        </a:cubicBezTo>
                        <a:cubicBezTo>
                          <a:pt x="392" y="8"/>
                          <a:pt x="385" y="9"/>
                          <a:pt x="384" y="8"/>
                        </a:cubicBezTo>
                        <a:cubicBezTo>
                          <a:pt x="384" y="7"/>
                          <a:pt x="386" y="7"/>
                          <a:pt x="386" y="7"/>
                        </a:cubicBezTo>
                        <a:cubicBezTo>
                          <a:pt x="386" y="6"/>
                          <a:pt x="378" y="7"/>
                          <a:pt x="378" y="7"/>
                        </a:cubicBezTo>
                        <a:cubicBezTo>
                          <a:pt x="379" y="5"/>
                          <a:pt x="383" y="6"/>
                          <a:pt x="384" y="5"/>
                        </a:cubicBezTo>
                        <a:cubicBezTo>
                          <a:pt x="385" y="4"/>
                          <a:pt x="387" y="5"/>
                          <a:pt x="386" y="4"/>
                        </a:cubicBezTo>
                        <a:cubicBezTo>
                          <a:pt x="386" y="3"/>
                          <a:pt x="386" y="2"/>
                          <a:pt x="385" y="2"/>
                        </a:cubicBezTo>
                        <a:cubicBezTo>
                          <a:pt x="382" y="2"/>
                          <a:pt x="381" y="1"/>
                          <a:pt x="378" y="1"/>
                        </a:cubicBezTo>
                        <a:cubicBezTo>
                          <a:pt x="376" y="0"/>
                          <a:pt x="374" y="1"/>
                          <a:pt x="372" y="2"/>
                        </a:cubicBezTo>
                        <a:cubicBezTo>
                          <a:pt x="368" y="3"/>
                          <a:pt x="364" y="6"/>
                          <a:pt x="362" y="8"/>
                        </a:cubicBezTo>
                        <a:cubicBezTo>
                          <a:pt x="361" y="9"/>
                          <a:pt x="361" y="9"/>
                          <a:pt x="362" y="10"/>
                        </a:cubicBezTo>
                        <a:cubicBezTo>
                          <a:pt x="363" y="10"/>
                          <a:pt x="362" y="11"/>
                          <a:pt x="362" y="12"/>
                        </a:cubicBezTo>
                        <a:cubicBezTo>
                          <a:pt x="362" y="14"/>
                          <a:pt x="366" y="13"/>
                          <a:pt x="366" y="14"/>
                        </a:cubicBezTo>
                        <a:cubicBezTo>
                          <a:pt x="366" y="13"/>
                          <a:pt x="361" y="14"/>
                          <a:pt x="360" y="14"/>
                        </a:cubicBezTo>
                        <a:cubicBezTo>
                          <a:pt x="359" y="14"/>
                          <a:pt x="353" y="13"/>
                          <a:pt x="352" y="14"/>
                        </a:cubicBezTo>
                        <a:cubicBezTo>
                          <a:pt x="352" y="13"/>
                          <a:pt x="355" y="17"/>
                          <a:pt x="355" y="17"/>
                        </a:cubicBezTo>
                        <a:cubicBezTo>
                          <a:pt x="356" y="18"/>
                          <a:pt x="351" y="16"/>
                          <a:pt x="350" y="16"/>
                        </a:cubicBezTo>
                        <a:cubicBezTo>
                          <a:pt x="349" y="16"/>
                          <a:pt x="347" y="17"/>
                          <a:pt x="345" y="18"/>
                        </a:cubicBezTo>
                        <a:cubicBezTo>
                          <a:pt x="345" y="18"/>
                          <a:pt x="345" y="18"/>
                          <a:pt x="344" y="18"/>
                        </a:cubicBezTo>
                        <a:cubicBezTo>
                          <a:pt x="342" y="18"/>
                          <a:pt x="344" y="18"/>
                          <a:pt x="343" y="17"/>
                        </a:cubicBezTo>
                        <a:cubicBezTo>
                          <a:pt x="343" y="18"/>
                          <a:pt x="338" y="20"/>
                          <a:pt x="338" y="20"/>
                        </a:cubicBezTo>
                        <a:cubicBezTo>
                          <a:pt x="338" y="19"/>
                          <a:pt x="340" y="18"/>
                          <a:pt x="340" y="18"/>
                        </a:cubicBezTo>
                        <a:cubicBezTo>
                          <a:pt x="340" y="17"/>
                          <a:pt x="335" y="18"/>
                          <a:pt x="334" y="17"/>
                        </a:cubicBezTo>
                        <a:cubicBezTo>
                          <a:pt x="334" y="17"/>
                          <a:pt x="336" y="16"/>
                          <a:pt x="336" y="16"/>
                        </a:cubicBezTo>
                        <a:cubicBezTo>
                          <a:pt x="335" y="17"/>
                          <a:pt x="330" y="18"/>
                          <a:pt x="328" y="18"/>
                        </a:cubicBezTo>
                        <a:cubicBezTo>
                          <a:pt x="323" y="19"/>
                          <a:pt x="329" y="19"/>
                          <a:pt x="330" y="20"/>
                        </a:cubicBezTo>
                        <a:cubicBezTo>
                          <a:pt x="329" y="19"/>
                          <a:pt x="324" y="21"/>
                          <a:pt x="323" y="21"/>
                        </a:cubicBezTo>
                        <a:cubicBezTo>
                          <a:pt x="322" y="21"/>
                          <a:pt x="321" y="21"/>
                          <a:pt x="320" y="22"/>
                        </a:cubicBezTo>
                        <a:cubicBezTo>
                          <a:pt x="319" y="23"/>
                          <a:pt x="317" y="22"/>
                          <a:pt x="315" y="22"/>
                        </a:cubicBezTo>
                        <a:cubicBezTo>
                          <a:pt x="314" y="22"/>
                          <a:pt x="313" y="24"/>
                          <a:pt x="311" y="24"/>
                        </a:cubicBezTo>
                        <a:cubicBezTo>
                          <a:pt x="309" y="25"/>
                          <a:pt x="308" y="24"/>
                          <a:pt x="307" y="25"/>
                        </a:cubicBezTo>
                        <a:cubicBezTo>
                          <a:pt x="306" y="26"/>
                          <a:pt x="305" y="27"/>
                          <a:pt x="304" y="27"/>
                        </a:cubicBezTo>
                        <a:cubicBezTo>
                          <a:pt x="302" y="27"/>
                          <a:pt x="300" y="27"/>
                          <a:pt x="299" y="27"/>
                        </a:cubicBezTo>
                        <a:cubicBezTo>
                          <a:pt x="299" y="27"/>
                          <a:pt x="302" y="29"/>
                          <a:pt x="302" y="29"/>
                        </a:cubicBezTo>
                        <a:cubicBezTo>
                          <a:pt x="301" y="30"/>
                          <a:pt x="295" y="30"/>
                          <a:pt x="295" y="30"/>
                        </a:cubicBezTo>
                        <a:cubicBezTo>
                          <a:pt x="295" y="30"/>
                          <a:pt x="299" y="30"/>
                          <a:pt x="299" y="30"/>
                        </a:cubicBezTo>
                        <a:cubicBezTo>
                          <a:pt x="299" y="30"/>
                          <a:pt x="297" y="30"/>
                          <a:pt x="296" y="30"/>
                        </a:cubicBezTo>
                        <a:cubicBezTo>
                          <a:pt x="297" y="30"/>
                          <a:pt x="299" y="31"/>
                          <a:pt x="299" y="31"/>
                        </a:cubicBezTo>
                        <a:cubicBezTo>
                          <a:pt x="298" y="31"/>
                          <a:pt x="298" y="31"/>
                          <a:pt x="297" y="31"/>
                        </a:cubicBezTo>
                        <a:cubicBezTo>
                          <a:pt x="298" y="31"/>
                          <a:pt x="297" y="32"/>
                          <a:pt x="297" y="32"/>
                        </a:cubicBezTo>
                        <a:cubicBezTo>
                          <a:pt x="297" y="33"/>
                          <a:pt x="294" y="32"/>
                          <a:pt x="294" y="32"/>
                        </a:cubicBezTo>
                        <a:cubicBezTo>
                          <a:pt x="294" y="33"/>
                          <a:pt x="296" y="33"/>
                          <a:pt x="296" y="34"/>
                        </a:cubicBezTo>
                        <a:cubicBezTo>
                          <a:pt x="297" y="34"/>
                          <a:pt x="295" y="34"/>
                          <a:pt x="295" y="34"/>
                        </a:cubicBezTo>
                        <a:cubicBezTo>
                          <a:pt x="295" y="36"/>
                          <a:pt x="299" y="34"/>
                          <a:pt x="298" y="36"/>
                        </a:cubicBezTo>
                        <a:cubicBezTo>
                          <a:pt x="296" y="38"/>
                          <a:pt x="301" y="39"/>
                          <a:pt x="298" y="40"/>
                        </a:cubicBezTo>
                        <a:cubicBezTo>
                          <a:pt x="296" y="40"/>
                          <a:pt x="294" y="40"/>
                          <a:pt x="292" y="40"/>
                        </a:cubicBezTo>
                        <a:cubicBezTo>
                          <a:pt x="291" y="41"/>
                          <a:pt x="291" y="42"/>
                          <a:pt x="289" y="41"/>
                        </a:cubicBezTo>
                        <a:cubicBezTo>
                          <a:pt x="288" y="41"/>
                          <a:pt x="287" y="41"/>
                          <a:pt x="286" y="41"/>
                        </a:cubicBezTo>
                        <a:cubicBezTo>
                          <a:pt x="282" y="42"/>
                          <a:pt x="278" y="42"/>
                          <a:pt x="274" y="42"/>
                        </a:cubicBezTo>
                        <a:cubicBezTo>
                          <a:pt x="272" y="42"/>
                          <a:pt x="270" y="42"/>
                          <a:pt x="269" y="43"/>
                        </a:cubicBezTo>
                        <a:cubicBezTo>
                          <a:pt x="268" y="44"/>
                          <a:pt x="267" y="45"/>
                          <a:pt x="267" y="46"/>
                        </a:cubicBezTo>
                        <a:cubicBezTo>
                          <a:pt x="267" y="47"/>
                          <a:pt x="269" y="48"/>
                          <a:pt x="269" y="49"/>
                        </a:cubicBezTo>
                        <a:cubicBezTo>
                          <a:pt x="268" y="51"/>
                          <a:pt x="268" y="52"/>
                          <a:pt x="269" y="53"/>
                        </a:cubicBezTo>
                        <a:cubicBezTo>
                          <a:pt x="271" y="55"/>
                          <a:pt x="274" y="54"/>
                          <a:pt x="276" y="56"/>
                        </a:cubicBezTo>
                        <a:cubicBezTo>
                          <a:pt x="276" y="56"/>
                          <a:pt x="278" y="60"/>
                          <a:pt x="278" y="60"/>
                        </a:cubicBezTo>
                        <a:cubicBezTo>
                          <a:pt x="274" y="60"/>
                          <a:pt x="273" y="60"/>
                          <a:pt x="270" y="58"/>
                        </a:cubicBezTo>
                        <a:cubicBezTo>
                          <a:pt x="267" y="56"/>
                          <a:pt x="262" y="54"/>
                          <a:pt x="258" y="54"/>
                        </a:cubicBezTo>
                        <a:cubicBezTo>
                          <a:pt x="256" y="54"/>
                          <a:pt x="257" y="53"/>
                          <a:pt x="255" y="52"/>
                        </a:cubicBezTo>
                        <a:cubicBezTo>
                          <a:pt x="254" y="52"/>
                          <a:pt x="250" y="52"/>
                          <a:pt x="250" y="54"/>
                        </a:cubicBezTo>
                        <a:cubicBezTo>
                          <a:pt x="250" y="55"/>
                          <a:pt x="254" y="55"/>
                          <a:pt x="254" y="55"/>
                        </a:cubicBezTo>
                        <a:cubicBezTo>
                          <a:pt x="254" y="55"/>
                          <a:pt x="251" y="56"/>
                          <a:pt x="252" y="56"/>
                        </a:cubicBezTo>
                        <a:cubicBezTo>
                          <a:pt x="254" y="57"/>
                          <a:pt x="255" y="56"/>
                          <a:pt x="256" y="58"/>
                        </a:cubicBezTo>
                        <a:cubicBezTo>
                          <a:pt x="256" y="60"/>
                          <a:pt x="253" y="59"/>
                          <a:pt x="252" y="59"/>
                        </a:cubicBezTo>
                        <a:cubicBezTo>
                          <a:pt x="250" y="58"/>
                          <a:pt x="249" y="57"/>
                          <a:pt x="247" y="58"/>
                        </a:cubicBezTo>
                        <a:cubicBezTo>
                          <a:pt x="245" y="58"/>
                          <a:pt x="246" y="61"/>
                          <a:pt x="247" y="62"/>
                        </a:cubicBezTo>
                        <a:cubicBezTo>
                          <a:pt x="248" y="63"/>
                          <a:pt x="250" y="63"/>
                          <a:pt x="251" y="63"/>
                        </a:cubicBezTo>
                        <a:cubicBezTo>
                          <a:pt x="253" y="64"/>
                          <a:pt x="255" y="64"/>
                          <a:pt x="256" y="65"/>
                        </a:cubicBezTo>
                        <a:cubicBezTo>
                          <a:pt x="257" y="66"/>
                          <a:pt x="257" y="67"/>
                          <a:pt x="257" y="67"/>
                        </a:cubicBezTo>
                        <a:cubicBezTo>
                          <a:pt x="258" y="67"/>
                          <a:pt x="259" y="67"/>
                          <a:pt x="260" y="67"/>
                        </a:cubicBezTo>
                        <a:cubicBezTo>
                          <a:pt x="260" y="67"/>
                          <a:pt x="257" y="68"/>
                          <a:pt x="257" y="68"/>
                        </a:cubicBezTo>
                        <a:cubicBezTo>
                          <a:pt x="255" y="68"/>
                          <a:pt x="255" y="67"/>
                          <a:pt x="254" y="66"/>
                        </a:cubicBezTo>
                        <a:cubicBezTo>
                          <a:pt x="252" y="65"/>
                          <a:pt x="249" y="65"/>
                          <a:pt x="246" y="65"/>
                        </a:cubicBezTo>
                        <a:cubicBezTo>
                          <a:pt x="245" y="65"/>
                          <a:pt x="240" y="64"/>
                          <a:pt x="242" y="62"/>
                        </a:cubicBezTo>
                        <a:cubicBezTo>
                          <a:pt x="243" y="62"/>
                          <a:pt x="242" y="61"/>
                          <a:pt x="242" y="60"/>
                        </a:cubicBezTo>
                        <a:cubicBezTo>
                          <a:pt x="241" y="59"/>
                          <a:pt x="242" y="58"/>
                          <a:pt x="242" y="57"/>
                        </a:cubicBezTo>
                        <a:cubicBezTo>
                          <a:pt x="243" y="55"/>
                          <a:pt x="244" y="51"/>
                          <a:pt x="242" y="50"/>
                        </a:cubicBezTo>
                        <a:cubicBezTo>
                          <a:pt x="238" y="49"/>
                          <a:pt x="241" y="54"/>
                          <a:pt x="240" y="56"/>
                        </a:cubicBezTo>
                        <a:cubicBezTo>
                          <a:pt x="238" y="58"/>
                          <a:pt x="235" y="59"/>
                          <a:pt x="233" y="61"/>
                        </a:cubicBezTo>
                        <a:cubicBezTo>
                          <a:pt x="230" y="64"/>
                          <a:pt x="231" y="63"/>
                          <a:pt x="233" y="65"/>
                        </a:cubicBezTo>
                        <a:cubicBezTo>
                          <a:pt x="234" y="66"/>
                          <a:pt x="237" y="69"/>
                          <a:pt x="237" y="71"/>
                        </a:cubicBezTo>
                        <a:cubicBezTo>
                          <a:pt x="237" y="71"/>
                          <a:pt x="236" y="73"/>
                          <a:pt x="235" y="73"/>
                        </a:cubicBezTo>
                        <a:cubicBezTo>
                          <a:pt x="234" y="75"/>
                          <a:pt x="233" y="77"/>
                          <a:pt x="233" y="79"/>
                        </a:cubicBezTo>
                        <a:cubicBezTo>
                          <a:pt x="233" y="79"/>
                          <a:pt x="234" y="84"/>
                          <a:pt x="235" y="84"/>
                        </a:cubicBezTo>
                        <a:cubicBezTo>
                          <a:pt x="237" y="84"/>
                          <a:pt x="239" y="84"/>
                          <a:pt x="241" y="83"/>
                        </a:cubicBezTo>
                        <a:cubicBezTo>
                          <a:pt x="243" y="82"/>
                          <a:pt x="246" y="83"/>
                          <a:pt x="248" y="84"/>
                        </a:cubicBezTo>
                        <a:cubicBezTo>
                          <a:pt x="251" y="84"/>
                          <a:pt x="253" y="86"/>
                          <a:pt x="254" y="89"/>
                        </a:cubicBezTo>
                        <a:cubicBezTo>
                          <a:pt x="255" y="91"/>
                          <a:pt x="251" y="94"/>
                          <a:pt x="253" y="95"/>
                        </a:cubicBezTo>
                        <a:cubicBezTo>
                          <a:pt x="253" y="95"/>
                          <a:pt x="259" y="97"/>
                          <a:pt x="259" y="97"/>
                        </a:cubicBezTo>
                        <a:cubicBezTo>
                          <a:pt x="259" y="98"/>
                          <a:pt x="252" y="96"/>
                          <a:pt x="251" y="96"/>
                        </a:cubicBezTo>
                        <a:cubicBezTo>
                          <a:pt x="251" y="96"/>
                          <a:pt x="250" y="93"/>
                          <a:pt x="250" y="93"/>
                        </a:cubicBezTo>
                        <a:cubicBezTo>
                          <a:pt x="251" y="91"/>
                          <a:pt x="252" y="90"/>
                          <a:pt x="250" y="89"/>
                        </a:cubicBezTo>
                        <a:cubicBezTo>
                          <a:pt x="248" y="88"/>
                          <a:pt x="249" y="86"/>
                          <a:pt x="247" y="85"/>
                        </a:cubicBezTo>
                        <a:cubicBezTo>
                          <a:pt x="245" y="85"/>
                          <a:pt x="243" y="86"/>
                          <a:pt x="241" y="86"/>
                        </a:cubicBezTo>
                        <a:cubicBezTo>
                          <a:pt x="241" y="86"/>
                          <a:pt x="237" y="87"/>
                          <a:pt x="237" y="88"/>
                        </a:cubicBezTo>
                        <a:cubicBezTo>
                          <a:pt x="238" y="88"/>
                          <a:pt x="239" y="88"/>
                          <a:pt x="238" y="88"/>
                        </a:cubicBezTo>
                        <a:cubicBezTo>
                          <a:pt x="238" y="89"/>
                          <a:pt x="236" y="90"/>
                          <a:pt x="237" y="91"/>
                        </a:cubicBezTo>
                        <a:cubicBezTo>
                          <a:pt x="241" y="93"/>
                          <a:pt x="238" y="96"/>
                          <a:pt x="236" y="98"/>
                        </a:cubicBezTo>
                        <a:cubicBezTo>
                          <a:pt x="235" y="99"/>
                          <a:pt x="234" y="101"/>
                          <a:pt x="234" y="102"/>
                        </a:cubicBezTo>
                        <a:cubicBezTo>
                          <a:pt x="233" y="103"/>
                          <a:pt x="231" y="104"/>
                          <a:pt x="229" y="104"/>
                        </a:cubicBezTo>
                        <a:cubicBezTo>
                          <a:pt x="228" y="105"/>
                          <a:pt x="227" y="105"/>
                          <a:pt x="227" y="107"/>
                        </a:cubicBezTo>
                        <a:cubicBezTo>
                          <a:pt x="226" y="109"/>
                          <a:pt x="224" y="108"/>
                          <a:pt x="223" y="108"/>
                        </a:cubicBezTo>
                        <a:cubicBezTo>
                          <a:pt x="220" y="107"/>
                          <a:pt x="218" y="108"/>
                          <a:pt x="216" y="107"/>
                        </a:cubicBezTo>
                        <a:cubicBezTo>
                          <a:pt x="215" y="107"/>
                          <a:pt x="214" y="106"/>
                          <a:pt x="213" y="106"/>
                        </a:cubicBezTo>
                        <a:cubicBezTo>
                          <a:pt x="211" y="106"/>
                          <a:pt x="211" y="105"/>
                          <a:pt x="210" y="104"/>
                        </a:cubicBezTo>
                        <a:cubicBezTo>
                          <a:pt x="210" y="104"/>
                          <a:pt x="212" y="103"/>
                          <a:pt x="212" y="104"/>
                        </a:cubicBezTo>
                        <a:cubicBezTo>
                          <a:pt x="213" y="106"/>
                          <a:pt x="215" y="106"/>
                          <a:pt x="215" y="105"/>
                        </a:cubicBezTo>
                        <a:cubicBezTo>
                          <a:pt x="216" y="104"/>
                          <a:pt x="221" y="107"/>
                          <a:pt x="223" y="105"/>
                        </a:cubicBezTo>
                        <a:cubicBezTo>
                          <a:pt x="223" y="104"/>
                          <a:pt x="221" y="103"/>
                          <a:pt x="223" y="103"/>
                        </a:cubicBezTo>
                        <a:cubicBezTo>
                          <a:pt x="224" y="102"/>
                          <a:pt x="226" y="101"/>
                          <a:pt x="227" y="100"/>
                        </a:cubicBezTo>
                        <a:cubicBezTo>
                          <a:pt x="228" y="98"/>
                          <a:pt x="227" y="98"/>
                          <a:pt x="230" y="97"/>
                        </a:cubicBezTo>
                        <a:cubicBezTo>
                          <a:pt x="233" y="95"/>
                          <a:pt x="229" y="93"/>
                          <a:pt x="231" y="91"/>
                        </a:cubicBezTo>
                        <a:cubicBezTo>
                          <a:pt x="233" y="90"/>
                          <a:pt x="233" y="89"/>
                          <a:pt x="231" y="88"/>
                        </a:cubicBezTo>
                        <a:cubicBezTo>
                          <a:pt x="230" y="88"/>
                          <a:pt x="229" y="87"/>
                          <a:pt x="228" y="86"/>
                        </a:cubicBezTo>
                        <a:cubicBezTo>
                          <a:pt x="227" y="84"/>
                          <a:pt x="228" y="81"/>
                          <a:pt x="228" y="79"/>
                        </a:cubicBezTo>
                        <a:cubicBezTo>
                          <a:pt x="228" y="77"/>
                          <a:pt x="227" y="75"/>
                          <a:pt x="228" y="73"/>
                        </a:cubicBezTo>
                        <a:cubicBezTo>
                          <a:pt x="228" y="71"/>
                          <a:pt x="230" y="71"/>
                          <a:pt x="230" y="69"/>
                        </a:cubicBezTo>
                        <a:cubicBezTo>
                          <a:pt x="229" y="67"/>
                          <a:pt x="227" y="66"/>
                          <a:pt x="226" y="65"/>
                        </a:cubicBezTo>
                        <a:cubicBezTo>
                          <a:pt x="225" y="64"/>
                          <a:pt x="224" y="63"/>
                          <a:pt x="225" y="62"/>
                        </a:cubicBezTo>
                        <a:cubicBezTo>
                          <a:pt x="227" y="61"/>
                          <a:pt x="227" y="59"/>
                          <a:pt x="228" y="57"/>
                        </a:cubicBezTo>
                        <a:cubicBezTo>
                          <a:pt x="229" y="56"/>
                          <a:pt x="230" y="53"/>
                          <a:pt x="229" y="52"/>
                        </a:cubicBezTo>
                        <a:cubicBezTo>
                          <a:pt x="229" y="51"/>
                          <a:pt x="225" y="50"/>
                          <a:pt x="223" y="49"/>
                        </a:cubicBezTo>
                        <a:cubicBezTo>
                          <a:pt x="221" y="49"/>
                          <a:pt x="219" y="49"/>
                          <a:pt x="217" y="49"/>
                        </a:cubicBezTo>
                        <a:cubicBezTo>
                          <a:pt x="216" y="49"/>
                          <a:pt x="213" y="48"/>
                          <a:pt x="212" y="49"/>
                        </a:cubicBezTo>
                        <a:cubicBezTo>
                          <a:pt x="209" y="51"/>
                          <a:pt x="209" y="58"/>
                          <a:pt x="206" y="60"/>
                        </a:cubicBezTo>
                        <a:cubicBezTo>
                          <a:pt x="204" y="63"/>
                          <a:pt x="198" y="64"/>
                          <a:pt x="198" y="68"/>
                        </a:cubicBezTo>
                        <a:cubicBezTo>
                          <a:pt x="198" y="69"/>
                          <a:pt x="201" y="68"/>
                          <a:pt x="201" y="68"/>
                        </a:cubicBezTo>
                        <a:cubicBezTo>
                          <a:pt x="202" y="69"/>
                          <a:pt x="201" y="73"/>
                          <a:pt x="201" y="73"/>
                        </a:cubicBezTo>
                        <a:cubicBezTo>
                          <a:pt x="200" y="75"/>
                          <a:pt x="202" y="76"/>
                          <a:pt x="199" y="76"/>
                        </a:cubicBezTo>
                        <a:cubicBezTo>
                          <a:pt x="199" y="77"/>
                          <a:pt x="198" y="77"/>
                          <a:pt x="198" y="78"/>
                        </a:cubicBezTo>
                        <a:cubicBezTo>
                          <a:pt x="199" y="79"/>
                          <a:pt x="200" y="79"/>
                          <a:pt x="201" y="79"/>
                        </a:cubicBezTo>
                        <a:cubicBezTo>
                          <a:pt x="202" y="79"/>
                          <a:pt x="206" y="79"/>
                          <a:pt x="206" y="80"/>
                        </a:cubicBezTo>
                        <a:cubicBezTo>
                          <a:pt x="206" y="82"/>
                          <a:pt x="206" y="84"/>
                          <a:pt x="208" y="85"/>
                        </a:cubicBezTo>
                        <a:cubicBezTo>
                          <a:pt x="210" y="86"/>
                          <a:pt x="212" y="85"/>
                          <a:pt x="210" y="87"/>
                        </a:cubicBezTo>
                        <a:cubicBezTo>
                          <a:pt x="209" y="88"/>
                          <a:pt x="209" y="90"/>
                          <a:pt x="208" y="91"/>
                        </a:cubicBezTo>
                        <a:cubicBezTo>
                          <a:pt x="207" y="93"/>
                          <a:pt x="202" y="88"/>
                          <a:pt x="201" y="87"/>
                        </a:cubicBezTo>
                        <a:cubicBezTo>
                          <a:pt x="198" y="85"/>
                          <a:pt x="194" y="84"/>
                          <a:pt x="191" y="83"/>
                        </a:cubicBezTo>
                        <a:cubicBezTo>
                          <a:pt x="189" y="82"/>
                          <a:pt x="188" y="81"/>
                          <a:pt x="186" y="80"/>
                        </a:cubicBezTo>
                        <a:cubicBezTo>
                          <a:pt x="185" y="80"/>
                          <a:pt x="183" y="79"/>
                          <a:pt x="182" y="79"/>
                        </a:cubicBezTo>
                        <a:cubicBezTo>
                          <a:pt x="179" y="79"/>
                          <a:pt x="176" y="78"/>
                          <a:pt x="173" y="78"/>
                        </a:cubicBezTo>
                        <a:cubicBezTo>
                          <a:pt x="169" y="78"/>
                          <a:pt x="165" y="78"/>
                          <a:pt x="168" y="83"/>
                        </a:cubicBezTo>
                        <a:cubicBezTo>
                          <a:pt x="170" y="84"/>
                          <a:pt x="169" y="86"/>
                          <a:pt x="167" y="87"/>
                        </a:cubicBezTo>
                        <a:cubicBezTo>
                          <a:pt x="166" y="88"/>
                          <a:pt x="163" y="86"/>
                          <a:pt x="164" y="89"/>
                        </a:cubicBezTo>
                        <a:cubicBezTo>
                          <a:pt x="165" y="90"/>
                          <a:pt x="157" y="90"/>
                          <a:pt x="161" y="87"/>
                        </a:cubicBezTo>
                        <a:cubicBezTo>
                          <a:pt x="162" y="86"/>
                          <a:pt x="159" y="84"/>
                          <a:pt x="158" y="85"/>
                        </a:cubicBezTo>
                        <a:cubicBezTo>
                          <a:pt x="156" y="85"/>
                          <a:pt x="154" y="86"/>
                          <a:pt x="153" y="87"/>
                        </a:cubicBezTo>
                        <a:cubicBezTo>
                          <a:pt x="150" y="89"/>
                          <a:pt x="147" y="87"/>
                          <a:pt x="144" y="88"/>
                        </a:cubicBezTo>
                        <a:cubicBezTo>
                          <a:pt x="141" y="89"/>
                          <a:pt x="139" y="91"/>
                          <a:pt x="137" y="91"/>
                        </a:cubicBezTo>
                        <a:cubicBezTo>
                          <a:pt x="136" y="91"/>
                          <a:pt x="130" y="91"/>
                          <a:pt x="131" y="90"/>
                        </a:cubicBezTo>
                        <a:cubicBezTo>
                          <a:pt x="133" y="90"/>
                          <a:pt x="133" y="90"/>
                          <a:pt x="133" y="89"/>
                        </a:cubicBezTo>
                        <a:cubicBezTo>
                          <a:pt x="133" y="86"/>
                          <a:pt x="135" y="87"/>
                          <a:pt x="135" y="85"/>
                        </a:cubicBezTo>
                        <a:cubicBezTo>
                          <a:pt x="136" y="84"/>
                          <a:pt x="129" y="86"/>
                          <a:pt x="129" y="86"/>
                        </a:cubicBezTo>
                        <a:cubicBezTo>
                          <a:pt x="128" y="86"/>
                          <a:pt x="127" y="86"/>
                          <a:pt x="127" y="87"/>
                        </a:cubicBezTo>
                        <a:cubicBezTo>
                          <a:pt x="127" y="88"/>
                          <a:pt x="127" y="89"/>
                          <a:pt x="127" y="90"/>
                        </a:cubicBezTo>
                        <a:cubicBezTo>
                          <a:pt x="126" y="90"/>
                          <a:pt x="124" y="89"/>
                          <a:pt x="123" y="89"/>
                        </a:cubicBezTo>
                        <a:cubicBezTo>
                          <a:pt x="121" y="89"/>
                          <a:pt x="118" y="90"/>
                          <a:pt x="116" y="91"/>
                        </a:cubicBezTo>
                        <a:cubicBezTo>
                          <a:pt x="113" y="92"/>
                          <a:pt x="110" y="94"/>
                          <a:pt x="107" y="95"/>
                        </a:cubicBezTo>
                        <a:cubicBezTo>
                          <a:pt x="105" y="95"/>
                          <a:pt x="104" y="96"/>
                          <a:pt x="103" y="98"/>
                        </a:cubicBezTo>
                        <a:cubicBezTo>
                          <a:pt x="103" y="99"/>
                          <a:pt x="103" y="102"/>
                          <a:pt x="101" y="102"/>
                        </a:cubicBezTo>
                        <a:cubicBezTo>
                          <a:pt x="99" y="102"/>
                          <a:pt x="97" y="103"/>
                          <a:pt x="95" y="103"/>
                        </a:cubicBezTo>
                        <a:cubicBezTo>
                          <a:pt x="94" y="103"/>
                          <a:pt x="93" y="101"/>
                          <a:pt x="92" y="100"/>
                        </a:cubicBezTo>
                        <a:cubicBezTo>
                          <a:pt x="90" y="98"/>
                          <a:pt x="87" y="99"/>
                          <a:pt x="89" y="96"/>
                        </a:cubicBezTo>
                        <a:cubicBezTo>
                          <a:pt x="90" y="94"/>
                          <a:pt x="93" y="95"/>
                          <a:pt x="94" y="94"/>
                        </a:cubicBezTo>
                        <a:cubicBezTo>
                          <a:pt x="96" y="94"/>
                          <a:pt x="98" y="95"/>
                          <a:pt x="97" y="93"/>
                        </a:cubicBezTo>
                        <a:cubicBezTo>
                          <a:pt x="96" y="92"/>
                          <a:pt x="95" y="90"/>
                          <a:pt x="94" y="89"/>
                        </a:cubicBezTo>
                        <a:cubicBezTo>
                          <a:pt x="92" y="87"/>
                          <a:pt x="89" y="88"/>
                          <a:pt x="87" y="88"/>
                        </a:cubicBezTo>
                        <a:cubicBezTo>
                          <a:pt x="86" y="88"/>
                          <a:pt x="80" y="87"/>
                          <a:pt x="80" y="87"/>
                        </a:cubicBezTo>
                        <a:cubicBezTo>
                          <a:pt x="80" y="87"/>
                          <a:pt x="83" y="88"/>
                          <a:pt x="83" y="88"/>
                        </a:cubicBezTo>
                        <a:cubicBezTo>
                          <a:pt x="84" y="89"/>
                          <a:pt x="84" y="90"/>
                          <a:pt x="84" y="91"/>
                        </a:cubicBezTo>
                        <a:cubicBezTo>
                          <a:pt x="84" y="92"/>
                          <a:pt x="84" y="94"/>
                          <a:pt x="84" y="95"/>
                        </a:cubicBezTo>
                        <a:cubicBezTo>
                          <a:pt x="83" y="96"/>
                          <a:pt x="82" y="97"/>
                          <a:pt x="82" y="98"/>
                        </a:cubicBezTo>
                        <a:cubicBezTo>
                          <a:pt x="83" y="100"/>
                          <a:pt x="87" y="100"/>
                          <a:pt x="86" y="103"/>
                        </a:cubicBezTo>
                        <a:cubicBezTo>
                          <a:pt x="85" y="104"/>
                          <a:pt x="84" y="106"/>
                          <a:pt x="84" y="107"/>
                        </a:cubicBezTo>
                        <a:cubicBezTo>
                          <a:pt x="84" y="107"/>
                          <a:pt x="84" y="111"/>
                          <a:pt x="84" y="111"/>
                        </a:cubicBezTo>
                        <a:cubicBezTo>
                          <a:pt x="84" y="111"/>
                          <a:pt x="83" y="108"/>
                          <a:pt x="83" y="108"/>
                        </a:cubicBezTo>
                        <a:cubicBezTo>
                          <a:pt x="82" y="108"/>
                          <a:pt x="81" y="110"/>
                          <a:pt x="80" y="109"/>
                        </a:cubicBezTo>
                        <a:cubicBezTo>
                          <a:pt x="80" y="109"/>
                          <a:pt x="82" y="108"/>
                          <a:pt x="82" y="107"/>
                        </a:cubicBezTo>
                        <a:cubicBezTo>
                          <a:pt x="81" y="106"/>
                          <a:pt x="79" y="106"/>
                          <a:pt x="78" y="106"/>
                        </a:cubicBezTo>
                        <a:cubicBezTo>
                          <a:pt x="77" y="106"/>
                          <a:pt x="76" y="105"/>
                          <a:pt x="75" y="106"/>
                        </a:cubicBezTo>
                        <a:cubicBezTo>
                          <a:pt x="73" y="106"/>
                          <a:pt x="72" y="108"/>
                          <a:pt x="70" y="108"/>
                        </a:cubicBezTo>
                        <a:cubicBezTo>
                          <a:pt x="68" y="110"/>
                          <a:pt x="67" y="110"/>
                          <a:pt x="65" y="112"/>
                        </a:cubicBezTo>
                        <a:cubicBezTo>
                          <a:pt x="63" y="114"/>
                          <a:pt x="61" y="114"/>
                          <a:pt x="64" y="116"/>
                        </a:cubicBezTo>
                        <a:cubicBezTo>
                          <a:pt x="65" y="117"/>
                          <a:pt x="67" y="120"/>
                          <a:pt x="66" y="121"/>
                        </a:cubicBezTo>
                        <a:cubicBezTo>
                          <a:pt x="65" y="122"/>
                          <a:pt x="59" y="120"/>
                          <a:pt x="58" y="120"/>
                        </a:cubicBezTo>
                        <a:cubicBezTo>
                          <a:pt x="57" y="119"/>
                          <a:pt x="54" y="120"/>
                          <a:pt x="53" y="120"/>
                        </a:cubicBezTo>
                        <a:cubicBezTo>
                          <a:pt x="54" y="119"/>
                          <a:pt x="49" y="115"/>
                          <a:pt x="48" y="117"/>
                        </a:cubicBezTo>
                        <a:cubicBezTo>
                          <a:pt x="43" y="121"/>
                          <a:pt x="54" y="122"/>
                          <a:pt x="54" y="124"/>
                        </a:cubicBezTo>
                        <a:cubicBezTo>
                          <a:pt x="53" y="128"/>
                          <a:pt x="50" y="126"/>
                          <a:pt x="47" y="126"/>
                        </a:cubicBezTo>
                        <a:cubicBezTo>
                          <a:pt x="44" y="125"/>
                          <a:pt x="43" y="123"/>
                          <a:pt x="40" y="122"/>
                        </a:cubicBezTo>
                        <a:cubicBezTo>
                          <a:pt x="38" y="121"/>
                          <a:pt x="38" y="120"/>
                          <a:pt x="37" y="118"/>
                        </a:cubicBezTo>
                        <a:cubicBezTo>
                          <a:pt x="37" y="116"/>
                          <a:pt x="36" y="116"/>
                          <a:pt x="35" y="115"/>
                        </a:cubicBezTo>
                        <a:cubicBezTo>
                          <a:pt x="35" y="114"/>
                          <a:pt x="38" y="112"/>
                          <a:pt x="38" y="112"/>
                        </a:cubicBezTo>
                        <a:cubicBezTo>
                          <a:pt x="39" y="109"/>
                          <a:pt x="34" y="107"/>
                          <a:pt x="32" y="107"/>
                        </a:cubicBezTo>
                        <a:cubicBezTo>
                          <a:pt x="30" y="106"/>
                          <a:pt x="30" y="104"/>
                          <a:pt x="28" y="104"/>
                        </a:cubicBezTo>
                        <a:cubicBezTo>
                          <a:pt x="29" y="103"/>
                          <a:pt x="24" y="99"/>
                          <a:pt x="24" y="99"/>
                        </a:cubicBezTo>
                        <a:cubicBezTo>
                          <a:pt x="26" y="98"/>
                          <a:pt x="28" y="101"/>
                          <a:pt x="29" y="102"/>
                        </a:cubicBezTo>
                        <a:cubicBezTo>
                          <a:pt x="30" y="103"/>
                          <a:pt x="31" y="103"/>
                          <a:pt x="31" y="102"/>
                        </a:cubicBezTo>
                        <a:cubicBezTo>
                          <a:pt x="32" y="102"/>
                          <a:pt x="33" y="103"/>
                          <a:pt x="33" y="103"/>
                        </a:cubicBezTo>
                        <a:cubicBezTo>
                          <a:pt x="36" y="104"/>
                          <a:pt x="38" y="105"/>
                          <a:pt x="41" y="105"/>
                        </a:cubicBezTo>
                        <a:cubicBezTo>
                          <a:pt x="43" y="106"/>
                          <a:pt x="46" y="106"/>
                          <a:pt x="49" y="107"/>
                        </a:cubicBezTo>
                        <a:cubicBezTo>
                          <a:pt x="54" y="109"/>
                          <a:pt x="58" y="109"/>
                          <a:pt x="63" y="106"/>
                        </a:cubicBezTo>
                        <a:cubicBezTo>
                          <a:pt x="65" y="105"/>
                          <a:pt x="66" y="104"/>
                          <a:pt x="68" y="103"/>
                        </a:cubicBezTo>
                        <a:cubicBezTo>
                          <a:pt x="71" y="101"/>
                          <a:pt x="69" y="100"/>
                          <a:pt x="69" y="97"/>
                        </a:cubicBezTo>
                        <a:cubicBezTo>
                          <a:pt x="69" y="94"/>
                          <a:pt x="62" y="93"/>
                          <a:pt x="60" y="91"/>
                        </a:cubicBezTo>
                        <a:cubicBezTo>
                          <a:pt x="57" y="89"/>
                          <a:pt x="53" y="87"/>
                          <a:pt x="50" y="86"/>
                        </a:cubicBezTo>
                        <a:cubicBezTo>
                          <a:pt x="47" y="84"/>
                          <a:pt x="43" y="82"/>
                          <a:pt x="40" y="82"/>
                        </a:cubicBezTo>
                        <a:cubicBezTo>
                          <a:pt x="39" y="81"/>
                          <a:pt x="39" y="82"/>
                          <a:pt x="38" y="82"/>
                        </a:cubicBezTo>
                        <a:cubicBezTo>
                          <a:pt x="37" y="82"/>
                          <a:pt x="36" y="81"/>
                          <a:pt x="35" y="81"/>
                        </a:cubicBezTo>
                        <a:cubicBezTo>
                          <a:pt x="33" y="80"/>
                          <a:pt x="31" y="84"/>
                          <a:pt x="29" y="84"/>
                        </a:cubicBezTo>
                        <a:cubicBezTo>
                          <a:pt x="29" y="83"/>
                          <a:pt x="33" y="80"/>
                          <a:pt x="29" y="80"/>
                        </a:cubicBezTo>
                        <a:cubicBezTo>
                          <a:pt x="28" y="80"/>
                          <a:pt x="24" y="78"/>
                          <a:pt x="24" y="78"/>
                        </a:cubicBezTo>
                        <a:cubicBezTo>
                          <a:pt x="25" y="77"/>
                          <a:pt x="29" y="80"/>
                          <a:pt x="29" y="78"/>
                        </a:cubicBezTo>
                        <a:cubicBezTo>
                          <a:pt x="29" y="77"/>
                          <a:pt x="25" y="75"/>
                          <a:pt x="24" y="75"/>
                        </a:cubicBezTo>
                        <a:cubicBezTo>
                          <a:pt x="23" y="76"/>
                          <a:pt x="20" y="78"/>
                          <a:pt x="20" y="78"/>
                        </a:cubicBezTo>
                        <a:cubicBezTo>
                          <a:pt x="20" y="77"/>
                          <a:pt x="20" y="77"/>
                          <a:pt x="19" y="76"/>
                        </a:cubicBezTo>
                        <a:cubicBezTo>
                          <a:pt x="17" y="76"/>
                          <a:pt x="17" y="77"/>
                          <a:pt x="16" y="78"/>
                        </a:cubicBezTo>
                        <a:cubicBezTo>
                          <a:pt x="16" y="78"/>
                          <a:pt x="16" y="78"/>
                          <a:pt x="16" y="77"/>
                        </a:cubicBezTo>
                        <a:cubicBezTo>
                          <a:pt x="15" y="78"/>
                          <a:pt x="14" y="80"/>
                          <a:pt x="13" y="80"/>
                        </a:cubicBezTo>
                        <a:cubicBezTo>
                          <a:pt x="12" y="81"/>
                          <a:pt x="10" y="81"/>
                          <a:pt x="10" y="81"/>
                        </a:cubicBezTo>
                        <a:cubicBezTo>
                          <a:pt x="9" y="83"/>
                          <a:pt x="5" y="83"/>
                          <a:pt x="6" y="85"/>
                        </a:cubicBezTo>
                        <a:cubicBezTo>
                          <a:pt x="9" y="87"/>
                          <a:pt x="5" y="85"/>
                          <a:pt x="5" y="88"/>
                        </a:cubicBezTo>
                        <a:cubicBezTo>
                          <a:pt x="5" y="90"/>
                          <a:pt x="9" y="91"/>
                          <a:pt x="10" y="92"/>
                        </a:cubicBezTo>
                        <a:cubicBezTo>
                          <a:pt x="12" y="93"/>
                          <a:pt x="14" y="95"/>
                          <a:pt x="13" y="97"/>
                        </a:cubicBezTo>
                        <a:cubicBezTo>
                          <a:pt x="12" y="99"/>
                          <a:pt x="9" y="100"/>
                          <a:pt x="9" y="102"/>
                        </a:cubicBezTo>
                        <a:cubicBezTo>
                          <a:pt x="10" y="104"/>
                          <a:pt x="12" y="106"/>
                          <a:pt x="13" y="108"/>
                        </a:cubicBezTo>
                        <a:cubicBezTo>
                          <a:pt x="14" y="110"/>
                          <a:pt x="12" y="110"/>
                          <a:pt x="12" y="112"/>
                        </a:cubicBezTo>
                        <a:cubicBezTo>
                          <a:pt x="12" y="114"/>
                          <a:pt x="15" y="116"/>
                          <a:pt x="13" y="117"/>
                        </a:cubicBezTo>
                        <a:cubicBezTo>
                          <a:pt x="11" y="118"/>
                          <a:pt x="14" y="121"/>
                          <a:pt x="14" y="122"/>
                        </a:cubicBezTo>
                        <a:cubicBezTo>
                          <a:pt x="16" y="124"/>
                          <a:pt x="18" y="124"/>
                          <a:pt x="15" y="126"/>
                        </a:cubicBezTo>
                        <a:cubicBezTo>
                          <a:pt x="13" y="128"/>
                          <a:pt x="14" y="128"/>
                          <a:pt x="15" y="129"/>
                        </a:cubicBezTo>
                        <a:cubicBezTo>
                          <a:pt x="20" y="132"/>
                          <a:pt x="23" y="134"/>
                          <a:pt x="18" y="138"/>
                        </a:cubicBezTo>
                        <a:cubicBezTo>
                          <a:pt x="13" y="143"/>
                          <a:pt x="8" y="147"/>
                          <a:pt x="4" y="152"/>
                        </a:cubicBezTo>
                        <a:cubicBezTo>
                          <a:pt x="6" y="152"/>
                          <a:pt x="6" y="151"/>
                          <a:pt x="7" y="152"/>
                        </a:cubicBezTo>
                        <a:cubicBezTo>
                          <a:pt x="8" y="154"/>
                          <a:pt x="10" y="154"/>
                          <a:pt x="11" y="155"/>
                        </a:cubicBezTo>
                        <a:cubicBezTo>
                          <a:pt x="17" y="157"/>
                          <a:pt x="9" y="157"/>
                          <a:pt x="7" y="157"/>
                        </a:cubicBezTo>
                        <a:cubicBezTo>
                          <a:pt x="5" y="157"/>
                          <a:pt x="4" y="158"/>
                          <a:pt x="4" y="160"/>
                        </a:cubicBezTo>
                        <a:cubicBezTo>
                          <a:pt x="4" y="162"/>
                          <a:pt x="2" y="163"/>
                          <a:pt x="1" y="165"/>
                        </a:cubicBezTo>
                        <a:cubicBezTo>
                          <a:pt x="0" y="166"/>
                          <a:pt x="1" y="168"/>
                          <a:pt x="2" y="170"/>
                        </a:cubicBezTo>
                        <a:cubicBezTo>
                          <a:pt x="2" y="172"/>
                          <a:pt x="0" y="174"/>
                          <a:pt x="1" y="175"/>
                        </a:cubicBezTo>
                        <a:cubicBezTo>
                          <a:pt x="3" y="176"/>
                          <a:pt x="3" y="176"/>
                          <a:pt x="3" y="178"/>
                        </a:cubicBezTo>
                        <a:cubicBezTo>
                          <a:pt x="2" y="180"/>
                          <a:pt x="4" y="181"/>
                          <a:pt x="4" y="183"/>
                        </a:cubicBezTo>
                        <a:cubicBezTo>
                          <a:pt x="4" y="184"/>
                          <a:pt x="7" y="186"/>
                          <a:pt x="8" y="186"/>
                        </a:cubicBezTo>
                        <a:cubicBezTo>
                          <a:pt x="8" y="186"/>
                          <a:pt x="9" y="185"/>
                          <a:pt x="10" y="185"/>
                        </a:cubicBezTo>
                        <a:cubicBezTo>
                          <a:pt x="11" y="185"/>
                          <a:pt x="11" y="187"/>
                          <a:pt x="12" y="187"/>
                        </a:cubicBezTo>
                        <a:cubicBezTo>
                          <a:pt x="14" y="186"/>
                          <a:pt x="14" y="185"/>
                          <a:pt x="16" y="187"/>
                        </a:cubicBezTo>
                        <a:cubicBezTo>
                          <a:pt x="18" y="188"/>
                          <a:pt x="18" y="188"/>
                          <a:pt x="18" y="190"/>
                        </a:cubicBezTo>
                        <a:cubicBezTo>
                          <a:pt x="17" y="195"/>
                          <a:pt x="21" y="199"/>
                          <a:pt x="24" y="201"/>
                        </a:cubicBezTo>
                        <a:cubicBezTo>
                          <a:pt x="26" y="202"/>
                          <a:pt x="27" y="203"/>
                          <a:pt x="25" y="204"/>
                        </a:cubicBezTo>
                        <a:cubicBezTo>
                          <a:pt x="24" y="206"/>
                          <a:pt x="23" y="205"/>
                          <a:pt x="21" y="205"/>
                        </a:cubicBezTo>
                        <a:cubicBezTo>
                          <a:pt x="19" y="205"/>
                          <a:pt x="22" y="214"/>
                          <a:pt x="24" y="213"/>
                        </a:cubicBezTo>
                        <a:cubicBezTo>
                          <a:pt x="25" y="212"/>
                          <a:pt x="26" y="209"/>
                          <a:pt x="27" y="210"/>
                        </a:cubicBezTo>
                        <a:cubicBezTo>
                          <a:pt x="28" y="210"/>
                          <a:pt x="29" y="211"/>
                          <a:pt x="31" y="211"/>
                        </a:cubicBezTo>
                        <a:cubicBezTo>
                          <a:pt x="33" y="211"/>
                          <a:pt x="35" y="212"/>
                          <a:pt x="35" y="214"/>
                        </a:cubicBezTo>
                        <a:cubicBezTo>
                          <a:pt x="35" y="215"/>
                          <a:pt x="34" y="215"/>
                          <a:pt x="34" y="215"/>
                        </a:cubicBezTo>
                        <a:cubicBezTo>
                          <a:pt x="33" y="216"/>
                          <a:pt x="34" y="218"/>
                          <a:pt x="35" y="218"/>
                        </a:cubicBezTo>
                        <a:cubicBezTo>
                          <a:pt x="36" y="219"/>
                          <a:pt x="38" y="218"/>
                          <a:pt x="39" y="219"/>
                        </a:cubicBezTo>
                        <a:cubicBezTo>
                          <a:pt x="40" y="220"/>
                          <a:pt x="40" y="222"/>
                          <a:pt x="40" y="223"/>
                        </a:cubicBezTo>
                        <a:cubicBezTo>
                          <a:pt x="40" y="224"/>
                          <a:pt x="43" y="223"/>
                          <a:pt x="44" y="223"/>
                        </a:cubicBezTo>
                        <a:cubicBezTo>
                          <a:pt x="45" y="224"/>
                          <a:pt x="47" y="227"/>
                          <a:pt x="48" y="225"/>
                        </a:cubicBezTo>
                        <a:cubicBezTo>
                          <a:pt x="49" y="223"/>
                          <a:pt x="50" y="224"/>
                          <a:pt x="51" y="225"/>
                        </a:cubicBezTo>
                        <a:cubicBezTo>
                          <a:pt x="53" y="227"/>
                          <a:pt x="53" y="226"/>
                          <a:pt x="55" y="226"/>
                        </a:cubicBezTo>
                        <a:cubicBezTo>
                          <a:pt x="56" y="226"/>
                          <a:pt x="57" y="229"/>
                          <a:pt x="58" y="228"/>
                        </a:cubicBezTo>
                        <a:cubicBezTo>
                          <a:pt x="60" y="227"/>
                          <a:pt x="62" y="229"/>
                          <a:pt x="63" y="230"/>
                        </a:cubicBezTo>
                        <a:cubicBezTo>
                          <a:pt x="65" y="231"/>
                          <a:pt x="62" y="232"/>
                          <a:pt x="62" y="232"/>
                        </a:cubicBezTo>
                        <a:cubicBezTo>
                          <a:pt x="60" y="233"/>
                          <a:pt x="63" y="234"/>
                          <a:pt x="63" y="234"/>
                        </a:cubicBezTo>
                        <a:cubicBezTo>
                          <a:pt x="63" y="234"/>
                          <a:pt x="60" y="234"/>
                          <a:pt x="61" y="236"/>
                        </a:cubicBezTo>
                        <a:cubicBezTo>
                          <a:pt x="63" y="237"/>
                          <a:pt x="62" y="238"/>
                          <a:pt x="61" y="239"/>
                        </a:cubicBezTo>
                        <a:cubicBezTo>
                          <a:pt x="61" y="240"/>
                          <a:pt x="58" y="240"/>
                          <a:pt x="57" y="240"/>
                        </a:cubicBezTo>
                        <a:cubicBezTo>
                          <a:pt x="55" y="240"/>
                          <a:pt x="54" y="242"/>
                          <a:pt x="53" y="244"/>
                        </a:cubicBezTo>
                        <a:cubicBezTo>
                          <a:pt x="54" y="244"/>
                          <a:pt x="58" y="244"/>
                          <a:pt x="58" y="245"/>
                        </a:cubicBezTo>
                        <a:cubicBezTo>
                          <a:pt x="58" y="246"/>
                          <a:pt x="53" y="247"/>
                          <a:pt x="53" y="248"/>
                        </a:cubicBezTo>
                        <a:cubicBezTo>
                          <a:pt x="53" y="249"/>
                          <a:pt x="55" y="249"/>
                          <a:pt x="55" y="251"/>
                        </a:cubicBezTo>
                        <a:cubicBezTo>
                          <a:pt x="55" y="251"/>
                          <a:pt x="52" y="252"/>
                          <a:pt x="52" y="252"/>
                        </a:cubicBezTo>
                        <a:cubicBezTo>
                          <a:pt x="51" y="253"/>
                          <a:pt x="51" y="254"/>
                          <a:pt x="50" y="255"/>
                        </a:cubicBezTo>
                        <a:cubicBezTo>
                          <a:pt x="50" y="256"/>
                          <a:pt x="48" y="255"/>
                          <a:pt x="48" y="257"/>
                        </a:cubicBezTo>
                        <a:cubicBezTo>
                          <a:pt x="47" y="258"/>
                          <a:pt x="49" y="260"/>
                          <a:pt x="51" y="260"/>
                        </a:cubicBezTo>
                        <a:cubicBezTo>
                          <a:pt x="53" y="261"/>
                          <a:pt x="55" y="262"/>
                          <a:pt x="58" y="264"/>
                        </a:cubicBezTo>
                        <a:cubicBezTo>
                          <a:pt x="59" y="265"/>
                          <a:pt x="60" y="266"/>
                          <a:pt x="61" y="266"/>
                        </a:cubicBezTo>
                        <a:cubicBezTo>
                          <a:pt x="62" y="268"/>
                          <a:pt x="62" y="267"/>
                          <a:pt x="64" y="266"/>
                        </a:cubicBezTo>
                        <a:cubicBezTo>
                          <a:pt x="67" y="266"/>
                          <a:pt x="70" y="269"/>
                          <a:pt x="73" y="269"/>
                        </a:cubicBezTo>
                        <a:cubicBezTo>
                          <a:pt x="76" y="269"/>
                          <a:pt x="79" y="271"/>
                          <a:pt x="82" y="272"/>
                        </a:cubicBezTo>
                        <a:cubicBezTo>
                          <a:pt x="85" y="273"/>
                          <a:pt x="87" y="272"/>
                          <a:pt x="90" y="272"/>
                        </a:cubicBezTo>
                        <a:cubicBezTo>
                          <a:pt x="91" y="273"/>
                          <a:pt x="92" y="274"/>
                          <a:pt x="92" y="275"/>
                        </a:cubicBezTo>
                        <a:cubicBezTo>
                          <a:pt x="92" y="276"/>
                          <a:pt x="93" y="276"/>
                          <a:pt x="94" y="276"/>
                        </a:cubicBezTo>
                        <a:cubicBezTo>
                          <a:pt x="97" y="277"/>
                          <a:pt x="99" y="282"/>
                          <a:pt x="103" y="280"/>
                        </a:cubicBezTo>
                        <a:cubicBezTo>
                          <a:pt x="104" y="279"/>
                          <a:pt x="106" y="278"/>
                          <a:pt x="105" y="277"/>
                        </a:cubicBezTo>
                        <a:cubicBezTo>
                          <a:pt x="104" y="276"/>
                          <a:pt x="103" y="275"/>
                          <a:pt x="102" y="274"/>
                        </a:cubicBezTo>
                        <a:cubicBezTo>
                          <a:pt x="100" y="272"/>
                          <a:pt x="99" y="270"/>
                          <a:pt x="100" y="267"/>
                        </a:cubicBezTo>
                        <a:cubicBezTo>
                          <a:pt x="100" y="265"/>
                          <a:pt x="99" y="263"/>
                          <a:pt x="97" y="262"/>
                        </a:cubicBezTo>
                        <a:cubicBezTo>
                          <a:pt x="95" y="261"/>
                          <a:pt x="98" y="259"/>
                          <a:pt x="99" y="258"/>
                        </a:cubicBezTo>
                        <a:cubicBezTo>
                          <a:pt x="100" y="256"/>
                          <a:pt x="100" y="254"/>
                          <a:pt x="103" y="254"/>
                        </a:cubicBezTo>
                        <a:cubicBezTo>
                          <a:pt x="104" y="254"/>
                          <a:pt x="105" y="253"/>
                          <a:pt x="106" y="252"/>
                        </a:cubicBezTo>
                        <a:cubicBezTo>
                          <a:pt x="107" y="251"/>
                          <a:pt x="108" y="251"/>
                          <a:pt x="109" y="250"/>
                        </a:cubicBezTo>
                        <a:cubicBezTo>
                          <a:pt x="108" y="250"/>
                          <a:pt x="106" y="249"/>
                          <a:pt x="106" y="248"/>
                        </a:cubicBezTo>
                        <a:cubicBezTo>
                          <a:pt x="106" y="247"/>
                          <a:pt x="108" y="248"/>
                          <a:pt x="108" y="248"/>
                        </a:cubicBezTo>
                        <a:cubicBezTo>
                          <a:pt x="108" y="247"/>
                          <a:pt x="106" y="244"/>
                          <a:pt x="105" y="243"/>
                        </a:cubicBezTo>
                        <a:cubicBezTo>
                          <a:pt x="104" y="241"/>
                          <a:pt x="103" y="241"/>
                          <a:pt x="101" y="241"/>
                        </a:cubicBezTo>
                        <a:cubicBezTo>
                          <a:pt x="98" y="241"/>
                          <a:pt x="100" y="239"/>
                          <a:pt x="98" y="238"/>
                        </a:cubicBezTo>
                        <a:cubicBezTo>
                          <a:pt x="97" y="237"/>
                          <a:pt x="94" y="237"/>
                          <a:pt x="96" y="235"/>
                        </a:cubicBezTo>
                        <a:cubicBezTo>
                          <a:pt x="97" y="233"/>
                          <a:pt x="99" y="232"/>
                          <a:pt x="97" y="231"/>
                        </a:cubicBezTo>
                        <a:cubicBezTo>
                          <a:pt x="96" y="229"/>
                          <a:pt x="98" y="228"/>
                          <a:pt x="99" y="227"/>
                        </a:cubicBezTo>
                        <a:cubicBezTo>
                          <a:pt x="99" y="226"/>
                          <a:pt x="101" y="223"/>
                          <a:pt x="101" y="224"/>
                        </a:cubicBezTo>
                        <a:cubicBezTo>
                          <a:pt x="102" y="225"/>
                          <a:pt x="103" y="227"/>
                          <a:pt x="104" y="228"/>
                        </a:cubicBezTo>
                        <a:cubicBezTo>
                          <a:pt x="106" y="228"/>
                          <a:pt x="107" y="227"/>
                          <a:pt x="107" y="226"/>
                        </a:cubicBezTo>
                        <a:cubicBezTo>
                          <a:pt x="106" y="224"/>
                          <a:pt x="106" y="223"/>
                          <a:pt x="108" y="222"/>
                        </a:cubicBezTo>
                        <a:cubicBezTo>
                          <a:pt x="110" y="221"/>
                          <a:pt x="110" y="219"/>
                          <a:pt x="112" y="219"/>
                        </a:cubicBezTo>
                        <a:cubicBezTo>
                          <a:pt x="114" y="218"/>
                          <a:pt x="116" y="215"/>
                          <a:pt x="118" y="216"/>
                        </a:cubicBezTo>
                        <a:cubicBezTo>
                          <a:pt x="120" y="216"/>
                          <a:pt x="120" y="218"/>
                          <a:pt x="122" y="216"/>
                        </a:cubicBezTo>
                        <a:cubicBezTo>
                          <a:pt x="124" y="215"/>
                          <a:pt x="124" y="216"/>
                          <a:pt x="126" y="217"/>
                        </a:cubicBezTo>
                        <a:cubicBezTo>
                          <a:pt x="128" y="217"/>
                          <a:pt x="130" y="217"/>
                          <a:pt x="132" y="218"/>
                        </a:cubicBezTo>
                        <a:cubicBezTo>
                          <a:pt x="134" y="219"/>
                          <a:pt x="134" y="221"/>
                          <a:pt x="136" y="223"/>
                        </a:cubicBezTo>
                        <a:cubicBezTo>
                          <a:pt x="136" y="223"/>
                          <a:pt x="136" y="220"/>
                          <a:pt x="138" y="221"/>
                        </a:cubicBezTo>
                        <a:cubicBezTo>
                          <a:pt x="139" y="221"/>
                          <a:pt x="140" y="223"/>
                          <a:pt x="142" y="223"/>
                        </a:cubicBezTo>
                        <a:cubicBezTo>
                          <a:pt x="143" y="224"/>
                          <a:pt x="144" y="222"/>
                          <a:pt x="145" y="221"/>
                        </a:cubicBezTo>
                        <a:cubicBezTo>
                          <a:pt x="147" y="219"/>
                          <a:pt x="148" y="221"/>
                          <a:pt x="150" y="221"/>
                        </a:cubicBezTo>
                        <a:cubicBezTo>
                          <a:pt x="152" y="221"/>
                          <a:pt x="153" y="219"/>
                          <a:pt x="155" y="220"/>
                        </a:cubicBezTo>
                        <a:cubicBezTo>
                          <a:pt x="157" y="221"/>
                          <a:pt x="158" y="222"/>
                          <a:pt x="160" y="223"/>
                        </a:cubicBezTo>
                        <a:cubicBezTo>
                          <a:pt x="162" y="224"/>
                          <a:pt x="161" y="223"/>
                          <a:pt x="163" y="222"/>
                        </a:cubicBezTo>
                        <a:cubicBezTo>
                          <a:pt x="164" y="221"/>
                          <a:pt x="168" y="222"/>
                          <a:pt x="169" y="222"/>
                        </a:cubicBezTo>
                        <a:cubicBezTo>
                          <a:pt x="170" y="222"/>
                          <a:pt x="172" y="220"/>
                          <a:pt x="172" y="219"/>
                        </a:cubicBezTo>
                        <a:cubicBezTo>
                          <a:pt x="172" y="217"/>
                          <a:pt x="169" y="217"/>
                          <a:pt x="168" y="216"/>
                        </a:cubicBezTo>
                        <a:cubicBezTo>
                          <a:pt x="161" y="213"/>
                          <a:pt x="171" y="214"/>
                          <a:pt x="169" y="210"/>
                        </a:cubicBezTo>
                        <a:cubicBezTo>
                          <a:pt x="168" y="209"/>
                          <a:pt x="166" y="209"/>
                          <a:pt x="169" y="208"/>
                        </a:cubicBezTo>
                        <a:cubicBezTo>
                          <a:pt x="170" y="207"/>
                          <a:pt x="172" y="208"/>
                          <a:pt x="173" y="207"/>
                        </a:cubicBezTo>
                        <a:cubicBezTo>
                          <a:pt x="177" y="207"/>
                          <a:pt x="166" y="202"/>
                          <a:pt x="171" y="200"/>
                        </a:cubicBezTo>
                        <a:cubicBezTo>
                          <a:pt x="172" y="200"/>
                          <a:pt x="174" y="200"/>
                          <a:pt x="175" y="200"/>
                        </a:cubicBezTo>
                        <a:cubicBezTo>
                          <a:pt x="178" y="200"/>
                          <a:pt x="180" y="200"/>
                          <a:pt x="183" y="199"/>
                        </a:cubicBezTo>
                        <a:cubicBezTo>
                          <a:pt x="185" y="198"/>
                          <a:pt x="187" y="198"/>
                          <a:pt x="189" y="198"/>
                        </a:cubicBezTo>
                        <a:cubicBezTo>
                          <a:pt x="191" y="197"/>
                          <a:pt x="193" y="196"/>
                          <a:pt x="196" y="196"/>
                        </a:cubicBezTo>
                        <a:cubicBezTo>
                          <a:pt x="200" y="195"/>
                          <a:pt x="204" y="194"/>
                          <a:pt x="208" y="192"/>
                        </a:cubicBezTo>
                        <a:cubicBezTo>
                          <a:pt x="211" y="190"/>
                          <a:pt x="217" y="190"/>
                          <a:pt x="219" y="194"/>
                        </a:cubicBezTo>
                        <a:cubicBezTo>
                          <a:pt x="220" y="196"/>
                          <a:pt x="219" y="196"/>
                          <a:pt x="220" y="198"/>
                        </a:cubicBezTo>
                        <a:cubicBezTo>
                          <a:pt x="220" y="201"/>
                          <a:pt x="224" y="198"/>
                          <a:pt x="226" y="199"/>
                        </a:cubicBezTo>
                        <a:cubicBezTo>
                          <a:pt x="227" y="199"/>
                          <a:pt x="226" y="200"/>
                          <a:pt x="227" y="200"/>
                        </a:cubicBezTo>
                        <a:cubicBezTo>
                          <a:pt x="228" y="201"/>
                          <a:pt x="228" y="200"/>
                          <a:pt x="228" y="200"/>
                        </a:cubicBezTo>
                        <a:cubicBezTo>
                          <a:pt x="229" y="199"/>
                          <a:pt x="230" y="200"/>
                          <a:pt x="231" y="201"/>
                        </a:cubicBezTo>
                        <a:cubicBezTo>
                          <a:pt x="232" y="201"/>
                          <a:pt x="232" y="201"/>
                          <a:pt x="231" y="202"/>
                        </a:cubicBezTo>
                        <a:cubicBezTo>
                          <a:pt x="230" y="205"/>
                          <a:pt x="237" y="203"/>
                          <a:pt x="239" y="202"/>
                        </a:cubicBezTo>
                        <a:cubicBezTo>
                          <a:pt x="239" y="202"/>
                          <a:pt x="248" y="197"/>
                          <a:pt x="248" y="198"/>
                        </a:cubicBezTo>
                        <a:cubicBezTo>
                          <a:pt x="248" y="199"/>
                          <a:pt x="246" y="201"/>
                          <a:pt x="248" y="202"/>
                        </a:cubicBezTo>
                        <a:cubicBezTo>
                          <a:pt x="250" y="202"/>
                          <a:pt x="251" y="203"/>
                          <a:pt x="252" y="204"/>
                        </a:cubicBezTo>
                        <a:cubicBezTo>
                          <a:pt x="255" y="207"/>
                          <a:pt x="256" y="210"/>
                          <a:pt x="258" y="213"/>
                        </a:cubicBezTo>
                        <a:cubicBezTo>
                          <a:pt x="260" y="216"/>
                          <a:pt x="261" y="219"/>
                          <a:pt x="263" y="221"/>
                        </a:cubicBezTo>
                        <a:cubicBezTo>
                          <a:pt x="266" y="224"/>
                          <a:pt x="266" y="217"/>
                          <a:pt x="269" y="220"/>
                        </a:cubicBezTo>
                        <a:cubicBezTo>
                          <a:pt x="273" y="224"/>
                          <a:pt x="275" y="222"/>
                          <a:pt x="280" y="221"/>
                        </a:cubicBezTo>
                        <a:cubicBezTo>
                          <a:pt x="282" y="220"/>
                          <a:pt x="283" y="223"/>
                          <a:pt x="284" y="224"/>
                        </a:cubicBezTo>
                        <a:cubicBezTo>
                          <a:pt x="285" y="226"/>
                          <a:pt x="287" y="226"/>
                          <a:pt x="288" y="228"/>
                        </a:cubicBezTo>
                        <a:cubicBezTo>
                          <a:pt x="289" y="230"/>
                          <a:pt x="291" y="230"/>
                          <a:pt x="293" y="230"/>
                        </a:cubicBezTo>
                        <a:cubicBezTo>
                          <a:pt x="296" y="229"/>
                          <a:pt x="295" y="230"/>
                          <a:pt x="296" y="231"/>
                        </a:cubicBezTo>
                        <a:cubicBezTo>
                          <a:pt x="298" y="235"/>
                          <a:pt x="304" y="230"/>
                          <a:pt x="307" y="230"/>
                        </a:cubicBezTo>
                        <a:cubicBezTo>
                          <a:pt x="310" y="229"/>
                          <a:pt x="313" y="226"/>
                          <a:pt x="316" y="225"/>
                        </a:cubicBezTo>
                        <a:cubicBezTo>
                          <a:pt x="320" y="222"/>
                          <a:pt x="322" y="222"/>
                          <a:pt x="327" y="223"/>
                        </a:cubicBezTo>
                        <a:cubicBezTo>
                          <a:pt x="329" y="223"/>
                          <a:pt x="329" y="224"/>
                          <a:pt x="331" y="226"/>
                        </a:cubicBezTo>
                        <a:cubicBezTo>
                          <a:pt x="332" y="227"/>
                          <a:pt x="334" y="227"/>
                          <a:pt x="336" y="227"/>
                        </a:cubicBezTo>
                        <a:cubicBezTo>
                          <a:pt x="338" y="227"/>
                          <a:pt x="339" y="228"/>
                          <a:pt x="341" y="228"/>
                        </a:cubicBezTo>
                        <a:cubicBezTo>
                          <a:pt x="343" y="230"/>
                          <a:pt x="344" y="228"/>
                          <a:pt x="346" y="227"/>
                        </a:cubicBezTo>
                        <a:cubicBezTo>
                          <a:pt x="349" y="224"/>
                          <a:pt x="344" y="222"/>
                          <a:pt x="346" y="219"/>
                        </a:cubicBezTo>
                        <a:cubicBezTo>
                          <a:pt x="347" y="217"/>
                          <a:pt x="351" y="213"/>
                          <a:pt x="353" y="214"/>
                        </a:cubicBezTo>
                        <a:cubicBezTo>
                          <a:pt x="357" y="216"/>
                          <a:pt x="362" y="216"/>
                          <a:pt x="366" y="218"/>
                        </a:cubicBezTo>
                        <a:cubicBezTo>
                          <a:pt x="368" y="219"/>
                          <a:pt x="367" y="221"/>
                          <a:pt x="368" y="222"/>
                        </a:cubicBezTo>
                        <a:cubicBezTo>
                          <a:pt x="369" y="225"/>
                          <a:pt x="371" y="225"/>
                          <a:pt x="374" y="226"/>
                        </a:cubicBezTo>
                        <a:cubicBezTo>
                          <a:pt x="378" y="227"/>
                          <a:pt x="382" y="224"/>
                          <a:pt x="386" y="225"/>
                        </a:cubicBezTo>
                        <a:cubicBezTo>
                          <a:pt x="387" y="225"/>
                          <a:pt x="389" y="225"/>
                          <a:pt x="390" y="226"/>
                        </a:cubicBezTo>
                        <a:cubicBezTo>
                          <a:pt x="392" y="227"/>
                          <a:pt x="394" y="227"/>
                          <a:pt x="396" y="229"/>
                        </a:cubicBezTo>
                        <a:cubicBezTo>
                          <a:pt x="401" y="233"/>
                          <a:pt x="409" y="233"/>
                          <a:pt x="415" y="231"/>
                        </a:cubicBezTo>
                        <a:cubicBezTo>
                          <a:pt x="419" y="230"/>
                          <a:pt x="422" y="228"/>
                          <a:pt x="426" y="227"/>
                        </a:cubicBezTo>
                        <a:cubicBezTo>
                          <a:pt x="428" y="225"/>
                          <a:pt x="431" y="227"/>
                          <a:pt x="433" y="227"/>
                        </a:cubicBezTo>
                        <a:cubicBezTo>
                          <a:pt x="435" y="228"/>
                          <a:pt x="436" y="226"/>
                          <a:pt x="438" y="227"/>
                        </a:cubicBezTo>
                        <a:cubicBezTo>
                          <a:pt x="439" y="228"/>
                          <a:pt x="443" y="231"/>
                          <a:pt x="445" y="230"/>
                        </a:cubicBezTo>
                        <a:cubicBezTo>
                          <a:pt x="446" y="230"/>
                          <a:pt x="448" y="229"/>
                          <a:pt x="449" y="228"/>
                        </a:cubicBezTo>
                        <a:cubicBezTo>
                          <a:pt x="452" y="227"/>
                          <a:pt x="453" y="227"/>
                          <a:pt x="453" y="225"/>
                        </a:cubicBezTo>
                        <a:cubicBezTo>
                          <a:pt x="453" y="221"/>
                          <a:pt x="456" y="217"/>
                          <a:pt x="458" y="215"/>
                        </a:cubicBezTo>
                        <a:cubicBezTo>
                          <a:pt x="459" y="214"/>
                          <a:pt x="460" y="212"/>
                          <a:pt x="459" y="211"/>
                        </a:cubicBezTo>
                        <a:cubicBezTo>
                          <a:pt x="458" y="210"/>
                          <a:pt x="455" y="210"/>
                          <a:pt x="457" y="208"/>
                        </a:cubicBezTo>
                        <a:cubicBezTo>
                          <a:pt x="460" y="205"/>
                          <a:pt x="465" y="205"/>
                          <a:pt x="470" y="204"/>
                        </a:cubicBezTo>
                        <a:cubicBezTo>
                          <a:pt x="472" y="204"/>
                          <a:pt x="474" y="204"/>
                          <a:pt x="476" y="205"/>
                        </a:cubicBezTo>
                        <a:cubicBezTo>
                          <a:pt x="478" y="206"/>
                          <a:pt x="481" y="206"/>
                          <a:pt x="483" y="207"/>
                        </a:cubicBezTo>
                        <a:cubicBezTo>
                          <a:pt x="486" y="208"/>
                          <a:pt x="487" y="212"/>
                          <a:pt x="489" y="215"/>
                        </a:cubicBezTo>
                        <a:cubicBezTo>
                          <a:pt x="490" y="218"/>
                          <a:pt x="492" y="221"/>
                          <a:pt x="493" y="224"/>
                        </a:cubicBezTo>
                        <a:cubicBezTo>
                          <a:pt x="493" y="225"/>
                          <a:pt x="493" y="227"/>
                          <a:pt x="494" y="229"/>
                        </a:cubicBezTo>
                        <a:cubicBezTo>
                          <a:pt x="494" y="230"/>
                          <a:pt x="497" y="230"/>
                          <a:pt x="498" y="230"/>
                        </a:cubicBezTo>
                        <a:cubicBezTo>
                          <a:pt x="502" y="231"/>
                          <a:pt x="507" y="233"/>
                          <a:pt x="508" y="237"/>
                        </a:cubicBezTo>
                        <a:cubicBezTo>
                          <a:pt x="509" y="240"/>
                          <a:pt x="510" y="242"/>
                          <a:pt x="514" y="242"/>
                        </a:cubicBezTo>
                        <a:cubicBezTo>
                          <a:pt x="515" y="242"/>
                          <a:pt x="517" y="242"/>
                          <a:pt x="518" y="242"/>
                        </a:cubicBezTo>
                        <a:cubicBezTo>
                          <a:pt x="520" y="242"/>
                          <a:pt x="520" y="240"/>
                          <a:pt x="522" y="240"/>
                        </a:cubicBezTo>
                        <a:cubicBezTo>
                          <a:pt x="525" y="240"/>
                          <a:pt x="528" y="237"/>
                          <a:pt x="530" y="241"/>
                        </a:cubicBezTo>
                        <a:cubicBezTo>
                          <a:pt x="530" y="243"/>
                          <a:pt x="530" y="243"/>
                          <a:pt x="529" y="244"/>
                        </a:cubicBezTo>
                        <a:cubicBezTo>
                          <a:pt x="527" y="246"/>
                          <a:pt x="527" y="247"/>
                          <a:pt x="526" y="249"/>
                        </a:cubicBezTo>
                        <a:cubicBezTo>
                          <a:pt x="525" y="252"/>
                          <a:pt x="523" y="255"/>
                          <a:pt x="521" y="258"/>
                        </a:cubicBezTo>
                        <a:cubicBezTo>
                          <a:pt x="520" y="260"/>
                          <a:pt x="519" y="259"/>
                          <a:pt x="518" y="258"/>
                        </a:cubicBezTo>
                        <a:cubicBezTo>
                          <a:pt x="516" y="257"/>
                          <a:pt x="516" y="258"/>
                          <a:pt x="514" y="259"/>
                        </a:cubicBezTo>
                        <a:cubicBezTo>
                          <a:pt x="513" y="259"/>
                          <a:pt x="511" y="260"/>
                          <a:pt x="511" y="260"/>
                        </a:cubicBezTo>
                        <a:cubicBezTo>
                          <a:pt x="510" y="261"/>
                          <a:pt x="513" y="265"/>
                          <a:pt x="513" y="267"/>
                        </a:cubicBezTo>
                        <a:cubicBezTo>
                          <a:pt x="512" y="268"/>
                          <a:pt x="512" y="270"/>
                          <a:pt x="512" y="271"/>
                        </a:cubicBezTo>
                        <a:cubicBezTo>
                          <a:pt x="511" y="273"/>
                          <a:pt x="509" y="272"/>
                          <a:pt x="509" y="274"/>
                        </a:cubicBezTo>
                        <a:cubicBezTo>
                          <a:pt x="511" y="273"/>
                          <a:pt x="512" y="274"/>
                          <a:pt x="514" y="272"/>
                        </a:cubicBezTo>
                        <a:cubicBezTo>
                          <a:pt x="515" y="270"/>
                          <a:pt x="517" y="272"/>
                          <a:pt x="519" y="272"/>
                        </a:cubicBezTo>
                        <a:cubicBezTo>
                          <a:pt x="523" y="274"/>
                          <a:pt x="527" y="272"/>
                          <a:pt x="531" y="269"/>
                        </a:cubicBezTo>
                        <a:cubicBezTo>
                          <a:pt x="534" y="266"/>
                          <a:pt x="537" y="262"/>
                          <a:pt x="540" y="259"/>
                        </a:cubicBezTo>
                        <a:cubicBezTo>
                          <a:pt x="543" y="255"/>
                          <a:pt x="546" y="251"/>
                          <a:pt x="549" y="247"/>
                        </a:cubicBezTo>
                        <a:cubicBezTo>
                          <a:pt x="554" y="240"/>
                          <a:pt x="559" y="235"/>
                          <a:pt x="558" y="226"/>
                        </a:cubicBezTo>
                        <a:cubicBezTo>
                          <a:pt x="558" y="222"/>
                          <a:pt x="559" y="220"/>
                          <a:pt x="561" y="217"/>
                        </a:cubicBezTo>
                        <a:cubicBezTo>
                          <a:pt x="562" y="215"/>
                          <a:pt x="562" y="214"/>
                          <a:pt x="563" y="212"/>
                        </a:cubicBezTo>
                        <a:cubicBezTo>
                          <a:pt x="563" y="212"/>
                          <a:pt x="563" y="211"/>
                          <a:pt x="563" y="210"/>
                        </a:cubicBezTo>
                        <a:cubicBezTo>
                          <a:pt x="563" y="209"/>
                          <a:pt x="561" y="208"/>
                          <a:pt x="561" y="207"/>
                        </a:cubicBezTo>
                        <a:cubicBezTo>
                          <a:pt x="561" y="207"/>
                          <a:pt x="563" y="208"/>
                          <a:pt x="563" y="207"/>
                        </a:cubicBezTo>
                        <a:cubicBezTo>
                          <a:pt x="562" y="206"/>
                          <a:pt x="562" y="205"/>
                          <a:pt x="561" y="205"/>
                        </a:cubicBezTo>
                        <a:cubicBezTo>
                          <a:pt x="560" y="204"/>
                          <a:pt x="558" y="201"/>
                          <a:pt x="557" y="200"/>
                        </a:cubicBezTo>
                        <a:cubicBezTo>
                          <a:pt x="556" y="200"/>
                          <a:pt x="551" y="198"/>
                          <a:pt x="550" y="199"/>
                        </a:cubicBezTo>
                        <a:cubicBezTo>
                          <a:pt x="550" y="200"/>
                          <a:pt x="551" y="201"/>
                          <a:pt x="550" y="201"/>
                        </a:cubicBezTo>
                        <a:cubicBezTo>
                          <a:pt x="548" y="201"/>
                          <a:pt x="548" y="203"/>
                          <a:pt x="547" y="203"/>
                        </a:cubicBezTo>
                        <a:cubicBezTo>
                          <a:pt x="545" y="205"/>
                          <a:pt x="544" y="202"/>
                          <a:pt x="544" y="201"/>
                        </a:cubicBezTo>
                        <a:cubicBezTo>
                          <a:pt x="544" y="199"/>
                          <a:pt x="546" y="198"/>
                          <a:pt x="543" y="199"/>
                        </a:cubicBezTo>
                        <a:cubicBezTo>
                          <a:pt x="540" y="200"/>
                          <a:pt x="544" y="202"/>
                          <a:pt x="540" y="202"/>
                        </a:cubicBezTo>
                        <a:cubicBezTo>
                          <a:pt x="539" y="202"/>
                          <a:pt x="541" y="197"/>
                          <a:pt x="540" y="196"/>
                        </a:cubicBezTo>
                        <a:cubicBezTo>
                          <a:pt x="540" y="197"/>
                          <a:pt x="529" y="197"/>
                          <a:pt x="534" y="194"/>
                        </a:cubicBezTo>
                        <a:cubicBezTo>
                          <a:pt x="538" y="191"/>
                          <a:pt x="542" y="188"/>
                          <a:pt x="546" y="185"/>
                        </a:cubicBezTo>
                        <a:cubicBezTo>
                          <a:pt x="547" y="184"/>
                          <a:pt x="548" y="182"/>
                          <a:pt x="549" y="181"/>
                        </a:cubicBezTo>
                        <a:cubicBezTo>
                          <a:pt x="552" y="179"/>
                          <a:pt x="555" y="177"/>
                          <a:pt x="557" y="175"/>
                        </a:cubicBezTo>
                        <a:cubicBezTo>
                          <a:pt x="558" y="174"/>
                          <a:pt x="559" y="172"/>
                          <a:pt x="561" y="171"/>
                        </a:cubicBezTo>
                        <a:cubicBezTo>
                          <a:pt x="563" y="169"/>
                          <a:pt x="565" y="167"/>
                          <a:pt x="567" y="165"/>
                        </a:cubicBezTo>
                        <a:cubicBezTo>
                          <a:pt x="571" y="162"/>
                          <a:pt x="577" y="162"/>
                          <a:pt x="582" y="162"/>
                        </a:cubicBezTo>
                        <a:cubicBezTo>
                          <a:pt x="583" y="162"/>
                          <a:pt x="584" y="162"/>
                          <a:pt x="585" y="162"/>
                        </a:cubicBezTo>
                        <a:cubicBezTo>
                          <a:pt x="586" y="163"/>
                          <a:pt x="586" y="164"/>
                          <a:pt x="587" y="164"/>
                        </a:cubicBezTo>
                        <a:cubicBezTo>
                          <a:pt x="588" y="163"/>
                          <a:pt x="590" y="163"/>
                          <a:pt x="591" y="162"/>
                        </a:cubicBezTo>
                        <a:cubicBezTo>
                          <a:pt x="592" y="162"/>
                          <a:pt x="593" y="163"/>
                          <a:pt x="594" y="163"/>
                        </a:cubicBezTo>
                        <a:cubicBezTo>
                          <a:pt x="595" y="163"/>
                          <a:pt x="596" y="163"/>
                          <a:pt x="597" y="163"/>
                        </a:cubicBezTo>
                        <a:cubicBezTo>
                          <a:pt x="597" y="162"/>
                          <a:pt x="598" y="163"/>
                          <a:pt x="599" y="163"/>
                        </a:cubicBezTo>
                        <a:cubicBezTo>
                          <a:pt x="601" y="163"/>
                          <a:pt x="601" y="160"/>
                          <a:pt x="604" y="160"/>
                        </a:cubicBezTo>
                        <a:cubicBezTo>
                          <a:pt x="605" y="160"/>
                          <a:pt x="607" y="160"/>
                          <a:pt x="608" y="160"/>
                        </a:cubicBezTo>
                        <a:cubicBezTo>
                          <a:pt x="609" y="161"/>
                          <a:pt x="610" y="162"/>
                          <a:pt x="611" y="162"/>
                        </a:cubicBezTo>
                        <a:cubicBezTo>
                          <a:pt x="612" y="163"/>
                          <a:pt x="616" y="161"/>
                          <a:pt x="616" y="164"/>
                        </a:cubicBezTo>
                        <a:cubicBezTo>
                          <a:pt x="616" y="164"/>
                          <a:pt x="613" y="164"/>
                          <a:pt x="613" y="165"/>
                        </a:cubicBezTo>
                        <a:cubicBezTo>
                          <a:pt x="612" y="167"/>
                          <a:pt x="616" y="166"/>
                          <a:pt x="616" y="166"/>
                        </a:cubicBezTo>
                        <a:cubicBezTo>
                          <a:pt x="618" y="166"/>
                          <a:pt x="620" y="166"/>
                          <a:pt x="621" y="166"/>
                        </a:cubicBezTo>
                        <a:cubicBezTo>
                          <a:pt x="622" y="165"/>
                          <a:pt x="622" y="165"/>
                          <a:pt x="623" y="164"/>
                        </a:cubicBezTo>
                        <a:cubicBezTo>
                          <a:pt x="624" y="164"/>
                          <a:pt x="625" y="165"/>
                          <a:pt x="627" y="165"/>
                        </a:cubicBezTo>
                        <a:cubicBezTo>
                          <a:pt x="628" y="165"/>
                          <a:pt x="635" y="163"/>
                          <a:pt x="631" y="162"/>
                        </a:cubicBezTo>
                        <a:cubicBezTo>
                          <a:pt x="629" y="162"/>
                          <a:pt x="628" y="163"/>
                          <a:pt x="628" y="160"/>
                        </a:cubicBezTo>
                        <a:cubicBezTo>
                          <a:pt x="628" y="159"/>
                          <a:pt x="630" y="156"/>
                          <a:pt x="631" y="155"/>
                        </a:cubicBezTo>
                        <a:cubicBezTo>
                          <a:pt x="633" y="154"/>
                          <a:pt x="634" y="153"/>
                          <a:pt x="636" y="151"/>
                        </a:cubicBezTo>
                        <a:cubicBezTo>
                          <a:pt x="637" y="150"/>
                          <a:pt x="639" y="150"/>
                          <a:pt x="640" y="148"/>
                        </a:cubicBezTo>
                        <a:cubicBezTo>
                          <a:pt x="641" y="146"/>
                          <a:pt x="642" y="145"/>
                          <a:pt x="644" y="145"/>
                        </a:cubicBezTo>
                        <a:cubicBezTo>
                          <a:pt x="646" y="145"/>
                          <a:pt x="649" y="144"/>
                          <a:pt x="651" y="144"/>
                        </a:cubicBezTo>
                        <a:cubicBezTo>
                          <a:pt x="653" y="144"/>
                          <a:pt x="654" y="146"/>
                          <a:pt x="655" y="146"/>
                        </a:cubicBezTo>
                        <a:cubicBezTo>
                          <a:pt x="656" y="145"/>
                          <a:pt x="657" y="143"/>
                          <a:pt x="658" y="144"/>
                        </a:cubicBezTo>
                        <a:cubicBezTo>
                          <a:pt x="659" y="145"/>
                          <a:pt x="656" y="148"/>
                          <a:pt x="656" y="149"/>
                        </a:cubicBezTo>
                        <a:cubicBezTo>
                          <a:pt x="656" y="151"/>
                          <a:pt x="657" y="149"/>
                          <a:pt x="659" y="150"/>
                        </a:cubicBezTo>
                        <a:cubicBezTo>
                          <a:pt x="659" y="150"/>
                          <a:pt x="657" y="152"/>
                          <a:pt x="657" y="153"/>
                        </a:cubicBezTo>
                        <a:cubicBezTo>
                          <a:pt x="657" y="154"/>
                          <a:pt x="664" y="149"/>
                          <a:pt x="664" y="149"/>
                        </a:cubicBezTo>
                        <a:cubicBezTo>
                          <a:pt x="665" y="148"/>
                          <a:pt x="666" y="147"/>
                          <a:pt x="668" y="146"/>
                        </a:cubicBezTo>
                        <a:cubicBezTo>
                          <a:pt x="669" y="145"/>
                          <a:pt x="672" y="147"/>
                          <a:pt x="672" y="145"/>
                        </a:cubicBezTo>
                        <a:cubicBezTo>
                          <a:pt x="671" y="143"/>
                          <a:pt x="672" y="139"/>
                          <a:pt x="675" y="139"/>
                        </a:cubicBezTo>
                        <a:cubicBezTo>
                          <a:pt x="676" y="138"/>
                          <a:pt x="678" y="137"/>
                          <a:pt x="679" y="138"/>
                        </a:cubicBezTo>
                        <a:cubicBezTo>
                          <a:pt x="680" y="138"/>
                          <a:pt x="682" y="140"/>
                          <a:pt x="683" y="139"/>
                        </a:cubicBezTo>
                        <a:cubicBezTo>
                          <a:pt x="681" y="140"/>
                          <a:pt x="678" y="139"/>
                          <a:pt x="677" y="142"/>
                        </a:cubicBezTo>
                        <a:cubicBezTo>
                          <a:pt x="677" y="143"/>
                          <a:pt x="677" y="144"/>
                          <a:pt x="677" y="145"/>
                        </a:cubicBezTo>
                        <a:cubicBezTo>
                          <a:pt x="677" y="146"/>
                          <a:pt x="675" y="146"/>
                          <a:pt x="676" y="147"/>
                        </a:cubicBezTo>
                        <a:cubicBezTo>
                          <a:pt x="676" y="148"/>
                          <a:pt x="677" y="148"/>
                          <a:pt x="676" y="149"/>
                        </a:cubicBezTo>
                        <a:cubicBezTo>
                          <a:pt x="675" y="149"/>
                          <a:pt x="674" y="150"/>
                          <a:pt x="675" y="151"/>
                        </a:cubicBezTo>
                        <a:cubicBezTo>
                          <a:pt x="675" y="151"/>
                          <a:pt x="669" y="153"/>
                          <a:pt x="669" y="154"/>
                        </a:cubicBezTo>
                        <a:cubicBezTo>
                          <a:pt x="667" y="155"/>
                          <a:pt x="666" y="157"/>
                          <a:pt x="664" y="158"/>
                        </a:cubicBezTo>
                        <a:cubicBezTo>
                          <a:pt x="662" y="160"/>
                          <a:pt x="660" y="161"/>
                          <a:pt x="658" y="163"/>
                        </a:cubicBezTo>
                        <a:cubicBezTo>
                          <a:pt x="654" y="166"/>
                          <a:pt x="651" y="173"/>
                          <a:pt x="646" y="173"/>
                        </a:cubicBezTo>
                        <a:cubicBezTo>
                          <a:pt x="645" y="173"/>
                          <a:pt x="641" y="174"/>
                          <a:pt x="641" y="175"/>
                        </a:cubicBezTo>
                        <a:cubicBezTo>
                          <a:pt x="641" y="178"/>
                          <a:pt x="641" y="179"/>
                          <a:pt x="638" y="181"/>
                        </a:cubicBezTo>
                        <a:cubicBezTo>
                          <a:pt x="634" y="184"/>
                          <a:pt x="634" y="190"/>
                          <a:pt x="635" y="195"/>
                        </a:cubicBezTo>
                        <a:cubicBezTo>
                          <a:pt x="636" y="200"/>
                          <a:pt x="635" y="206"/>
                          <a:pt x="638" y="210"/>
                        </a:cubicBezTo>
                        <a:cubicBezTo>
                          <a:pt x="639" y="212"/>
                          <a:pt x="639" y="215"/>
                          <a:pt x="639" y="217"/>
                        </a:cubicBezTo>
                        <a:cubicBezTo>
                          <a:pt x="639" y="217"/>
                          <a:pt x="639" y="219"/>
                          <a:pt x="640" y="219"/>
                        </a:cubicBezTo>
                        <a:cubicBezTo>
                          <a:pt x="641" y="219"/>
                          <a:pt x="639" y="222"/>
                          <a:pt x="640" y="222"/>
                        </a:cubicBezTo>
                        <a:cubicBezTo>
                          <a:pt x="640" y="222"/>
                          <a:pt x="645" y="218"/>
                          <a:pt x="645" y="217"/>
                        </a:cubicBezTo>
                        <a:cubicBezTo>
                          <a:pt x="647" y="215"/>
                          <a:pt x="648" y="213"/>
                          <a:pt x="649" y="210"/>
                        </a:cubicBezTo>
                        <a:cubicBezTo>
                          <a:pt x="650" y="208"/>
                          <a:pt x="654" y="206"/>
                          <a:pt x="655" y="206"/>
                        </a:cubicBezTo>
                        <a:cubicBezTo>
                          <a:pt x="658" y="208"/>
                          <a:pt x="655" y="202"/>
                          <a:pt x="656" y="201"/>
                        </a:cubicBezTo>
                        <a:cubicBezTo>
                          <a:pt x="658" y="198"/>
                          <a:pt x="659" y="197"/>
                          <a:pt x="662" y="197"/>
                        </a:cubicBezTo>
                        <a:cubicBezTo>
                          <a:pt x="665" y="197"/>
                          <a:pt x="669" y="197"/>
                          <a:pt x="667" y="194"/>
                        </a:cubicBezTo>
                        <a:cubicBezTo>
                          <a:pt x="664" y="191"/>
                          <a:pt x="666" y="188"/>
                          <a:pt x="669" y="186"/>
                        </a:cubicBezTo>
                        <a:cubicBezTo>
                          <a:pt x="670" y="185"/>
                          <a:pt x="670" y="187"/>
                          <a:pt x="671" y="187"/>
                        </a:cubicBezTo>
                        <a:cubicBezTo>
                          <a:pt x="673" y="187"/>
                          <a:pt x="673" y="184"/>
                          <a:pt x="673" y="183"/>
                        </a:cubicBezTo>
                        <a:cubicBezTo>
                          <a:pt x="671" y="181"/>
                          <a:pt x="669" y="180"/>
                          <a:pt x="671" y="177"/>
                        </a:cubicBezTo>
                        <a:cubicBezTo>
                          <a:pt x="671" y="177"/>
                          <a:pt x="674" y="176"/>
                          <a:pt x="673" y="175"/>
                        </a:cubicBezTo>
                        <a:cubicBezTo>
                          <a:pt x="672" y="175"/>
                          <a:pt x="671" y="173"/>
                          <a:pt x="670" y="173"/>
                        </a:cubicBezTo>
                        <a:cubicBezTo>
                          <a:pt x="669" y="173"/>
                          <a:pt x="670" y="174"/>
                          <a:pt x="669" y="174"/>
                        </a:cubicBezTo>
                        <a:cubicBezTo>
                          <a:pt x="667" y="174"/>
                          <a:pt x="666" y="173"/>
                          <a:pt x="667" y="171"/>
                        </a:cubicBezTo>
                        <a:cubicBezTo>
                          <a:pt x="668" y="169"/>
                          <a:pt x="670" y="168"/>
                          <a:pt x="672" y="165"/>
                        </a:cubicBezTo>
                        <a:cubicBezTo>
                          <a:pt x="673" y="163"/>
                          <a:pt x="673" y="160"/>
                          <a:pt x="676" y="158"/>
                        </a:cubicBezTo>
                        <a:cubicBezTo>
                          <a:pt x="677" y="157"/>
                          <a:pt x="677" y="159"/>
                          <a:pt x="677" y="159"/>
                        </a:cubicBezTo>
                        <a:cubicBezTo>
                          <a:pt x="679" y="159"/>
                          <a:pt x="679" y="157"/>
                          <a:pt x="680" y="158"/>
                        </a:cubicBezTo>
                        <a:cubicBezTo>
                          <a:pt x="681" y="158"/>
                          <a:pt x="681" y="159"/>
                          <a:pt x="682" y="158"/>
                        </a:cubicBezTo>
                        <a:cubicBezTo>
                          <a:pt x="684" y="157"/>
                          <a:pt x="685" y="156"/>
                          <a:pt x="687" y="155"/>
                        </a:cubicBezTo>
                        <a:cubicBezTo>
                          <a:pt x="690" y="154"/>
                          <a:pt x="686" y="158"/>
                          <a:pt x="688" y="159"/>
                        </a:cubicBezTo>
                        <a:cubicBezTo>
                          <a:pt x="688" y="160"/>
                          <a:pt x="692" y="156"/>
                          <a:pt x="693" y="156"/>
                        </a:cubicBezTo>
                        <a:cubicBezTo>
                          <a:pt x="695" y="155"/>
                          <a:pt x="697" y="154"/>
                          <a:pt x="700" y="154"/>
                        </a:cubicBezTo>
                        <a:cubicBezTo>
                          <a:pt x="702" y="154"/>
                          <a:pt x="704" y="154"/>
                          <a:pt x="705" y="156"/>
                        </a:cubicBezTo>
                        <a:cubicBezTo>
                          <a:pt x="706" y="156"/>
                          <a:pt x="707" y="157"/>
                          <a:pt x="708" y="158"/>
                        </a:cubicBezTo>
                        <a:cubicBezTo>
                          <a:pt x="709" y="159"/>
                          <a:pt x="709" y="156"/>
                          <a:pt x="710" y="156"/>
                        </a:cubicBezTo>
                        <a:cubicBezTo>
                          <a:pt x="718" y="149"/>
                          <a:pt x="727" y="146"/>
                          <a:pt x="736" y="142"/>
                        </a:cubicBezTo>
                        <a:cubicBezTo>
                          <a:pt x="738" y="141"/>
                          <a:pt x="741" y="140"/>
                          <a:pt x="742" y="138"/>
                        </a:cubicBezTo>
                        <a:cubicBezTo>
                          <a:pt x="743" y="136"/>
                          <a:pt x="743" y="139"/>
                          <a:pt x="745" y="139"/>
                        </a:cubicBezTo>
                        <a:cubicBezTo>
                          <a:pt x="746" y="139"/>
                          <a:pt x="748" y="139"/>
                          <a:pt x="749" y="139"/>
                        </a:cubicBezTo>
                        <a:cubicBezTo>
                          <a:pt x="750" y="140"/>
                          <a:pt x="751" y="141"/>
                          <a:pt x="752" y="141"/>
                        </a:cubicBezTo>
                        <a:cubicBezTo>
                          <a:pt x="755" y="141"/>
                          <a:pt x="755" y="137"/>
                          <a:pt x="754" y="135"/>
                        </a:cubicBezTo>
                        <a:cubicBezTo>
                          <a:pt x="754" y="134"/>
                          <a:pt x="750" y="132"/>
                          <a:pt x="751" y="131"/>
                        </a:cubicBezTo>
                        <a:cubicBezTo>
                          <a:pt x="751" y="130"/>
                          <a:pt x="749" y="125"/>
                          <a:pt x="748" y="126"/>
                        </a:cubicBezTo>
                        <a:cubicBezTo>
                          <a:pt x="748" y="127"/>
                          <a:pt x="746" y="125"/>
                          <a:pt x="745" y="125"/>
                        </a:cubicBezTo>
                        <a:cubicBezTo>
                          <a:pt x="744" y="124"/>
                          <a:pt x="745" y="123"/>
                          <a:pt x="744" y="122"/>
                        </a:cubicBezTo>
                        <a:cubicBezTo>
                          <a:pt x="744" y="121"/>
                          <a:pt x="741" y="122"/>
                          <a:pt x="741" y="122"/>
                        </a:cubicBezTo>
                        <a:cubicBezTo>
                          <a:pt x="740" y="123"/>
                          <a:pt x="737" y="122"/>
                          <a:pt x="738" y="121"/>
                        </a:cubicBezTo>
                        <a:cubicBezTo>
                          <a:pt x="738" y="120"/>
                          <a:pt x="741" y="121"/>
                          <a:pt x="742" y="121"/>
                        </a:cubicBezTo>
                        <a:cubicBezTo>
                          <a:pt x="742" y="120"/>
                          <a:pt x="739" y="120"/>
                          <a:pt x="739" y="120"/>
                        </a:cubicBezTo>
                        <a:cubicBezTo>
                          <a:pt x="739" y="117"/>
                          <a:pt x="747" y="122"/>
                          <a:pt x="748" y="122"/>
                        </a:cubicBezTo>
                        <a:cubicBezTo>
                          <a:pt x="750" y="123"/>
                          <a:pt x="756" y="121"/>
                          <a:pt x="758" y="119"/>
                        </a:cubicBezTo>
                        <a:cubicBezTo>
                          <a:pt x="759" y="118"/>
                          <a:pt x="757" y="118"/>
                          <a:pt x="757" y="117"/>
                        </a:cubicBezTo>
                        <a:cubicBezTo>
                          <a:pt x="757" y="117"/>
                          <a:pt x="761" y="117"/>
                          <a:pt x="761" y="115"/>
                        </a:cubicBezTo>
                        <a:cubicBezTo>
                          <a:pt x="760" y="114"/>
                          <a:pt x="758" y="113"/>
                          <a:pt x="759" y="112"/>
                        </a:cubicBezTo>
                        <a:cubicBezTo>
                          <a:pt x="759" y="111"/>
                          <a:pt x="761" y="109"/>
                          <a:pt x="761" y="109"/>
                        </a:cubicBezTo>
                        <a:cubicBezTo>
                          <a:pt x="762" y="109"/>
                          <a:pt x="766" y="110"/>
                          <a:pt x="766" y="109"/>
                        </a:cubicBezTo>
                        <a:cubicBezTo>
                          <a:pt x="765" y="110"/>
                          <a:pt x="762" y="111"/>
                          <a:pt x="763" y="112"/>
                        </a:cubicBezTo>
                        <a:cubicBezTo>
                          <a:pt x="764" y="113"/>
                          <a:pt x="765" y="114"/>
                          <a:pt x="765" y="114"/>
                        </a:cubicBezTo>
                        <a:cubicBezTo>
                          <a:pt x="765" y="115"/>
                          <a:pt x="764" y="116"/>
                          <a:pt x="765" y="116"/>
                        </a:cubicBezTo>
                        <a:cubicBezTo>
                          <a:pt x="767" y="116"/>
                          <a:pt x="769" y="115"/>
                          <a:pt x="771" y="115"/>
                        </a:cubicBezTo>
                        <a:cubicBezTo>
                          <a:pt x="773" y="115"/>
                          <a:pt x="775" y="115"/>
                          <a:pt x="777" y="116"/>
                        </a:cubicBezTo>
                        <a:cubicBezTo>
                          <a:pt x="778" y="117"/>
                          <a:pt x="778" y="117"/>
                          <a:pt x="778" y="119"/>
                        </a:cubicBezTo>
                        <a:cubicBezTo>
                          <a:pt x="778" y="120"/>
                          <a:pt x="782" y="121"/>
                          <a:pt x="783" y="121"/>
                        </a:cubicBezTo>
                        <a:cubicBezTo>
                          <a:pt x="784" y="122"/>
                          <a:pt x="790" y="126"/>
                          <a:pt x="791" y="124"/>
                        </a:cubicBezTo>
                        <a:cubicBezTo>
                          <a:pt x="790" y="127"/>
                          <a:pt x="796" y="124"/>
                          <a:pt x="796" y="124"/>
                        </a:cubicBezTo>
                        <a:cubicBezTo>
                          <a:pt x="796" y="123"/>
                          <a:pt x="792" y="123"/>
                          <a:pt x="793" y="122"/>
                        </a:cubicBezTo>
                        <a:cubicBezTo>
                          <a:pt x="793" y="120"/>
                          <a:pt x="796" y="122"/>
                          <a:pt x="796" y="122"/>
                        </a:cubicBezTo>
                        <a:cubicBezTo>
                          <a:pt x="796" y="120"/>
                          <a:pt x="795" y="122"/>
                          <a:pt x="796" y="119"/>
                        </a:cubicBezTo>
                        <a:cubicBezTo>
                          <a:pt x="796" y="118"/>
                          <a:pt x="796" y="117"/>
                          <a:pt x="796" y="116"/>
                        </a:cubicBezTo>
                        <a:cubicBezTo>
                          <a:pt x="795" y="115"/>
                          <a:pt x="794" y="115"/>
                          <a:pt x="794" y="114"/>
                        </a:cubicBezTo>
                        <a:cubicBezTo>
                          <a:pt x="794" y="114"/>
                          <a:pt x="801" y="116"/>
                          <a:pt x="802" y="115"/>
                        </a:cubicBezTo>
                        <a:cubicBezTo>
                          <a:pt x="802" y="115"/>
                          <a:pt x="801" y="114"/>
                          <a:pt x="800" y="114"/>
                        </a:cubicBezTo>
                        <a:cubicBezTo>
                          <a:pt x="801" y="114"/>
                          <a:pt x="804" y="115"/>
                          <a:pt x="805" y="114"/>
                        </a:cubicBezTo>
                        <a:cubicBezTo>
                          <a:pt x="805" y="113"/>
                          <a:pt x="805" y="112"/>
                          <a:pt x="806" y="111"/>
                        </a:cubicBezTo>
                        <a:cubicBezTo>
                          <a:pt x="806" y="111"/>
                          <a:pt x="809" y="111"/>
                          <a:pt x="809" y="111"/>
                        </a:cubicBezTo>
                        <a:cubicBezTo>
                          <a:pt x="809" y="111"/>
                          <a:pt x="808" y="111"/>
                          <a:pt x="808" y="111"/>
                        </a:cubicBezTo>
                        <a:cubicBezTo>
                          <a:pt x="807" y="110"/>
                          <a:pt x="810" y="111"/>
                          <a:pt x="808" y="111"/>
                        </a:cubicBezTo>
                        <a:close/>
                        <a:moveTo>
                          <a:pt x="405" y="192"/>
                        </a:moveTo>
                        <a:cubicBezTo>
                          <a:pt x="404" y="195"/>
                          <a:pt x="404" y="198"/>
                          <a:pt x="403" y="201"/>
                        </a:cubicBezTo>
                        <a:cubicBezTo>
                          <a:pt x="402" y="203"/>
                          <a:pt x="399" y="202"/>
                          <a:pt x="399" y="204"/>
                        </a:cubicBezTo>
                        <a:cubicBezTo>
                          <a:pt x="399" y="204"/>
                          <a:pt x="401" y="204"/>
                          <a:pt x="402" y="204"/>
                        </a:cubicBezTo>
                        <a:cubicBezTo>
                          <a:pt x="402" y="204"/>
                          <a:pt x="393" y="210"/>
                          <a:pt x="392" y="210"/>
                        </a:cubicBezTo>
                        <a:cubicBezTo>
                          <a:pt x="391" y="211"/>
                          <a:pt x="390" y="212"/>
                          <a:pt x="388" y="212"/>
                        </a:cubicBezTo>
                        <a:cubicBezTo>
                          <a:pt x="387" y="213"/>
                          <a:pt x="386" y="215"/>
                          <a:pt x="385" y="216"/>
                        </a:cubicBezTo>
                        <a:cubicBezTo>
                          <a:pt x="384" y="217"/>
                          <a:pt x="377" y="219"/>
                          <a:pt x="376" y="217"/>
                        </a:cubicBezTo>
                        <a:cubicBezTo>
                          <a:pt x="376" y="216"/>
                          <a:pt x="383" y="214"/>
                          <a:pt x="384" y="213"/>
                        </a:cubicBezTo>
                        <a:cubicBezTo>
                          <a:pt x="387" y="211"/>
                          <a:pt x="390" y="208"/>
                          <a:pt x="393" y="206"/>
                        </a:cubicBezTo>
                        <a:cubicBezTo>
                          <a:pt x="395" y="205"/>
                          <a:pt x="395" y="202"/>
                          <a:pt x="397" y="201"/>
                        </a:cubicBezTo>
                        <a:cubicBezTo>
                          <a:pt x="399" y="198"/>
                          <a:pt x="401" y="195"/>
                          <a:pt x="402" y="192"/>
                        </a:cubicBezTo>
                        <a:cubicBezTo>
                          <a:pt x="402" y="190"/>
                          <a:pt x="402" y="190"/>
                          <a:pt x="404" y="189"/>
                        </a:cubicBezTo>
                        <a:cubicBezTo>
                          <a:pt x="406" y="188"/>
                          <a:pt x="405" y="191"/>
                          <a:pt x="405" y="192"/>
                        </a:cubicBezTo>
                        <a:cubicBezTo>
                          <a:pt x="404" y="193"/>
                          <a:pt x="405" y="190"/>
                          <a:pt x="405" y="19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5" name="Freeform 721">
                    <a:extLst>
                      <a:ext uri="{FF2B5EF4-FFF2-40B4-BE49-F238E27FC236}">
                        <a16:creationId xmlns:a16="http://schemas.microsoft.com/office/drawing/2014/main" id="{D98F9666-9EEC-47CA-B621-CCA735D343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99284" y="3113304"/>
                    <a:ext cx="70082" cy="149721"/>
                  </a:xfrm>
                  <a:custGeom>
                    <a:avLst/>
                    <a:gdLst>
                      <a:gd name="T0" fmla="*/ 13 w 15"/>
                      <a:gd name="T1" fmla="*/ 26 h 32"/>
                      <a:gd name="T2" fmla="*/ 10 w 15"/>
                      <a:gd name="T3" fmla="*/ 13 h 32"/>
                      <a:gd name="T4" fmla="*/ 9 w 15"/>
                      <a:gd name="T5" fmla="*/ 4 h 32"/>
                      <a:gd name="T6" fmla="*/ 9 w 15"/>
                      <a:gd name="T7" fmla="*/ 1 h 32"/>
                      <a:gd name="T8" fmla="*/ 6 w 15"/>
                      <a:gd name="T9" fmla="*/ 0 h 32"/>
                      <a:gd name="T10" fmla="*/ 7 w 15"/>
                      <a:gd name="T11" fmla="*/ 3 h 32"/>
                      <a:gd name="T12" fmla="*/ 6 w 15"/>
                      <a:gd name="T13" fmla="*/ 5 h 32"/>
                      <a:gd name="T14" fmla="*/ 4 w 15"/>
                      <a:gd name="T15" fmla="*/ 7 h 32"/>
                      <a:gd name="T16" fmla="*/ 4 w 15"/>
                      <a:gd name="T17" fmla="*/ 9 h 32"/>
                      <a:gd name="T18" fmla="*/ 2 w 15"/>
                      <a:gd name="T19" fmla="*/ 14 h 32"/>
                      <a:gd name="T20" fmla="*/ 5 w 15"/>
                      <a:gd name="T21" fmla="*/ 20 h 32"/>
                      <a:gd name="T22" fmla="*/ 6 w 15"/>
                      <a:gd name="T23" fmla="*/ 32 h 32"/>
                      <a:gd name="T24" fmla="*/ 15 w 15"/>
                      <a:gd name="T25" fmla="*/ 32 h 32"/>
                      <a:gd name="T26" fmla="*/ 13 w 15"/>
                      <a:gd name="T27" fmla="*/ 26 h 32"/>
                      <a:gd name="T28" fmla="*/ 13 w 15"/>
                      <a:gd name="T29" fmla="*/ 26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" h="32">
                        <a:moveTo>
                          <a:pt x="13" y="26"/>
                        </a:moveTo>
                        <a:cubicBezTo>
                          <a:pt x="13" y="22"/>
                          <a:pt x="9" y="17"/>
                          <a:pt x="10" y="13"/>
                        </a:cubicBezTo>
                        <a:cubicBezTo>
                          <a:pt x="11" y="10"/>
                          <a:pt x="10" y="7"/>
                          <a:pt x="9" y="4"/>
                        </a:cubicBezTo>
                        <a:cubicBezTo>
                          <a:pt x="9" y="3"/>
                          <a:pt x="9" y="2"/>
                          <a:pt x="9" y="1"/>
                        </a:cubicBezTo>
                        <a:cubicBezTo>
                          <a:pt x="9" y="0"/>
                          <a:pt x="6" y="0"/>
                          <a:pt x="6" y="0"/>
                        </a:cubicBezTo>
                        <a:cubicBezTo>
                          <a:pt x="6" y="1"/>
                          <a:pt x="7" y="2"/>
                          <a:pt x="7" y="3"/>
                        </a:cubicBezTo>
                        <a:cubicBezTo>
                          <a:pt x="8" y="4"/>
                          <a:pt x="7" y="5"/>
                          <a:pt x="6" y="5"/>
                        </a:cubicBezTo>
                        <a:cubicBezTo>
                          <a:pt x="5" y="6"/>
                          <a:pt x="4" y="5"/>
                          <a:pt x="4" y="7"/>
                        </a:cubicBezTo>
                        <a:cubicBezTo>
                          <a:pt x="4" y="8"/>
                          <a:pt x="4" y="8"/>
                          <a:pt x="4" y="9"/>
                        </a:cubicBezTo>
                        <a:cubicBezTo>
                          <a:pt x="3" y="11"/>
                          <a:pt x="3" y="13"/>
                          <a:pt x="2" y="14"/>
                        </a:cubicBezTo>
                        <a:cubicBezTo>
                          <a:pt x="0" y="15"/>
                          <a:pt x="4" y="18"/>
                          <a:pt x="5" y="20"/>
                        </a:cubicBezTo>
                        <a:cubicBezTo>
                          <a:pt x="6" y="22"/>
                          <a:pt x="4" y="32"/>
                          <a:pt x="6" y="32"/>
                        </a:cubicBezTo>
                        <a:cubicBezTo>
                          <a:pt x="9" y="32"/>
                          <a:pt x="12" y="32"/>
                          <a:pt x="15" y="32"/>
                        </a:cubicBezTo>
                        <a:cubicBezTo>
                          <a:pt x="15" y="30"/>
                          <a:pt x="14" y="28"/>
                          <a:pt x="13" y="26"/>
                        </a:cubicBezTo>
                        <a:cubicBezTo>
                          <a:pt x="13" y="24"/>
                          <a:pt x="13" y="27"/>
                          <a:pt x="13" y="2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6" name="Freeform 722">
                    <a:extLst>
                      <a:ext uri="{FF2B5EF4-FFF2-40B4-BE49-F238E27FC236}">
                        <a16:creationId xmlns:a16="http://schemas.microsoft.com/office/drawing/2014/main" id="{3107B44F-4D54-452A-B014-DBDF5C4178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13618" y="3258244"/>
                    <a:ext cx="70082" cy="108308"/>
                  </a:xfrm>
                  <a:custGeom>
                    <a:avLst/>
                    <a:gdLst>
                      <a:gd name="T0" fmla="*/ 12 w 15"/>
                      <a:gd name="T1" fmla="*/ 1 h 23"/>
                      <a:gd name="T2" fmla="*/ 7 w 15"/>
                      <a:gd name="T3" fmla="*/ 1 h 23"/>
                      <a:gd name="T4" fmla="*/ 2 w 15"/>
                      <a:gd name="T5" fmla="*/ 2 h 23"/>
                      <a:gd name="T6" fmla="*/ 1 w 15"/>
                      <a:gd name="T7" fmla="*/ 7 h 23"/>
                      <a:gd name="T8" fmla="*/ 2 w 15"/>
                      <a:gd name="T9" fmla="*/ 11 h 23"/>
                      <a:gd name="T10" fmla="*/ 1 w 15"/>
                      <a:gd name="T11" fmla="*/ 23 h 23"/>
                      <a:gd name="T12" fmla="*/ 4 w 15"/>
                      <a:gd name="T13" fmla="*/ 20 h 23"/>
                      <a:gd name="T14" fmla="*/ 7 w 15"/>
                      <a:gd name="T15" fmla="*/ 20 h 23"/>
                      <a:gd name="T16" fmla="*/ 9 w 15"/>
                      <a:gd name="T17" fmla="*/ 23 h 23"/>
                      <a:gd name="T18" fmla="*/ 9 w 15"/>
                      <a:gd name="T19" fmla="*/ 20 h 23"/>
                      <a:gd name="T20" fmla="*/ 6 w 15"/>
                      <a:gd name="T21" fmla="*/ 16 h 23"/>
                      <a:gd name="T22" fmla="*/ 4 w 15"/>
                      <a:gd name="T23" fmla="*/ 7 h 23"/>
                      <a:gd name="T24" fmla="*/ 9 w 15"/>
                      <a:gd name="T25" fmla="*/ 3 h 23"/>
                      <a:gd name="T26" fmla="*/ 15 w 15"/>
                      <a:gd name="T27" fmla="*/ 6 h 23"/>
                      <a:gd name="T28" fmla="*/ 12 w 15"/>
                      <a:gd name="T29" fmla="*/ 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" h="23">
                        <a:moveTo>
                          <a:pt x="12" y="1"/>
                        </a:moveTo>
                        <a:cubicBezTo>
                          <a:pt x="11" y="1"/>
                          <a:pt x="9" y="1"/>
                          <a:pt x="7" y="1"/>
                        </a:cubicBezTo>
                        <a:cubicBezTo>
                          <a:pt x="5" y="1"/>
                          <a:pt x="3" y="0"/>
                          <a:pt x="2" y="2"/>
                        </a:cubicBezTo>
                        <a:cubicBezTo>
                          <a:pt x="2" y="4"/>
                          <a:pt x="1" y="5"/>
                          <a:pt x="1" y="7"/>
                        </a:cubicBezTo>
                        <a:cubicBezTo>
                          <a:pt x="1" y="8"/>
                          <a:pt x="2" y="9"/>
                          <a:pt x="2" y="11"/>
                        </a:cubicBezTo>
                        <a:cubicBezTo>
                          <a:pt x="2" y="12"/>
                          <a:pt x="0" y="23"/>
                          <a:pt x="1" y="23"/>
                        </a:cubicBezTo>
                        <a:cubicBezTo>
                          <a:pt x="3" y="22"/>
                          <a:pt x="1" y="19"/>
                          <a:pt x="4" y="20"/>
                        </a:cubicBezTo>
                        <a:cubicBezTo>
                          <a:pt x="5" y="20"/>
                          <a:pt x="7" y="19"/>
                          <a:pt x="7" y="20"/>
                        </a:cubicBezTo>
                        <a:cubicBezTo>
                          <a:pt x="8" y="20"/>
                          <a:pt x="8" y="23"/>
                          <a:pt x="9" y="23"/>
                        </a:cubicBezTo>
                        <a:cubicBezTo>
                          <a:pt x="9" y="23"/>
                          <a:pt x="9" y="20"/>
                          <a:pt x="9" y="20"/>
                        </a:cubicBezTo>
                        <a:cubicBezTo>
                          <a:pt x="9" y="18"/>
                          <a:pt x="7" y="17"/>
                          <a:pt x="6" y="16"/>
                        </a:cubicBezTo>
                        <a:cubicBezTo>
                          <a:pt x="5" y="14"/>
                          <a:pt x="2" y="9"/>
                          <a:pt x="4" y="7"/>
                        </a:cubicBezTo>
                        <a:cubicBezTo>
                          <a:pt x="7" y="5"/>
                          <a:pt x="6" y="4"/>
                          <a:pt x="9" y="3"/>
                        </a:cubicBezTo>
                        <a:cubicBezTo>
                          <a:pt x="11" y="2"/>
                          <a:pt x="14" y="4"/>
                          <a:pt x="15" y="6"/>
                        </a:cubicBezTo>
                        <a:cubicBezTo>
                          <a:pt x="14" y="4"/>
                          <a:pt x="13" y="2"/>
                          <a:pt x="12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7" name="Freeform 723">
                    <a:extLst>
                      <a:ext uri="{FF2B5EF4-FFF2-40B4-BE49-F238E27FC236}">
                        <a16:creationId xmlns:a16="http://schemas.microsoft.com/office/drawing/2014/main" id="{9D303783-C33A-4C1A-A00E-DCFBE5B4CA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44095" y="3576800"/>
                    <a:ext cx="98752" cy="117866"/>
                  </a:xfrm>
                  <a:custGeom>
                    <a:avLst/>
                    <a:gdLst>
                      <a:gd name="T0" fmla="*/ 5 w 21"/>
                      <a:gd name="T1" fmla="*/ 1 h 25"/>
                      <a:gd name="T2" fmla="*/ 4 w 21"/>
                      <a:gd name="T3" fmla="*/ 7 h 25"/>
                      <a:gd name="T4" fmla="*/ 1 w 21"/>
                      <a:gd name="T5" fmla="*/ 9 h 25"/>
                      <a:gd name="T6" fmla="*/ 3 w 21"/>
                      <a:gd name="T7" fmla="*/ 11 h 25"/>
                      <a:gd name="T8" fmla="*/ 2 w 21"/>
                      <a:gd name="T9" fmla="*/ 14 h 25"/>
                      <a:gd name="T10" fmla="*/ 3 w 21"/>
                      <a:gd name="T11" fmla="*/ 16 h 25"/>
                      <a:gd name="T12" fmla="*/ 1 w 21"/>
                      <a:gd name="T13" fmla="*/ 20 h 25"/>
                      <a:gd name="T14" fmla="*/ 3 w 21"/>
                      <a:gd name="T15" fmla="*/ 21 h 25"/>
                      <a:gd name="T16" fmla="*/ 0 w 21"/>
                      <a:gd name="T17" fmla="*/ 24 h 25"/>
                      <a:gd name="T18" fmla="*/ 2 w 21"/>
                      <a:gd name="T19" fmla="*/ 23 h 25"/>
                      <a:gd name="T20" fmla="*/ 3 w 21"/>
                      <a:gd name="T21" fmla="*/ 24 h 25"/>
                      <a:gd name="T22" fmla="*/ 6 w 21"/>
                      <a:gd name="T23" fmla="*/ 22 h 25"/>
                      <a:gd name="T24" fmla="*/ 8 w 21"/>
                      <a:gd name="T25" fmla="*/ 22 h 25"/>
                      <a:gd name="T26" fmla="*/ 9 w 21"/>
                      <a:gd name="T27" fmla="*/ 22 h 25"/>
                      <a:gd name="T28" fmla="*/ 12 w 21"/>
                      <a:gd name="T29" fmla="*/ 21 h 25"/>
                      <a:gd name="T30" fmla="*/ 14 w 21"/>
                      <a:gd name="T31" fmla="*/ 20 h 25"/>
                      <a:gd name="T32" fmla="*/ 17 w 21"/>
                      <a:gd name="T33" fmla="*/ 18 h 25"/>
                      <a:gd name="T34" fmla="*/ 20 w 21"/>
                      <a:gd name="T35" fmla="*/ 20 h 25"/>
                      <a:gd name="T36" fmla="*/ 19 w 21"/>
                      <a:gd name="T37" fmla="*/ 16 h 25"/>
                      <a:gd name="T38" fmla="*/ 17 w 21"/>
                      <a:gd name="T39" fmla="*/ 12 h 25"/>
                      <a:gd name="T40" fmla="*/ 12 w 21"/>
                      <a:gd name="T41" fmla="*/ 0 h 25"/>
                      <a:gd name="T42" fmla="*/ 5 w 21"/>
                      <a:gd name="T43" fmla="*/ 1 h 25"/>
                      <a:gd name="T44" fmla="*/ 5 w 21"/>
                      <a:gd name="T45" fmla="*/ 1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" h="25">
                        <a:moveTo>
                          <a:pt x="5" y="1"/>
                        </a:moveTo>
                        <a:cubicBezTo>
                          <a:pt x="3" y="2"/>
                          <a:pt x="2" y="6"/>
                          <a:pt x="4" y="7"/>
                        </a:cubicBezTo>
                        <a:cubicBezTo>
                          <a:pt x="7" y="10"/>
                          <a:pt x="2" y="9"/>
                          <a:pt x="1" y="9"/>
                        </a:cubicBezTo>
                        <a:cubicBezTo>
                          <a:pt x="1" y="9"/>
                          <a:pt x="3" y="11"/>
                          <a:pt x="3" y="11"/>
                        </a:cubicBezTo>
                        <a:cubicBezTo>
                          <a:pt x="3" y="13"/>
                          <a:pt x="3" y="13"/>
                          <a:pt x="2" y="14"/>
                        </a:cubicBezTo>
                        <a:cubicBezTo>
                          <a:pt x="2" y="14"/>
                          <a:pt x="3" y="15"/>
                          <a:pt x="3" y="16"/>
                        </a:cubicBezTo>
                        <a:cubicBezTo>
                          <a:pt x="2" y="17"/>
                          <a:pt x="1" y="20"/>
                          <a:pt x="1" y="20"/>
                        </a:cubicBezTo>
                        <a:cubicBezTo>
                          <a:pt x="1" y="20"/>
                          <a:pt x="3" y="20"/>
                          <a:pt x="3" y="21"/>
                        </a:cubicBezTo>
                        <a:cubicBezTo>
                          <a:pt x="3" y="21"/>
                          <a:pt x="0" y="23"/>
                          <a:pt x="0" y="24"/>
                        </a:cubicBezTo>
                        <a:cubicBezTo>
                          <a:pt x="0" y="24"/>
                          <a:pt x="1" y="23"/>
                          <a:pt x="2" y="23"/>
                        </a:cubicBezTo>
                        <a:cubicBezTo>
                          <a:pt x="2" y="23"/>
                          <a:pt x="2" y="25"/>
                          <a:pt x="3" y="24"/>
                        </a:cubicBezTo>
                        <a:cubicBezTo>
                          <a:pt x="3" y="23"/>
                          <a:pt x="5" y="22"/>
                          <a:pt x="6" y="22"/>
                        </a:cubicBezTo>
                        <a:cubicBezTo>
                          <a:pt x="7" y="21"/>
                          <a:pt x="6" y="25"/>
                          <a:pt x="8" y="22"/>
                        </a:cubicBezTo>
                        <a:cubicBezTo>
                          <a:pt x="9" y="20"/>
                          <a:pt x="8" y="21"/>
                          <a:pt x="9" y="22"/>
                        </a:cubicBezTo>
                        <a:cubicBezTo>
                          <a:pt x="9" y="22"/>
                          <a:pt x="12" y="21"/>
                          <a:pt x="12" y="21"/>
                        </a:cubicBezTo>
                        <a:cubicBezTo>
                          <a:pt x="14" y="21"/>
                          <a:pt x="13" y="20"/>
                          <a:pt x="14" y="20"/>
                        </a:cubicBezTo>
                        <a:cubicBezTo>
                          <a:pt x="16" y="20"/>
                          <a:pt x="16" y="19"/>
                          <a:pt x="17" y="18"/>
                        </a:cubicBezTo>
                        <a:cubicBezTo>
                          <a:pt x="18" y="16"/>
                          <a:pt x="19" y="19"/>
                          <a:pt x="20" y="20"/>
                        </a:cubicBezTo>
                        <a:cubicBezTo>
                          <a:pt x="21" y="20"/>
                          <a:pt x="19" y="16"/>
                          <a:pt x="19" y="16"/>
                        </a:cubicBezTo>
                        <a:cubicBezTo>
                          <a:pt x="18" y="15"/>
                          <a:pt x="17" y="14"/>
                          <a:pt x="17" y="12"/>
                        </a:cubicBezTo>
                        <a:cubicBezTo>
                          <a:pt x="17" y="7"/>
                          <a:pt x="14" y="4"/>
                          <a:pt x="12" y="0"/>
                        </a:cubicBezTo>
                        <a:cubicBezTo>
                          <a:pt x="10" y="2"/>
                          <a:pt x="8" y="1"/>
                          <a:pt x="5" y="1"/>
                        </a:cubicBezTo>
                        <a:cubicBezTo>
                          <a:pt x="5" y="2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8" name="Freeform 724">
                    <a:extLst>
                      <a:ext uri="{FF2B5EF4-FFF2-40B4-BE49-F238E27FC236}">
                        <a16:creationId xmlns:a16="http://schemas.microsoft.com/office/drawing/2014/main" id="{A4F725BA-7F88-4330-B828-8811BCC89A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02684" y="3450971"/>
                    <a:ext cx="149721" cy="144943"/>
                  </a:xfrm>
                  <a:custGeom>
                    <a:avLst/>
                    <a:gdLst>
                      <a:gd name="T0" fmla="*/ 32 w 32"/>
                      <a:gd name="T1" fmla="*/ 3 h 31"/>
                      <a:gd name="T2" fmla="*/ 29 w 32"/>
                      <a:gd name="T3" fmla="*/ 1 h 31"/>
                      <a:gd name="T4" fmla="*/ 27 w 32"/>
                      <a:gd name="T5" fmla="*/ 4 h 31"/>
                      <a:gd name="T6" fmla="*/ 25 w 32"/>
                      <a:gd name="T7" fmla="*/ 5 h 31"/>
                      <a:gd name="T8" fmla="*/ 20 w 32"/>
                      <a:gd name="T9" fmla="*/ 6 h 31"/>
                      <a:gd name="T10" fmla="*/ 20 w 32"/>
                      <a:gd name="T11" fmla="*/ 10 h 31"/>
                      <a:gd name="T12" fmla="*/ 13 w 32"/>
                      <a:gd name="T13" fmla="*/ 9 h 31"/>
                      <a:gd name="T14" fmla="*/ 10 w 32"/>
                      <a:gd name="T15" fmla="*/ 12 h 31"/>
                      <a:gd name="T16" fmla="*/ 0 w 32"/>
                      <a:gd name="T17" fmla="*/ 19 h 31"/>
                      <a:gd name="T18" fmla="*/ 6 w 32"/>
                      <a:gd name="T19" fmla="*/ 21 h 31"/>
                      <a:gd name="T20" fmla="*/ 5 w 32"/>
                      <a:gd name="T21" fmla="*/ 24 h 31"/>
                      <a:gd name="T22" fmla="*/ 6 w 32"/>
                      <a:gd name="T23" fmla="*/ 26 h 31"/>
                      <a:gd name="T24" fmla="*/ 3 w 32"/>
                      <a:gd name="T25" fmla="*/ 29 h 31"/>
                      <a:gd name="T26" fmla="*/ 5 w 32"/>
                      <a:gd name="T27" fmla="*/ 30 h 31"/>
                      <a:gd name="T28" fmla="*/ 5 w 32"/>
                      <a:gd name="T29" fmla="*/ 31 h 31"/>
                      <a:gd name="T30" fmla="*/ 9 w 32"/>
                      <a:gd name="T31" fmla="*/ 31 h 31"/>
                      <a:gd name="T32" fmla="*/ 12 w 32"/>
                      <a:gd name="T33" fmla="*/ 31 h 31"/>
                      <a:gd name="T34" fmla="*/ 14 w 32"/>
                      <a:gd name="T35" fmla="*/ 28 h 31"/>
                      <a:gd name="T36" fmla="*/ 21 w 32"/>
                      <a:gd name="T37" fmla="*/ 27 h 31"/>
                      <a:gd name="T38" fmla="*/ 16 w 32"/>
                      <a:gd name="T39" fmla="*/ 22 h 31"/>
                      <a:gd name="T40" fmla="*/ 20 w 32"/>
                      <a:gd name="T41" fmla="*/ 19 h 31"/>
                      <a:gd name="T42" fmla="*/ 27 w 32"/>
                      <a:gd name="T43" fmla="*/ 14 h 31"/>
                      <a:gd name="T44" fmla="*/ 27 w 32"/>
                      <a:gd name="T45" fmla="*/ 8 h 31"/>
                      <a:gd name="T46" fmla="*/ 32 w 32"/>
                      <a:gd name="T47" fmla="*/ 3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2" h="31">
                        <a:moveTo>
                          <a:pt x="32" y="3"/>
                        </a:moveTo>
                        <a:cubicBezTo>
                          <a:pt x="31" y="2"/>
                          <a:pt x="30" y="0"/>
                          <a:pt x="29" y="1"/>
                        </a:cubicBezTo>
                        <a:cubicBezTo>
                          <a:pt x="28" y="1"/>
                          <a:pt x="28" y="3"/>
                          <a:pt x="27" y="4"/>
                        </a:cubicBezTo>
                        <a:cubicBezTo>
                          <a:pt x="27" y="4"/>
                          <a:pt x="26" y="3"/>
                          <a:pt x="25" y="5"/>
                        </a:cubicBezTo>
                        <a:cubicBezTo>
                          <a:pt x="24" y="6"/>
                          <a:pt x="22" y="6"/>
                          <a:pt x="20" y="6"/>
                        </a:cubicBezTo>
                        <a:cubicBezTo>
                          <a:pt x="18" y="7"/>
                          <a:pt x="22" y="9"/>
                          <a:pt x="20" y="10"/>
                        </a:cubicBezTo>
                        <a:cubicBezTo>
                          <a:pt x="17" y="11"/>
                          <a:pt x="16" y="9"/>
                          <a:pt x="13" y="9"/>
                        </a:cubicBezTo>
                        <a:cubicBezTo>
                          <a:pt x="12" y="8"/>
                          <a:pt x="10" y="11"/>
                          <a:pt x="10" y="12"/>
                        </a:cubicBezTo>
                        <a:cubicBezTo>
                          <a:pt x="7" y="15"/>
                          <a:pt x="1" y="15"/>
                          <a:pt x="0" y="19"/>
                        </a:cubicBezTo>
                        <a:cubicBezTo>
                          <a:pt x="0" y="19"/>
                          <a:pt x="6" y="21"/>
                          <a:pt x="6" y="21"/>
                        </a:cubicBezTo>
                        <a:cubicBezTo>
                          <a:pt x="6" y="22"/>
                          <a:pt x="5" y="24"/>
                          <a:pt x="5" y="24"/>
                        </a:cubicBezTo>
                        <a:cubicBezTo>
                          <a:pt x="5" y="26"/>
                          <a:pt x="6" y="25"/>
                          <a:pt x="6" y="26"/>
                        </a:cubicBezTo>
                        <a:cubicBezTo>
                          <a:pt x="6" y="25"/>
                          <a:pt x="2" y="28"/>
                          <a:pt x="3" y="29"/>
                        </a:cubicBezTo>
                        <a:cubicBezTo>
                          <a:pt x="3" y="29"/>
                          <a:pt x="5" y="30"/>
                          <a:pt x="5" y="30"/>
                        </a:cubicBezTo>
                        <a:cubicBezTo>
                          <a:pt x="6" y="30"/>
                          <a:pt x="5" y="30"/>
                          <a:pt x="5" y="31"/>
                        </a:cubicBezTo>
                        <a:cubicBezTo>
                          <a:pt x="5" y="30"/>
                          <a:pt x="9" y="30"/>
                          <a:pt x="9" y="31"/>
                        </a:cubicBezTo>
                        <a:cubicBezTo>
                          <a:pt x="10" y="31"/>
                          <a:pt x="11" y="31"/>
                          <a:pt x="12" y="31"/>
                        </a:cubicBezTo>
                        <a:cubicBezTo>
                          <a:pt x="12" y="31"/>
                          <a:pt x="13" y="29"/>
                          <a:pt x="14" y="28"/>
                        </a:cubicBezTo>
                        <a:cubicBezTo>
                          <a:pt x="17" y="28"/>
                          <a:pt x="19" y="29"/>
                          <a:pt x="21" y="27"/>
                        </a:cubicBezTo>
                        <a:cubicBezTo>
                          <a:pt x="21" y="25"/>
                          <a:pt x="16" y="23"/>
                          <a:pt x="16" y="22"/>
                        </a:cubicBezTo>
                        <a:cubicBezTo>
                          <a:pt x="17" y="21"/>
                          <a:pt x="18" y="20"/>
                          <a:pt x="20" y="19"/>
                        </a:cubicBezTo>
                        <a:cubicBezTo>
                          <a:pt x="22" y="17"/>
                          <a:pt x="24" y="15"/>
                          <a:pt x="27" y="14"/>
                        </a:cubicBezTo>
                        <a:cubicBezTo>
                          <a:pt x="29" y="12"/>
                          <a:pt x="26" y="9"/>
                          <a:pt x="27" y="8"/>
                        </a:cubicBezTo>
                        <a:cubicBezTo>
                          <a:pt x="29" y="6"/>
                          <a:pt x="30" y="4"/>
                          <a:pt x="32" y="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19" name="Freeform 725">
                    <a:extLst>
                      <a:ext uri="{FF2B5EF4-FFF2-40B4-BE49-F238E27FC236}">
                        <a16:creationId xmlns:a16="http://schemas.microsoft.com/office/drawing/2014/main" id="{F50490F5-C5F5-4BDC-A308-2843065BB6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06334" y="3081447"/>
                    <a:ext cx="111495" cy="116272"/>
                  </a:xfrm>
                  <a:custGeom>
                    <a:avLst/>
                    <a:gdLst>
                      <a:gd name="T0" fmla="*/ 21 w 24"/>
                      <a:gd name="T1" fmla="*/ 8 h 25"/>
                      <a:gd name="T2" fmla="*/ 18 w 24"/>
                      <a:gd name="T3" fmla="*/ 5 h 25"/>
                      <a:gd name="T4" fmla="*/ 15 w 24"/>
                      <a:gd name="T5" fmla="*/ 6 h 25"/>
                      <a:gd name="T6" fmla="*/ 16 w 24"/>
                      <a:gd name="T7" fmla="*/ 1 h 25"/>
                      <a:gd name="T8" fmla="*/ 10 w 24"/>
                      <a:gd name="T9" fmla="*/ 1 h 25"/>
                      <a:gd name="T10" fmla="*/ 10 w 24"/>
                      <a:gd name="T11" fmla="*/ 2 h 25"/>
                      <a:gd name="T12" fmla="*/ 9 w 24"/>
                      <a:gd name="T13" fmla="*/ 3 h 25"/>
                      <a:gd name="T14" fmla="*/ 11 w 24"/>
                      <a:gd name="T15" fmla="*/ 4 h 25"/>
                      <a:gd name="T16" fmla="*/ 9 w 24"/>
                      <a:gd name="T17" fmla="*/ 5 h 25"/>
                      <a:gd name="T18" fmla="*/ 2 w 24"/>
                      <a:gd name="T19" fmla="*/ 6 h 25"/>
                      <a:gd name="T20" fmla="*/ 3 w 24"/>
                      <a:gd name="T21" fmla="*/ 7 h 25"/>
                      <a:gd name="T22" fmla="*/ 2 w 24"/>
                      <a:gd name="T23" fmla="*/ 8 h 25"/>
                      <a:gd name="T24" fmla="*/ 2 w 24"/>
                      <a:gd name="T25" fmla="*/ 8 h 25"/>
                      <a:gd name="T26" fmla="*/ 1 w 24"/>
                      <a:gd name="T27" fmla="*/ 8 h 25"/>
                      <a:gd name="T28" fmla="*/ 3 w 24"/>
                      <a:gd name="T29" fmla="*/ 10 h 25"/>
                      <a:gd name="T30" fmla="*/ 6 w 24"/>
                      <a:gd name="T31" fmla="*/ 13 h 25"/>
                      <a:gd name="T32" fmla="*/ 5 w 24"/>
                      <a:gd name="T33" fmla="*/ 17 h 25"/>
                      <a:gd name="T34" fmla="*/ 1 w 24"/>
                      <a:gd name="T35" fmla="*/ 20 h 25"/>
                      <a:gd name="T36" fmla="*/ 3 w 24"/>
                      <a:gd name="T37" fmla="*/ 20 h 25"/>
                      <a:gd name="T38" fmla="*/ 0 w 24"/>
                      <a:gd name="T39" fmla="*/ 22 h 25"/>
                      <a:gd name="T40" fmla="*/ 3 w 24"/>
                      <a:gd name="T41" fmla="*/ 21 h 25"/>
                      <a:gd name="T42" fmla="*/ 2 w 24"/>
                      <a:gd name="T43" fmla="*/ 24 h 25"/>
                      <a:gd name="T44" fmla="*/ 4 w 24"/>
                      <a:gd name="T45" fmla="*/ 23 h 25"/>
                      <a:gd name="T46" fmla="*/ 4 w 24"/>
                      <a:gd name="T47" fmla="*/ 25 h 25"/>
                      <a:gd name="T48" fmla="*/ 8 w 24"/>
                      <a:gd name="T49" fmla="*/ 24 h 25"/>
                      <a:gd name="T50" fmla="*/ 17 w 24"/>
                      <a:gd name="T51" fmla="*/ 20 h 25"/>
                      <a:gd name="T52" fmla="*/ 22 w 24"/>
                      <a:gd name="T53" fmla="*/ 16 h 25"/>
                      <a:gd name="T54" fmla="*/ 21 w 24"/>
                      <a:gd name="T55" fmla="*/ 8 h 25"/>
                      <a:gd name="T56" fmla="*/ 21 w 24"/>
                      <a:gd name="T57" fmla="*/ 8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4" h="25">
                        <a:moveTo>
                          <a:pt x="21" y="8"/>
                        </a:moveTo>
                        <a:cubicBezTo>
                          <a:pt x="20" y="8"/>
                          <a:pt x="19" y="5"/>
                          <a:pt x="18" y="5"/>
                        </a:cubicBezTo>
                        <a:cubicBezTo>
                          <a:pt x="16" y="6"/>
                          <a:pt x="17" y="7"/>
                          <a:pt x="15" y="6"/>
                        </a:cubicBezTo>
                        <a:cubicBezTo>
                          <a:pt x="11" y="5"/>
                          <a:pt x="15" y="3"/>
                          <a:pt x="16" y="1"/>
                        </a:cubicBezTo>
                        <a:cubicBezTo>
                          <a:pt x="14" y="1"/>
                          <a:pt x="11" y="0"/>
                          <a:pt x="10" y="1"/>
                        </a:cubicBezTo>
                        <a:cubicBezTo>
                          <a:pt x="10" y="1"/>
                          <a:pt x="12" y="1"/>
                          <a:pt x="10" y="2"/>
                        </a:cubicBezTo>
                        <a:cubicBezTo>
                          <a:pt x="10" y="2"/>
                          <a:pt x="8" y="3"/>
                          <a:pt x="9" y="3"/>
                        </a:cubicBezTo>
                        <a:cubicBezTo>
                          <a:pt x="9" y="4"/>
                          <a:pt x="11" y="3"/>
                          <a:pt x="11" y="4"/>
                        </a:cubicBezTo>
                        <a:cubicBezTo>
                          <a:pt x="12" y="5"/>
                          <a:pt x="9" y="5"/>
                          <a:pt x="9" y="5"/>
                        </a:cubicBezTo>
                        <a:cubicBezTo>
                          <a:pt x="7" y="6"/>
                          <a:pt x="3" y="5"/>
                          <a:pt x="2" y="6"/>
                        </a:cubicBezTo>
                        <a:cubicBezTo>
                          <a:pt x="2" y="6"/>
                          <a:pt x="3" y="6"/>
                          <a:pt x="3" y="7"/>
                        </a:cubicBezTo>
                        <a:cubicBezTo>
                          <a:pt x="3" y="7"/>
                          <a:pt x="1" y="7"/>
                          <a:pt x="2" y="8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3" y="8"/>
                          <a:pt x="1" y="8"/>
                          <a:pt x="1" y="8"/>
                        </a:cubicBezTo>
                        <a:cubicBezTo>
                          <a:pt x="1" y="9"/>
                          <a:pt x="5" y="9"/>
                          <a:pt x="3" y="10"/>
                        </a:cubicBezTo>
                        <a:cubicBezTo>
                          <a:pt x="0" y="12"/>
                          <a:pt x="4" y="13"/>
                          <a:pt x="6" y="13"/>
                        </a:cubicBezTo>
                        <a:cubicBezTo>
                          <a:pt x="7" y="13"/>
                          <a:pt x="5" y="16"/>
                          <a:pt x="5" y="17"/>
                        </a:cubicBezTo>
                        <a:cubicBezTo>
                          <a:pt x="4" y="17"/>
                          <a:pt x="2" y="21"/>
                          <a:pt x="1" y="20"/>
                        </a:cubicBezTo>
                        <a:cubicBezTo>
                          <a:pt x="1" y="20"/>
                          <a:pt x="3" y="20"/>
                          <a:pt x="3" y="20"/>
                        </a:cubicBezTo>
                        <a:cubicBezTo>
                          <a:pt x="2" y="21"/>
                          <a:pt x="1" y="20"/>
                          <a:pt x="0" y="22"/>
                        </a:cubicBezTo>
                        <a:cubicBezTo>
                          <a:pt x="0" y="22"/>
                          <a:pt x="3" y="21"/>
                          <a:pt x="3" y="21"/>
                        </a:cubicBezTo>
                        <a:cubicBezTo>
                          <a:pt x="3" y="21"/>
                          <a:pt x="2" y="23"/>
                          <a:pt x="2" y="24"/>
                        </a:cubicBezTo>
                        <a:cubicBezTo>
                          <a:pt x="2" y="24"/>
                          <a:pt x="4" y="23"/>
                          <a:pt x="4" y="23"/>
                        </a:cubicBezTo>
                        <a:cubicBezTo>
                          <a:pt x="4" y="23"/>
                          <a:pt x="4" y="24"/>
                          <a:pt x="4" y="25"/>
                        </a:cubicBezTo>
                        <a:cubicBezTo>
                          <a:pt x="5" y="25"/>
                          <a:pt x="7" y="24"/>
                          <a:pt x="8" y="24"/>
                        </a:cubicBezTo>
                        <a:cubicBezTo>
                          <a:pt x="11" y="23"/>
                          <a:pt x="14" y="20"/>
                          <a:pt x="17" y="20"/>
                        </a:cubicBezTo>
                        <a:cubicBezTo>
                          <a:pt x="21" y="20"/>
                          <a:pt x="20" y="19"/>
                          <a:pt x="22" y="16"/>
                        </a:cubicBezTo>
                        <a:cubicBezTo>
                          <a:pt x="24" y="13"/>
                          <a:pt x="21" y="11"/>
                          <a:pt x="21" y="8"/>
                        </a:cubicBezTo>
                        <a:cubicBezTo>
                          <a:pt x="20" y="8"/>
                          <a:pt x="21" y="9"/>
                          <a:pt x="21" y="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0" name="Freeform 726">
                    <a:extLst>
                      <a:ext uri="{FF2B5EF4-FFF2-40B4-BE49-F238E27FC236}">
                        <a16:creationId xmlns:a16="http://schemas.microsoft.com/office/drawing/2014/main" id="{3800D965-0B75-4060-993A-9A7D2C461C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62080" y="3076670"/>
                    <a:ext cx="74861" cy="46190"/>
                  </a:xfrm>
                  <a:custGeom>
                    <a:avLst/>
                    <a:gdLst>
                      <a:gd name="T0" fmla="*/ 1 w 16"/>
                      <a:gd name="T1" fmla="*/ 6 h 10"/>
                      <a:gd name="T2" fmla="*/ 4 w 16"/>
                      <a:gd name="T3" fmla="*/ 8 h 10"/>
                      <a:gd name="T4" fmla="*/ 5 w 16"/>
                      <a:gd name="T5" fmla="*/ 7 h 10"/>
                      <a:gd name="T6" fmla="*/ 8 w 16"/>
                      <a:gd name="T7" fmla="*/ 8 h 10"/>
                      <a:gd name="T8" fmla="*/ 11 w 16"/>
                      <a:gd name="T9" fmla="*/ 4 h 10"/>
                      <a:gd name="T10" fmla="*/ 11 w 16"/>
                      <a:gd name="T11" fmla="*/ 2 h 10"/>
                      <a:gd name="T12" fmla="*/ 7 w 16"/>
                      <a:gd name="T13" fmla="*/ 1 h 10"/>
                      <a:gd name="T14" fmla="*/ 4 w 16"/>
                      <a:gd name="T15" fmla="*/ 2 h 10"/>
                      <a:gd name="T16" fmla="*/ 1 w 16"/>
                      <a:gd name="T17" fmla="*/ 6 h 10"/>
                      <a:gd name="T18" fmla="*/ 1 w 16"/>
                      <a:gd name="T19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0">
                        <a:moveTo>
                          <a:pt x="1" y="6"/>
                        </a:moveTo>
                        <a:cubicBezTo>
                          <a:pt x="0" y="7"/>
                          <a:pt x="3" y="8"/>
                          <a:pt x="4" y="8"/>
                        </a:cubicBezTo>
                        <a:cubicBezTo>
                          <a:pt x="4" y="8"/>
                          <a:pt x="5" y="7"/>
                          <a:pt x="5" y="7"/>
                        </a:cubicBezTo>
                        <a:cubicBezTo>
                          <a:pt x="6" y="6"/>
                          <a:pt x="7" y="7"/>
                          <a:pt x="8" y="8"/>
                        </a:cubicBezTo>
                        <a:cubicBezTo>
                          <a:pt x="10" y="10"/>
                          <a:pt x="16" y="5"/>
                          <a:pt x="11" y="4"/>
                        </a:cubicBezTo>
                        <a:cubicBezTo>
                          <a:pt x="12" y="4"/>
                          <a:pt x="11" y="2"/>
                          <a:pt x="11" y="2"/>
                        </a:cubicBezTo>
                        <a:cubicBezTo>
                          <a:pt x="10" y="0"/>
                          <a:pt x="9" y="0"/>
                          <a:pt x="7" y="1"/>
                        </a:cubicBezTo>
                        <a:cubicBezTo>
                          <a:pt x="6" y="1"/>
                          <a:pt x="4" y="1"/>
                          <a:pt x="4" y="2"/>
                        </a:cubicBezTo>
                        <a:cubicBezTo>
                          <a:pt x="3" y="3"/>
                          <a:pt x="1" y="4"/>
                          <a:pt x="1" y="6"/>
                        </a:cubicBezTo>
                        <a:cubicBezTo>
                          <a:pt x="1" y="6"/>
                          <a:pt x="1" y="5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1" name="Freeform 727">
                    <a:extLst>
                      <a:ext uri="{FF2B5EF4-FFF2-40B4-BE49-F238E27FC236}">
                        <a16:creationId xmlns:a16="http://schemas.microsoft.com/office/drawing/2014/main" id="{3980C1A3-12F4-4D8B-B6BE-3078C108BA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5003" y="3427079"/>
                    <a:ext cx="293070" cy="215025"/>
                  </a:xfrm>
                  <a:custGeom>
                    <a:avLst/>
                    <a:gdLst>
                      <a:gd name="T0" fmla="*/ 58 w 63"/>
                      <a:gd name="T1" fmla="*/ 8 h 46"/>
                      <a:gd name="T2" fmla="*/ 52 w 63"/>
                      <a:gd name="T3" fmla="*/ 6 h 46"/>
                      <a:gd name="T4" fmla="*/ 49 w 63"/>
                      <a:gd name="T5" fmla="*/ 6 h 46"/>
                      <a:gd name="T6" fmla="*/ 45 w 63"/>
                      <a:gd name="T7" fmla="*/ 6 h 46"/>
                      <a:gd name="T8" fmla="*/ 40 w 63"/>
                      <a:gd name="T9" fmla="*/ 4 h 46"/>
                      <a:gd name="T10" fmla="*/ 38 w 63"/>
                      <a:gd name="T11" fmla="*/ 2 h 46"/>
                      <a:gd name="T12" fmla="*/ 35 w 63"/>
                      <a:gd name="T13" fmla="*/ 2 h 46"/>
                      <a:gd name="T14" fmla="*/ 31 w 63"/>
                      <a:gd name="T15" fmla="*/ 2 h 46"/>
                      <a:gd name="T16" fmla="*/ 27 w 63"/>
                      <a:gd name="T17" fmla="*/ 2 h 46"/>
                      <a:gd name="T18" fmla="*/ 17 w 63"/>
                      <a:gd name="T19" fmla="*/ 1 h 46"/>
                      <a:gd name="T20" fmla="*/ 8 w 63"/>
                      <a:gd name="T21" fmla="*/ 0 h 46"/>
                      <a:gd name="T22" fmla="*/ 2 w 63"/>
                      <a:gd name="T23" fmla="*/ 3 h 46"/>
                      <a:gd name="T24" fmla="*/ 2 w 63"/>
                      <a:gd name="T25" fmla="*/ 6 h 46"/>
                      <a:gd name="T26" fmla="*/ 2 w 63"/>
                      <a:gd name="T27" fmla="*/ 11 h 46"/>
                      <a:gd name="T28" fmla="*/ 5 w 63"/>
                      <a:gd name="T29" fmla="*/ 10 h 46"/>
                      <a:gd name="T30" fmla="*/ 7 w 63"/>
                      <a:gd name="T31" fmla="*/ 12 h 46"/>
                      <a:gd name="T32" fmla="*/ 12 w 63"/>
                      <a:gd name="T33" fmla="*/ 11 h 46"/>
                      <a:gd name="T34" fmla="*/ 14 w 63"/>
                      <a:gd name="T35" fmla="*/ 14 h 46"/>
                      <a:gd name="T36" fmla="*/ 13 w 63"/>
                      <a:gd name="T37" fmla="*/ 20 h 46"/>
                      <a:gd name="T38" fmla="*/ 12 w 63"/>
                      <a:gd name="T39" fmla="*/ 25 h 46"/>
                      <a:gd name="T40" fmla="*/ 12 w 63"/>
                      <a:gd name="T41" fmla="*/ 28 h 46"/>
                      <a:gd name="T42" fmla="*/ 10 w 63"/>
                      <a:gd name="T43" fmla="*/ 33 h 46"/>
                      <a:gd name="T44" fmla="*/ 10 w 63"/>
                      <a:gd name="T45" fmla="*/ 38 h 46"/>
                      <a:gd name="T46" fmla="*/ 17 w 63"/>
                      <a:gd name="T47" fmla="*/ 44 h 46"/>
                      <a:gd name="T48" fmla="*/ 20 w 63"/>
                      <a:gd name="T49" fmla="*/ 45 h 46"/>
                      <a:gd name="T50" fmla="*/ 21 w 63"/>
                      <a:gd name="T51" fmla="*/ 43 h 46"/>
                      <a:gd name="T52" fmla="*/ 24 w 63"/>
                      <a:gd name="T53" fmla="*/ 42 h 46"/>
                      <a:gd name="T54" fmla="*/ 36 w 63"/>
                      <a:gd name="T55" fmla="*/ 41 h 46"/>
                      <a:gd name="T56" fmla="*/ 39 w 63"/>
                      <a:gd name="T57" fmla="*/ 38 h 46"/>
                      <a:gd name="T58" fmla="*/ 43 w 63"/>
                      <a:gd name="T59" fmla="*/ 35 h 46"/>
                      <a:gd name="T60" fmla="*/ 47 w 63"/>
                      <a:gd name="T61" fmla="*/ 30 h 46"/>
                      <a:gd name="T62" fmla="*/ 45 w 63"/>
                      <a:gd name="T63" fmla="*/ 26 h 46"/>
                      <a:gd name="T64" fmla="*/ 48 w 63"/>
                      <a:gd name="T65" fmla="*/ 21 h 46"/>
                      <a:gd name="T66" fmla="*/ 50 w 63"/>
                      <a:gd name="T67" fmla="*/ 19 h 46"/>
                      <a:gd name="T68" fmla="*/ 51 w 63"/>
                      <a:gd name="T69" fmla="*/ 17 h 46"/>
                      <a:gd name="T70" fmla="*/ 60 w 63"/>
                      <a:gd name="T71" fmla="*/ 13 h 46"/>
                      <a:gd name="T72" fmla="*/ 63 w 63"/>
                      <a:gd name="T73" fmla="*/ 9 h 46"/>
                      <a:gd name="T74" fmla="*/ 58 w 63"/>
                      <a:gd name="T75" fmla="*/ 8 h 46"/>
                      <a:gd name="T76" fmla="*/ 58 w 63"/>
                      <a:gd name="T77" fmla="*/ 8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63" h="46">
                        <a:moveTo>
                          <a:pt x="58" y="8"/>
                        </a:moveTo>
                        <a:cubicBezTo>
                          <a:pt x="55" y="8"/>
                          <a:pt x="54" y="7"/>
                          <a:pt x="52" y="6"/>
                        </a:cubicBezTo>
                        <a:cubicBezTo>
                          <a:pt x="51" y="5"/>
                          <a:pt x="50" y="6"/>
                          <a:pt x="49" y="6"/>
                        </a:cubicBezTo>
                        <a:cubicBezTo>
                          <a:pt x="48" y="6"/>
                          <a:pt x="46" y="6"/>
                          <a:pt x="45" y="6"/>
                        </a:cubicBezTo>
                        <a:cubicBezTo>
                          <a:pt x="43" y="5"/>
                          <a:pt x="41" y="4"/>
                          <a:pt x="40" y="4"/>
                        </a:cubicBezTo>
                        <a:cubicBezTo>
                          <a:pt x="39" y="3"/>
                          <a:pt x="39" y="3"/>
                          <a:pt x="38" y="2"/>
                        </a:cubicBezTo>
                        <a:cubicBezTo>
                          <a:pt x="37" y="3"/>
                          <a:pt x="36" y="2"/>
                          <a:pt x="35" y="2"/>
                        </a:cubicBezTo>
                        <a:cubicBezTo>
                          <a:pt x="33" y="1"/>
                          <a:pt x="32" y="2"/>
                          <a:pt x="31" y="2"/>
                        </a:cubicBezTo>
                        <a:cubicBezTo>
                          <a:pt x="29" y="2"/>
                          <a:pt x="28" y="2"/>
                          <a:pt x="27" y="2"/>
                        </a:cubicBezTo>
                        <a:cubicBezTo>
                          <a:pt x="24" y="2"/>
                          <a:pt x="21" y="1"/>
                          <a:pt x="17" y="1"/>
                        </a:cubicBezTo>
                        <a:cubicBezTo>
                          <a:pt x="15" y="1"/>
                          <a:pt x="11" y="0"/>
                          <a:pt x="8" y="0"/>
                        </a:cubicBezTo>
                        <a:cubicBezTo>
                          <a:pt x="7" y="1"/>
                          <a:pt x="4" y="2"/>
                          <a:pt x="2" y="3"/>
                        </a:cubicBezTo>
                        <a:cubicBezTo>
                          <a:pt x="0" y="4"/>
                          <a:pt x="1" y="5"/>
                          <a:pt x="2" y="6"/>
                        </a:cubicBezTo>
                        <a:cubicBezTo>
                          <a:pt x="2" y="8"/>
                          <a:pt x="2" y="9"/>
                          <a:pt x="2" y="11"/>
                        </a:cubicBezTo>
                        <a:cubicBezTo>
                          <a:pt x="3" y="11"/>
                          <a:pt x="5" y="10"/>
                          <a:pt x="5" y="10"/>
                        </a:cubicBezTo>
                        <a:cubicBezTo>
                          <a:pt x="6" y="10"/>
                          <a:pt x="5" y="12"/>
                          <a:pt x="7" y="12"/>
                        </a:cubicBezTo>
                        <a:cubicBezTo>
                          <a:pt x="9" y="12"/>
                          <a:pt x="10" y="11"/>
                          <a:pt x="12" y="11"/>
                        </a:cubicBezTo>
                        <a:cubicBezTo>
                          <a:pt x="14" y="10"/>
                          <a:pt x="16" y="13"/>
                          <a:pt x="14" y="14"/>
                        </a:cubicBezTo>
                        <a:cubicBezTo>
                          <a:pt x="12" y="16"/>
                          <a:pt x="13" y="17"/>
                          <a:pt x="13" y="20"/>
                        </a:cubicBezTo>
                        <a:cubicBezTo>
                          <a:pt x="12" y="21"/>
                          <a:pt x="13" y="24"/>
                          <a:pt x="12" y="25"/>
                        </a:cubicBezTo>
                        <a:cubicBezTo>
                          <a:pt x="9" y="25"/>
                          <a:pt x="10" y="26"/>
                          <a:pt x="12" y="28"/>
                        </a:cubicBezTo>
                        <a:cubicBezTo>
                          <a:pt x="13" y="29"/>
                          <a:pt x="10" y="31"/>
                          <a:pt x="10" y="33"/>
                        </a:cubicBezTo>
                        <a:cubicBezTo>
                          <a:pt x="12" y="35"/>
                          <a:pt x="10" y="36"/>
                          <a:pt x="10" y="38"/>
                        </a:cubicBezTo>
                        <a:cubicBezTo>
                          <a:pt x="13" y="37"/>
                          <a:pt x="15" y="42"/>
                          <a:pt x="17" y="44"/>
                        </a:cubicBezTo>
                        <a:cubicBezTo>
                          <a:pt x="17" y="45"/>
                          <a:pt x="19" y="46"/>
                          <a:pt x="20" y="45"/>
                        </a:cubicBezTo>
                        <a:cubicBezTo>
                          <a:pt x="20" y="45"/>
                          <a:pt x="21" y="44"/>
                          <a:pt x="21" y="43"/>
                        </a:cubicBezTo>
                        <a:cubicBezTo>
                          <a:pt x="22" y="43"/>
                          <a:pt x="24" y="42"/>
                          <a:pt x="24" y="42"/>
                        </a:cubicBezTo>
                        <a:cubicBezTo>
                          <a:pt x="28" y="41"/>
                          <a:pt x="32" y="42"/>
                          <a:pt x="36" y="41"/>
                        </a:cubicBezTo>
                        <a:cubicBezTo>
                          <a:pt x="37" y="40"/>
                          <a:pt x="37" y="39"/>
                          <a:pt x="39" y="38"/>
                        </a:cubicBezTo>
                        <a:cubicBezTo>
                          <a:pt x="41" y="37"/>
                          <a:pt x="42" y="36"/>
                          <a:pt x="43" y="35"/>
                        </a:cubicBezTo>
                        <a:cubicBezTo>
                          <a:pt x="44" y="32"/>
                          <a:pt x="45" y="31"/>
                          <a:pt x="47" y="30"/>
                        </a:cubicBezTo>
                        <a:cubicBezTo>
                          <a:pt x="48" y="29"/>
                          <a:pt x="46" y="27"/>
                          <a:pt x="45" y="26"/>
                        </a:cubicBezTo>
                        <a:cubicBezTo>
                          <a:pt x="45" y="25"/>
                          <a:pt x="47" y="22"/>
                          <a:pt x="48" y="21"/>
                        </a:cubicBezTo>
                        <a:cubicBezTo>
                          <a:pt x="48" y="21"/>
                          <a:pt x="49" y="20"/>
                          <a:pt x="50" y="19"/>
                        </a:cubicBezTo>
                        <a:cubicBezTo>
                          <a:pt x="50" y="19"/>
                          <a:pt x="50" y="17"/>
                          <a:pt x="51" y="17"/>
                        </a:cubicBezTo>
                        <a:cubicBezTo>
                          <a:pt x="54" y="15"/>
                          <a:pt x="57" y="14"/>
                          <a:pt x="60" y="13"/>
                        </a:cubicBezTo>
                        <a:cubicBezTo>
                          <a:pt x="61" y="12"/>
                          <a:pt x="63" y="11"/>
                          <a:pt x="63" y="9"/>
                        </a:cubicBezTo>
                        <a:cubicBezTo>
                          <a:pt x="62" y="7"/>
                          <a:pt x="60" y="9"/>
                          <a:pt x="58" y="8"/>
                        </a:cubicBezTo>
                        <a:cubicBezTo>
                          <a:pt x="55" y="8"/>
                          <a:pt x="60" y="9"/>
                          <a:pt x="58" y="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2" name="Freeform 728">
                    <a:extLst>
                      <a:ext uri="{FF2B5EF4-FFF2-40B4-BE49-F238E27FC236}">
                        <a16:creationId xmlns:a16="http://schemas.microsoft.com/office/drawing/2014/main" id="{B6E27523-F9B4-441D-89E2-8AA8444F90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5003" y="3473271"/>
                    <a:ext cx="74861" cy="141758"/>
                  </a:xfrm>
                  <a:custGeom>
                    <a:avLst/>
                    <a:gdLst>
                      <a:gd name="T0" fmla="*/ 11 w 16"/>
                      <a:gd name="T1" fmla="*/ 25 h 30"/>
                      <a:gd name="T2" fmla="*/ 11 w 16"/>
                      <a:gd name="T3" fmla="*/ 21 h 30"/>
                      <a:gd name="T4" fmla="*/ 10 w 16"/>
                      <a:gd name="T5" fmla="*/ 16 h 30"/>
                      <a:gd name="T6" fmla="*/ 12 w 16"/>
                      <a:gd name="T7" fmla="*/ 14 h 30"/>
                      <a:gd name="T8" fmla="*/ 13 w 16"/>
                      <a:gd name="T9" fmla="*/ 9 h 30"/>
                      <a:gd name="T10" fmla="*/ 14 w 16"/>
                      <a:gd name="T11" fmla="*/ 4 h 30"/>
                      <a:gd name="T12" fmla="*/ 12 w 16"/>
                      <a:gd name="T13" fmla="*/ 1 h 30"/>
                      <a:gd name="T14" fmla="*/ 7 w 16"/>
                      <a:gd name="T15" fmla="*/ 2 h 30"/>
                      <a:gd name="T16" fmla="*/ 5 w 16"/>
                      <a:gd name="T17" fmla="*/ 0 h 30"/>
                      <a:gd name="T18" fmla="*/ 4 w 16"/>
                      <a:gd name="T19" fmla="*/ 0 h 30"/>
                      <a:gd name="T20" fmla="*/ 3 w 16"/>
                      <a:gd name="T21" fmla="*/ 4 h 30"/>
                      <a:gd name="T22" fmla="*/ 3 w 16"/>
                      <a:gd name="T23" fmla="*/ 8 h 30"/>
                      <a:gd name="T24" fmla="*/ 2 w 16"/>
                      <a:gd name="T25" fmla="*/ 13 h 30"/>
                      <a:gd name="T26" fmla="*/ 0 w 16"/>
                      <a:gd name="T27" fmla="*/ 20 h 30"/>
                      <a:gd name="T28" fmla="*/ 2 w 16"/>
                      <a:gd name="T29" fmla="*/ 22 h 30"/>
                      <a:gd name="T30" fmla="*/ 2 w 16"/>
                      <a:gd name="T31" fmla="*/ 28 h 30"/>
                      <a:gd name="T32" fmla="*/ 6 w 16"/>
                      <a:gd name="T33" fmla="*/ 30 h 30"/>
                      <a:gd name="T34" fmla="*/ 11 w 16"/>
                      <a:gd name="T35" fmla="*/ 25 h 30"/>
                      <a:gd name="T36" fmla="*/ 11 w 16"/>
                      <a:gd name="T37" fmla="*/ 2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6" h="30">
                        <a:moveTo>
                          <a:pt x="11" y="25"/>
                        </a:moveTo>
                        <a:cubicBezTo>
                          <a:pt x="12" y="23"/>
                          <a:pt x="10" y="22"/>
                          <a:pt x="11" y="21"/>
                        </a:cubicBezTo>
                        <a:cubicBezTo>
                          <a:pt x="12" y="18"/>
                          <a:pt x="12" y="18"/>
                          <a:pt x="10" y="16"/>
                        </a:cubicBezTo>
                        <a:cubicBezTo>
                          <a:pt x="9" y="14"/>
                          <a:pt x="11" y="15"/>
                          <a:pt x="12" y="14"/>
                        </a:cubicBezTo>
                        <a:cubicBezTo>
                          <a:pt x="13" y="13"/>
                          <a:pt x="13" y="10"/>
                          <a:pt x="13" y="9"/>
                        </a:cubicBezTo>
                        <a:cubicBezTo>
                          <a:pt x="13" y="6"/>
                          <a:pt x="12" y="6"/>
                          <a:pt x="14" y="4"/>
                        </a:cubicBezTo>
                        <a:cubicBezTo>
                          <a:pt x="16" y="3"/>
                          <a:pt x="14" y="0"/>
                          <a:pt x="12" y="1"/>
                        </a:cubicBezTo>
                        <a:cubicBezTo>
                          <a:pt x="10" y="1"/>
                          <a:pt x="9" y="2"/>
                          <a:pt x="7" y="2"/>
                        </a:cubicBezTo>
                        <a:cubicBezTo>
                          <a:pt x="5" y="2"/>
                          <a:pt x="6" y="0"/>
                          <a:pt x="5" y="0"/>
                        </a:cubicBezTo>
                        <a:cubicBezTo>
                          <a:pt x="6" y="0"/>
                          <a:pt x="3" y="0"/>
                          <a:pt x="4" y="0"/>
                        </a:cubicBezTo>
                        <a:cubicBezTo>
                          <a:pt x="2" y="1"/>
                          <a:pt x="3" y="2"/>
                          <a:pt x="3" y="4"/>
                        </a:cubicBezTo>
                        <a:cubicBezTo>
                          <a:pt x="3" y="5"/>
                          <a:pt x="3" y="7"/>
                          <a:pt x="3" y="8"/>
                        </a:cubicBezTo>
                        <a:cubicBezTo>
                          <a:pt x="2" y="10"/>
                          <a:pt x="2" y="12"/>
                          <a:pt x="2" y="13"/>
                        </a:cubicBezTo>
                        <a:cubicBezTo>
                          <a:pt x="1" y="16"/>
                          <a:pt x="0" y="17"/>
                          <a:pt x="0" y="20"/>
                        </a:cubicBezTo>
                        <a:cubicBezTo>
                          <a:pt x="1" y="21"/>
                          <a:pt x="2" y="20"/>
                          <a:pt x="2" y="22"/>
                        </a:cubicBezTo>
                        <a:cubicBezTo>
                          <a:pt x="3" y="23"/>
                          <a:pt x="2" y="26"/>
                          <a:pt x="2" y="28"/>
                        </a:cubicBezTo>
                        <a:cubicBezTo>
                          <a:pt x="2" y="30"/>
                          <a:pt x="4" y="30"/>
                          <a:pt x="6" y="30"/>
                        </a:cubicBezTo>
                        <a:cubicBezTo>
                          <a:pt x="10" y="30"/>
                          <a:pt x="9" y="27"/>
                          <a:pt x="11" y="25"/>
                        </a:cubicBezTo>
                        <a:cubicBezTo>
                          <a:pt x="12" y="23"/>
                          <a:pt x="10" y="26"/>
                          <a:pt x="11" y="2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3" name="Freeform 729">
                    <a:extLst>
                      <a:ext uri="{FF2B5EF4-FFF2-40B4-BE49-F238E27FC236}">
                        <a16:creationId xmlns:a16="http://schemas.microsoft.com/office/drawing/2014/main" id="{047627BD-E2B8-4918-950A-AA008DDB38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36512" y="4755451"/>
                    <a:ext cx="246881" cy="412529"/>
                  </a:xfrm>
                  <a:custGeom>
                    <a:avLst/>
                    <a:gdLst>
                      <a:gd name="T0" fmla="*/ 52 w 53"/>
                      <a:gd name="T1" fmla="*/ 23 h 88"/>
                      <a:gd name="T2" fmla="*/ 50 w 53"/>
                      <a:gd name="T3" fmla="*/ 3 h 88"/>
                      <a:gd name="T4" fmla="*/ 46 w 53"/>
                      <a:gd name="T5" fmla="*/ 3 h 88"/>
                      <a:gd name="T6" fmla="*/ 41 w 53"/>
                      <a:gd name="T7" fmla="*/ 6 h 88"/>
                      <a:gd name="T8" fmla="*/ 38 w 53"/>
                      <a:gd name="T9" fmla="*/ 7 h 88"/>
                      <a:gd name="T10" fmla="*/ 32 w 53"/>
                      <a:gd name="T11" fmla="*/ 7 h 88"/>
                      <a:gd name="T12" fmla="*/ 28 w 53"/>
                      <a:gd name="T13" fmla="*/ 7 h 88"/>
                      <a:gd name="T14" fmla="*/ 23 w 53"/>
                      <a:gd name="T15" fmla="*/ 7 h 88"/>
                      <a:gd name="T16" fmla="*/ 24 w 53"/>
                      <a:gd name="T17" fmla="*/ 18 h 88"/>
                      <a:gd name="T18" fmla="*/ 25 w 53"/>
                      <a:gd name="T19" fmla="*/ 20 h 88"/>
                      <a:gd name="T20" fmla="*/ 27 w 53"/>
                      <a:gd name="T21" fmla="*/ 22 h 88"/>
                      <a:gd name="T22" fmla="*/ 27 w 53"/>
                      <a:gd name="T23" fmla="*/ 28 h 88"/>
                      <a:gd name="T24" fmla="*/ 25 w 53"/>
                      <a:gd name="T25" fmla="*/ 31 h 88"/>
                      <a:gd name="T26" fmla="*/ 24 w 53"/>
                      <a:gd name="T27" fmla="*/ 35 h 88"/>
                      <a:gd name="T28" fmla="*/ 20 w 53"/>
                      <a:gd name="T29" fmla="*/ 31 h 88"/>
                      <a:gd name="T30" fmla="*/ 21 w 53"/>
                      <a:gd name="T31" fmla="*/ 25 h 88"/>
                      <a:gd name="T32" fmla="*/ 16 w 53"/>
                      <a:gd name="T33" fmla="*/ 22 h 88"/>
                      <a:gd name="T34" fmla="*/ 13 w 53"/>
                      <a:gd name="T35" fmla="*/ 20 h 88"/>
                      <a:gd name="T36" fmla="*/ 2 w 53"/>
                      <a:gd name="T37" fmla="*/ 24 h 88"/>
                      <a:gd name="T38" fmla="*/ 0 w 53"/>
                      <a:gd name="T39" fmla="*/ 26 h 88"/>
                      <a:gd name="T40" fmla="*/ 1 w 53"/>
                      <a:gd name="T41" fmla="*/ 30 h 88"/>
                      <a:gd name="T42" fmla="*/ 12 w 53"/>
                      <a:gd name="T43" fmla="*/ 35 h 88"/>
                      <a:gd name="T44" fmla="*/ 13 w 53"/>
                      <a:gd name="T45" fmla="*/ 44 h 88"/>
                      <a:gd name="T46" fmla="*/ 12 w 53"/>
                      <a:gd name="T47" fmla="*/ 52 h 88"/>
                      <a:gd name="T48" fmla="*/ 6 w 53"/>
                      <a:gd name="T49" fmla="*/ 62 h 88"/>
                      <a:gd name="T50" fmla="*/ 6 w 53"/>
                      <a:gd name="T51" fmla="*/ 69 h 88"/>
                      <a:gd name="T52" fmla="*/ 8 w 53"/>
                      <a:gd name="T53" fmla="*/ 78 h 88"/>
                      <a:gd name="T54" fmla="*/ 9 w 53"/>
                      <a:gd name="T55" fmla="*/ 87 h 88"/>
                      <a:gd name="T56" fmla="*/ 12 w 53"/>
                      <a:gd name="T57" fmla="*/ 86 h 88"/>
                      <a:gd name="T58" fmla="*/ 13 w 53"/>
                      <a:gd name="T59" fmla="*/ 83 h 88"/>
                      <a:gd name="T60" fmla="*/ 11 w 53"/>
                      <a:gd name="T61" fmla="*/ 83 h 88"/>
                      <a:gd name="T62" fmla="*/ 16 w 53"/>
                      <a:gd name="T63" fmla="*/ 77 h 88"/>
                      <a:gd name="T64" fmla="*/ 25 w 53"/>
                      <a:gd name="T65" fmla="*/ 72 h 88"/>
                      <a:gd name="T66" fmla="*/ 25 w 53"/>
                      <a:gd name="T67" fmla="*/ 64 h 88"/>
                      <a:gd name="T68" fmla="*/ 21 w 53"/>
                      <a:gd name="T69" fmla="*/ 48 h 88"/>
                      <a:gd name="T70" fmla="*/ 24 w 53"/>
                      <a:gd name="T71" fmla="*/ 48 h 88"/>
                      <a:gd name="T72" fmla="*/ 29 w 53"/>
                      <a:gd name="T73" fmla="*/ 44 h 88"/>
                      <a:gd name="T74" fmla="*/ 35 w 53"/>
                      <a:gd name="T75" fmla="*/ 38 h 88"/>
                      <a:gd name="T76" fmla="*/ 40 w 53"/>
                      <a:gd name="T77" fmla="*/ 36 h 88"/>
                      <a:gd name="T78" fmla="*/ 46 w 53"/>
                      <a:gd name="T79" fmla="*/ 32 h 88"/>
                      <a:gd name="T80" fmla="*/ 52 w 53"/>
                      <a:gd name="T81" fmla="*/ 23 h 88"/>
                      <a:gd name="T82" fmla="*/ 52 w 53"/>
                      <a:gd name="T83" fmla="*/ 23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53" h="88">
                        <a:moveTo>
                          <a:pt x="52" y="23"/>
                        </a:moveTo>
                        <a:cubicBezTo>
                          <a:pt x="49" y="17"/>
                          <a:pt x="50" y="9"/>
                          <a:pt x="50" y="3"/>
                        </a:cubicBezTo>
                        <a:cubicBezTo>
                          <a:pt x="50" y="0"/>
                          <a:pt x="48" y="2"/>
                          <a:pt x="46" y="3"/>
                        </a:cubicBezTo>
                        <a:cubicBezTo>
                          <a:pt x="45" y="4"/>
                          <a:pt x="43" y="6"/>
                          <a:pt x="41" y="6"/>
                        </a:cubicBezTo>
                        <a:cubicBezTo>
                          <a:pt x="40" y="6"/>
                          <a:pt x="38" y="5"/>
                          <a:pt x="38" y="7"/>
                        </a:cubicBezTo>
                        <a:cubicBezTo>
                          <a:pt x="36" y="10"/>
                          <a:pt x="34" y="7"/>
                          <a:pt x="32" y="7"/>
                        </a:cubicBezTo>
                        <a:cubicBezTo>
                          <a:pt x="30" y="7"/>
                          <a:pt x="30" y="9"/>
                          <a:pt x="28" y="7"/>
                        </a:cubicBezTo>
                        <a:cubicBezTo>
                          <a:pt x="27" y="7"/>
                          <a:pt x="24" y="7"/>
                          <a:pt x="23" y="7"/>
                        </a:cubicBezTo>
                        <a:cubicBezTo>
                          <a:pt x="20" y="7"/>
                          <a:pt x="21" y="16"/>
                          <a:pt x="24" y="18"/>
                        </a:cubicBezTo>
                        <a:cubicBezTo>
                          <a:pt x="24" y="18"/>
                          <a:pt x="24" y="20"/>
                          <a:pt x="25" y="20"/>
                        </a:cubicBezTo>
                        <a:cubicBezTo>
                          <a:pt x="25" y="21"/>
                          <a:pt x="26" y="21"/>
                          <a:pt x="27" y="22"/>
                        </a:cubicBezTo>
                        <a:cubicBezTo>
                          <a:pt x="27" y="24"/>
                          <a:pt x="27" y="27"/>
                          <a:pt x="27" y="28"/>
                        </a:cubicBezTo>
                        <a:cubicBezTo>
                          <a:pt x="27" y="30"/>
                          <a:pt x="28" y="31"/>
                          <a:pt x="25" y="31"/>
                        </a:cubicBezTo>
                        <a:cubicBezTo>
                          <a:pt x="24" y="31"/>
                          <a:pt x="24" y="34"/>
                          <a:pt x="24" y="35"/>
                        </a:cubicBezTo>
                        <a:cubicBezTo>
                          <a:pt x="23" y="34"/>
                          <a:pt x="21" y="32"/>
                          <a:pt x="20" y="31"/>
                        </a:cubicBezTo>
                        <a:cubicBezTo>
                          <a:pt x="19" y="29"/>
                          <a:pt x="21" y="27"/>
                          <a:pt x="21" y="25"/>
                        </a:cubicBezTo>
                        <a:cubicBezTo>
                          <a:pt x="22" y="20"/>
                          <a:pt x="19" y="24"/>
                          <a:pt x="16" y="22"/>
                        </a:cubicBezTo>
                        <a:cubicBezTo>
                          <a:pt x="15" y="21"/>
                          <a:pt x="15" y="19"/>
                          <a:pt x="13" y="20"/>
                        </a:cubicBezTo>
                        <a:cubicBezTo>
                          <a:pt x="9" y="22"/>
                          <a:pt x="6" y="23"/>
                          <a:pt x="2" y="24"/>
                        </a:cubicBezTo>
                        <a:cubicBezTo>
                          <a:pt x="1" y="25"/>
                          <a:pt x="0" y="25"/>
                          <a:pt x="0" y="26"/>
                        </a:cubicBezTo>
                        <a:cubicBezTo>
                          <a:pt x="0" y="27"/>
                          <a:pt x="1" y="29"/>
                          <a:pt x="1" y="30"/>
                        </a:cubicBezTo>
                        <a:cubicBezTo>
                          <a:pt x="4" y="30"/>
                          <a:pt x="12" y="32"/>
                          <a:pt x="12" y="35"/>
                        </a:cubicBezTo>
                        <a:cubicBezTo>
                          <a:pt x="13" y="38"/>
                          <a:pt x="13" y="41"/>
                          <a:pt x="13" y="44"/>
                        </a:cubicBezTo>
                        <a:cubicBezTo>
                          <a:pt x="12" y="46"/>
                          <a:pt x="14" y="49"/>
                          <a:pt x="12" y="52"/>
                        </a:cubicBezTo>
                        <a:cubicBezTo>
                          <a:pt x="10" y="55"/>
                          <a:pt x="8" y="59"/>
                          <a:pt x="6" y="62"/>
                        </a:cubicBezTo>
                        <a:cubicBezTo>
                          <a:pt x="4" y="64"/>
                          <a:pt x="6" y="68"/>
                          <a:pt x="6" y="69"/>
                        </a:cubicBezTo>
                        <a:cubicBezTo>
                          <a:pt x="8" y="73"/>
                          <a:pt x="8" y="75"/>
                          <a:pt x="8" y="78"/>
                        </a:cubicBezTo>
                        <a:cubicBezTo>
                          <a:pt x="8" y="81"/>
                          <a:pt x="8" y="84"/>
                          <a:pt x="9" y="87"/>
                        </a:cubicBezTo>
                        <a:cubicBezTo>
                          <a:pt x="9" y="88"/>
                          <a:pt x="12" y="87"/>
                          <a:pt x="12" y="86"/>
                        </a:cubicBezTo>
                        <a:cubicBezTo>
                          <a:pt x="13" y="85"/>
                          <a:pt x="13" y="83"/>
                          <a:pt x="13" y="83"/>
                        </a:cubicBezTo>
                        <a:cubicBezTo>
                          <a:pt x="12" y="83"/>
                          <a:pt x="11" y="83"/>
                          <a:pt x="11" y="83"/>
                        </a:cubicBezTo>
                        <a:cubicBezTo>
                          <a:pt x="11" y="80"/>
                          <a:pt x="14" y="78"/>
                          <a:pt x="16" y="77"/>
                        </a:cubicBezTo>
                        <a:cubicBezTo>
                          <a:pt x="19" y="76"/>
                          <a:pt x="23" y="75"/>
                          <a:pt x="25" y="72"/>
                        </a:cubicBezTo>
                        <a:cubicBezTo>
                          <a:pt x="25" y="71"/>
                          <a:pt x="25" y="66"/>
                          <a:pt x="25" y="64"/>
                        </a:cubicBezTo>
                        <a:cubicBezTo>
                          <a:pt x="25" y="62"/>
                          <a:pt x="21" y="48"/>
                          <a:pt x="21" y="48"/>
                        </a:cubicBezTo>
                        <a:cubicBezTo>
                          <a:pt x="22" y="47"/>
                          <a:pt x="22" y="50"/>
                          <a:pt x="24" y="48"/>
                        </a:cubicBezTo>
                        <a:cubicBezTo>
                          <a:pt x="26" y="46"/>
                          <a:pt x="27" y="45"/>
                          <a:pt x="29" y="44"/>
                        </a:cubicBezTo>
                        <a:cubicBezTo>
                          <a:pt x="31" y="43"/>
                          <a:pt x="32" y="37"/>
                          <a:pt x="35" y="38"/>
                        </a:cubicBezTo>
                        <a:cubicBezTo>
                          <a:pt x="36" y="38"/>
                          <a:pt x="38" y="36"/>
                          <a:pt x="40" y="36"/>
                        </a:cubicBezTo>
                        <a:cubicBezTo>
                          <a:pt x="42" y="35"/>
                          <a:pt x="44" y="34"/>
                          <a:pt x="46" y="32"/>
                        </a:cubicBezTo>
                        <a:cubicBezTo>
                          <a:pt x="47" y="31"/>
                          <a:pt x="53" y="25"/>
                          <a:pt x="52" y="23"/>
                        </a:cubicBezTo>
                        <a:cubicBezTo>
                          <a:pt x="51" y="22"/>
                          <a:pt x="52" y="24"/>
                          <a:pt x="52" y="2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4" name="Freeform 730">
                    <a:extLst>
                      <a:ext uri="{FF2B5EF4-FFF2-40B4-BE49-F238E27FC236}">
                        <a16:creationId xmlns:a16="http://schemas.microsoft.com/office/drawing/2014/main" id="{0A1BA7FC-11C5-44FD-956C-B671916FA3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259" y="4742709"/>
                    <a:ext cx="74861" cy="176799"/>
                  </a:xfrm>
                  <a:custGeom>
                    <a:avLst/>
                    <a:gdLst>
                      <a:gd name="T0" fmla="*/ 4 w 16"/>
                      <a:gd name="T1" fmla="*/ 25 h 38"/>
                      <a:gd name="T2" fmla="*/ 9 w 16"/>
                      <a:gd name="T3" fmla="*/ 26 h 38"/>
                      <a:gd name="T4" fmla="*/ 8 w 16"/>
                      <a:gd name="T5" fmla="*/ 31 h 38"/>
                      <a:gd name="T6" fmla="*/ 12 w 16"/>
                      <a:gd name="T7" fmla="*/ 38 h 38"/>
                      <a:gd name="T8" fmla="*/ 12 w 16"/>
                      <a:gd name="T9" fmla="*/ 34 h 38"/>
                      <a:gd name="T10" fmla="*/ 15 w 16"/>
                      <a:gd name="T11" fmla="*/ 33 h 38"/>
                      <a:gd name="T12" fmla="*/ 15 w 16"/>
                      <a:gd name="T13" fmla="*/ 27 h 38"/>
                      <a:gd name="T14" fmla="*/ 12 w 16"/>
                      <a:gd name="T15" fmla="*/ 22 h 38"/>
                      <a:gd name="T16" fmla="*/ 8 w 16"/>
                      <a:gd name="T17" fmla="*/ 20 h 38"/>
                      <a:gd name="T18" fmla="*/ 8 w 16"/>
                      <a:gd name="T19" fmla="*/ 16 h 38"/>
                      <a:gd name="T20" fmla="*/ 7 w 16"/>
                      <a:gd name="T21" fmla="*/ 14 h 38"/>
                      <a:gd name="T22" fmla="*/ 8 w 16"/>
                      <a:gd name="T23" fmla="*/ 8 h 38"/>
                      <a:gd name="T24" fmla="*/ 7 w 16"/>
                      <a:gd name="T25" fmla="*/ 3 h 38"/>
                      <a:gd name="T26" fmla="*/ 7 w 16"/>
                      <a:gd name="T27" fmla="*/ 1 h 38"/>
                      <a:gd name="T28" fmla="*/ 2 w 16"/>
                      <a:gd name="T29" fmla="*/ 0 h 38"/>
                      <a:gd name="T30" fmla="*/ 4 w 16"/>
                      <a:gd name="T31" fmla="*/ 6 h 38"/>
                      <a:gd name="T32" fmla="*/ 4 w 16"/>
                      <a:gd name="T33" fmla="*/ 14 h 38"/>
                      <a:gd name="T34" fmla="*/ 2 w 16"/>
                      <a:gd name="T35" fmla="*/ 16 h 38"/>
                      <a:gd name="T36" fmla="*/ 1 w 16"/>
                      <a:gd name="T37" fmla="*/ 20 h 38"/>
                      <a:gd name="T38" fmla="*/ 4 w 16"/>
                      <a:gd name="T39" fmla="*/ 25 h 38"/>
                      <a:gd name="T40" fmla="*/ 4 w 16"/>
                      <a:gd name="T41" fmla="*/ 2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" h="38">
                        <a:moveTo>
                          <a:pt x="4" y="25"/>
                        </a:moveTo>
                        <a:cubicBezTo>
                          <a:pt x="6" y="26"/>
                          <a:pt x="9" y="24"/>
                          <a:pt x="9" y="26"/>
                        </a:cubicBezTo>
                        <a:cubicBezTo>
                          <a:pt x="10" y="28"/>
                          <a:pt x="9" y="29"/>
                          <a:pt x="8" y="31"/>
                        </a:cubicBezTo>
                        <a:cubicBezTo>
                          <a:pt x="6" y="33"/>
                          <a:pt x="10" y="36"/>
                          <a:pt x="12" y="38"/>
                        </a:cubicBezTo>
                        <a:cubicBezTo>
                          <a:pt x="13" y="37"/>
                          <a:pt x="12" y="35"/>
                          <a:pt x="12" y="34"/>
                        </a:cubicBezTo>
                        <a:cubicBezTo>
                          <a:pt x="13" y="33"/>
                          <a:pt x="16" y="35"/>
                          <a:pt x="15" y="33"/>
                        </a:cubicBezTo>
                        <a:cubicBezTo>
                          <a:pt x="15" y="31"/>
                          <a:pt x="15" y="29"/>
                          <a:pt x="15" y="27"/>
                        </a:cubicBezTo>
                        <a:cubicBezTo>
                          <a:pt x="14" y="25"/>
                          <a:pt x="13" y="24"/>
                          <a:pt x="12" y="22"/>
                        </a:cubicBezTo>
                        <a:cubicBezTo>
                          <a:pt x="11" y="25"/>
                          <a:pt x="8" y="21"/>
                          <a:pt x="8" y="20"/>
                        </a:cubicBezTo>
                        <a:cubicBezTo>
                          <a:pt x="8" y="18"/>
                          <a:pt x="8" y="17"/>
                          <a:pt x="8" y="16"/>
                        </a:cubicBezTo>
                        <a:cubicBezTo>
                          <a:pt x="8" y="14"/>
                          <a:pt x="8" y="15"/>
                          <a:pt x="7" y="14"/>
                        </a:cubicBezTo>
                        <a:cubicBezTo>
                          <a:pt x="6" y="14"/>
                          <a:pt x="8" y="8"/>
                          <a:pt x="8" y="8"/>
                        </a:cubicBezTo>
                        <a:cubicBezTo>
                          <a:pt x="8" y="6"/>
                          <a:pt x="7" y="5"/>
                          <a:pt x="7" y="3"/>
                        </a:cubicBezTo>
                        <a:cubicBezTo>
                          <a:pt x="6" y="2"/>
                          <a:pt x="5" y="0"/>
                          <a:pt x="7" y="1"/>
                        </a:cubicBezTo>
                        <a:cubicBezTo>
                          <a:pt x="6" y="0"/>
                          <a:pt x="3" y="0"/>
                          <a:pt x="2" y="0"/>
                        </a:cubicBezTo>
                        <a:cubicBezTo>
                          <a:pt x="2" y="1"/>
                          <a:pt x="6" y="5"/>
                          <a:pt x="4" y="6"/>
                        </a:cubicBezTo>
                        <a:cubicBezTo>
                          <a:pt x="1" y="7"/>
                          <a:pt x="2" y="12"/>
                          <a:pt x="4" y="14"/>
                        </a:cubicBezTo>
                        <a:cubicBezTo>
                          <a:pt x="4" y="15"/>
                          <a:pt x="2" y="15"/>
                          <a:pt x="2" y="16"/>
                        </a:cubicBezTo>
                        <a:cubicBezTo>
                          <a:pt x="1" y="16"/>
                          <a:pt x="1" y="19"/>
                          <a:pt x="1" y="20"/>
                        </a:cubicBezTo>
                        <a:cubicBezTo>
                          <a:pt x="0" y="22"/>
                          <a:pt x="3" y="24"/>
                          <a:pt x="4" y="25"/>
                        </a:cubicBezTo>
                        <a:cubicBezTo>
                          <a:pt x="5" y="26"/>
                          <a:pt x="4" y="24"/>
                          <a:pt x="4" y="2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5" name="Freeform 731">
                    <a:extLst>
                      <a:ext uri="{FF2B5EF4-FFF2-40B4-BE49-F238E27FC236}">
                        <a16:creationId xmlns:a16="http://schemas.microsoft.com/office/drawing/2014/main" id="{48B4B34B-2F03-4F74-9CC1-19F36AFEEF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39008" y="4709261"/>
                    <a:ext cx="280328" cy="234139"/>
                  </a:xfrm>
                  <a:custGeom>
                    <a:avLst/>
                    <a:gdLst>
                      <a:gd name="T0" fmla="*/ 56 w 60"/>
                      <a:gd name="T1" fmla="*/ 30 h 50"/>
                      <a:gd name="T2" fmla="*/ 55 w 60"/>
                      <a:gd name="T3" fmla="*/ 24 h 50"/>
                      <a:gd name="T4" fmla="*/ 57 w 60"/>
                      <a:gd name="T5" fmla="*/ 22 h 50"/>
                      <a:gd name="T6" fmla="*/ 57 w 60"/>
                      <a:gd name="T7" fmla="*/ 19 h 50"/>
                      <a:gd name="T8" fmla="*/ 58 w 60"/>
                      <a:gd name="T9" fmla="*/ 13 h 50"/>
                      <a:gd name="T10" fmla="*/ 56 w 60"/>
                      <a:gd name="T11" fmla="*/ 8 h 50"/>
                      <a:gd name="T12" fmla="*/ 51 w 60"/>
                      <a:gd name="T13" fmla="*/ 5 h 50"/>
                      <a:gd name="T14" fmla="*/ 48 w 60"/>
                      <a:gd name="T15" fmla="*/ 3 h 50"/>
                      <a:gd name="T16" fmla="*/ 45 w 60"/>
                      <a:gd name="T17" fmla="*/ 0 h 50"/>
                      <a:gd name="T18" fmla="*/ 38 w 60"/>
                      <a:gd name="T19" fmla="*/ 1 h 50"/>
                      <a:gd name="T20" fmla="*/ 34 w 60"/>
                      <a:gd name="T21" fmla="*/ 4 h 50"/>
                      <a:gd name="T22" fmla="*/ 35 w 60"/>
                      <a:gd name="T23" fmla="*/ 10 h 50"/>
                      <a:gd name="T24" fmla="*/ 33 w 60"/>
                      <a:gd name="T25" fmla="*/ 17 h 50"/>
                      <a:gd name="T26" fmla="*/ 37 w 60"/>
                      <a:gd name="T27" fmla="*/ 21 h 50"/>
                      <a:gd name="T28" fmla="*/ 40 w 60"/>
                      <a:gd name="T29" fmla="*/ 23 h 50"/>
                      <a:gd name="T30" fmla="*/ 39 w 60"/>
                      <a:gd name="T31" fmla="*/ 26 h 50"/>
                      <a:gd name="T32" fmla="*/ 35 w 60"/>
                      <a:gd name="T33" fmla="*/ 26 h 50"/>
                      <a:gd name="T34" fmla="*/ 31 w 60"/>
                      <a:gd name="T35" fmla="*/ 22 h 50"/>
                      <a:gd name="T36" fmla="*/ 27 w 60"/>
                      <a:gd name="T37" fmla="*/ 17 h 50"/>
                      <a:gd name="T38" fmla="*/ 20 w 60"/>
                      <a:gd name="T39" fmla="*/ 18 h 50"/>
                      <a:gd name="T40" fmla="*/ 16 w 60"/>
                      <a:gd name="T41" fmla="*/ 16 h 50"/>
                      <a:gd name="T42" fmla="*/ 14 w 60"/>
                      <a:gd name="T43" fmla="*/ 16 h 50"/>
                      <a:gd name="T44" fmla="*/ 11 w 60"/>
                      <a:gd name="T45" fmla="*/ 14 h 50"/>
                      <a:gd name="T46" fmla="*/ 11 w 60"/>
                      <a:gd name="T47" fmla="*/ 20 h 50"/>
                      <a:gd name="T48" fmla="*/ 10 w 60"/>
                      <a:gd name="T49" fmla="*/ 24 h 50"/>
                      <a:gd name="T50" fmla="*/ 2 w 60"/>
                      <a:gd name="T51" fmla="*/ 24 h 50"/>
                      <a:gd name="T52" fmla="*/ 1 w 60"/>
                      <a:gd name="T53" fmla="*/ 29 h 50"/>
                      <a:gd name="T54" fmla="*/ 3 w 60"/>
                      <a:gd name="T55" fmla="*/ 43 h 50"/>
                      <a:gd name="T56" fmla="*/ 8 w 60"/>
                      <a:gd name="T57" fmla="*/ 48 h 50"/>
                      <a:gd name="T58" fmla="*/ 16 w 60"/>
                      <a:gd name="T59" fmla="*/ 50 h 50"/>
                      <a:gd name="T60" fmla="*/ 18 w 60"/>
                      <a:gd name="T61" fmla="*/ 50 h 50"/>
                      <a:gd name="T62" fmla="*/ 22 w 60"/>
                      <a:gd name="T63" fmla="*/ 50 h 50"/>
                      <a:gd name="T64" fmla="*/ 28 w 60"/>
                      <a:gd name="T65" fmla="*/ 47 h 50"/>
                      <a:gd name="T66" fmla="*/ 31 w 60"/>
                      <a:gd name="T67" fmla="*/ 44 h 50"/>
                      <a:gd name="T68" fmla="*/ 35 w 60"/>
                      <a:gd name="T69" fmla="*/ 41 h 50"/>
                      <a:gd name="T70" fmla="*/ 37 w 60"/>
                      <a:gd name="T71" fmla="*/ 38 h 50"/>
                      <a:gd name="T72" fmla="*/ 43 w 60"/>
                      <a:gd name="T73" fmla="*/ 38 h 50"/>
                      <a:gd name="T74" fmla="*/ 42 w 60"/>
                      <a:gd name="T75" fmla="*/ 35 h 50"/>
                      <a:gd name="T76" fmla="*/ 46 w 60"/>
                      <a:gd name="T77" fmla="*/ 33 h 50"/>
                      <a:gd name="T78" fmla="*/ 56 w 60"/>
                      <a:gd name="T79" fmla="*/ 30 h 50"/>
                      <a:gd name="T80" fmla="*/ 56 w 60"/>
                      <a:gd name="T81" fmla="*/ 3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0" h="50">
                        <a:moveTo>
                          <a:pt x="56" y="30"/>
                        </a:moveTo>
                        <a:cubicBezTo>
                          <a:pt x="54" y="27"/>
                          <a:pt x="56" y="27"/>
                          <a:pt x="55" y="24"/>
                        </a:cubicBezTo>
                        <a:cubicBezTo>
                          <a:pt x="55" y="23"/>
                          <a:pt x="56" y="23"/>
                          <a:pt x="57" y="22"/>
                        </a:cubicBezTo>
                        <a:cubicBezTo>
                          <a:pt x="58" y="21"/>
                          <a:pt x="57" y="20"/>
                          <a:pt x="57" y="19"/>
                        </a:cubicBezTo>
                        <a:cubicBezTo>
                          <a:pt x="56" y="17"/>
                          <a:pt x="56" y="14"/>
                          <a:pt x="58" y="13"/>
                        </a:cubicBezTo>
                        <a:cubicBezTo>
                          <a:pt x="60" y="12"/>
                          <a:pt x="57" y="9"/>
                          <a:pt x="56" y="8"/>
                        </a:cubicBezTo>
                        <a:cubicBezTo>
                          <a:pt x="55" y="6"/>
                          <a:pt x="53" y="5"/>
                          <a:pt x="51" y="5"/>
                        </a:cubicBezTo>
                        <a:cubicBezTo>
                          <a:pt x="50" y="4"/>
                          <a:pt x="49" y="3"/>
                          <a:pt x="48" y="3"/>
                        </a:cubicBezTo>
                        <a:cubicBezTo>
                          <a:pt x="47" y="2"/>
                          <a:pt x="46" y="1"/>
                          <a:pt x="45" y="0"/>
                        </a:cubicBezTo>
                        <a:cubicBezTo>
                          <a:pt x="45" y="0"/>
                          <a:pt x="39" y="1"/>
                          <a:pt x="38" y="1"/>
                        </a:cubicBezTo>
                        <a:cubicBezTo>
                          <a:pt x="36" y="1"/>
                          <a:pt x="36" y="3"/>
                          <a:pt x="34" y="4"/>
                        </a:cubicBezTo>
                        <a:cubicBezTo>
                          <a:pt x="33" y="6"/>
                          <a:pt x="34" y="9"/>
                          <a:pt x="35" y="10"/>
                        </a:cubicBezTo>
                        <a:cubicBezTo>
                          <a:pt x="35" y="13"/>
                          <a:pt x="33" y="14"/>
                          <a:pt x="33" y="17"/>
                        </a:cubicBezTo>
                        <a:cubicBezTo>
                          <a:pt x="33" y="18"/>
                          <a:pt x="35" y="21"/>
                          <a:pt x="37" y="21"/>
                        </a:cubicBezTo>
                        <a:cubicBezTo>
                          <a:pt x="39" y="21"/>
                          <a:pt x="40" y="20"/>
                          <a:pt x="40" y="23"/>
                        </a:cubicBezTo>
                        <a:cubicBezTo>
                          <a:pt x="40" y="25"/>
                          <a:pt x="40" y="26"/>
                          <a:pt x="39" y="26"/>
                        </a:cubicBezTo>
                        <a:cubicBezTo>
                          <a:pt x="37" y="27"/>
                          <a:pt x="36" y="28"/>
                          <a:pt x="35" y="26"/>
                        </a:cubicBezTo>
                        <a:cubicBezTo>
                          <a:pt x="34" y="24"/>
                          <a:pt x="33" y="22"/>
                          <a:pt x="31" y="22"/>
                        </a:cubicBezTo>
                        <a:cubicBezTo>
                          <a:pt x="29" y="21"/>
                          <a:pt x="28" y="19"/>
                          <a:pt x="27" y="17"/>
                        </a:cubicBezTo>
                        <a:cubicBezTo>
                          <a:pt x="25" y="21"/>
                          <a:pt x="23" y="19"/>
                          <a:pt x="20" y="18"/>
                        </a:cubicBezTo>
                        <a:cubicBezTo>
                          <a:pt x="18" y="18"/>
                          <a:pt x="18" y="16"/>
                          <a:pt x="16" y="16"/>
                        </a:cubicBezTo>
                        <a:cubicBezTo>
                          <a:pt x="16" y="16"/>
                          <a:pt x="15" y="17"/>
                          <a:pt x="14" y="16"/>
                        </a:cubicBezTo>
                        <a:cubicBezTo>
                          <a:pt x="13" y="16"/>
                          <a:pt x="13" y="14"/>
                          <a:pt x="11" y="14"/>
                        </a:cubicBezTo>
                        <a:cubicBezTo>
                          <a:pt x="11" y="16"/>
                          <a:pt x="11" y="18"/>
                          <a:pt x="11" y="20"/>
                        </a:cubicBezTo>
                        <a:cubicBezTo>
                          <a:pt x="11" y="22"/>
                          <a:pt x="12" y="24"/>
                          <a:pt x="10" y="24"/>
                        </a:cubicBezTo>
                        <a:cubicBezTo>
                          <a:pt x="7" y="24"/>
                          <a:pt x="4" y="24"/>
                          <a:pt x="2" y="24"/>
                        </a:cubicBezTo>
                        <a:cubicBezTo>
                          <a:pt x="1" y="24"/>
                          <a:pt x="1" y="28"/>
                          <a:pt x="1" y="29"/>
                        </a:cubicBezTo>
                        <a:cubicBezTo>
                          <a:pt x="1" y="33"/>
                          <a:pt x="0" y="40"/>
                          <a:pt x="3" y="43"/>
                        </a:cubicBezTo>
                        <a:cubicBezTo>
                          <a:pt x="4" y="44"/>
                          <a:pt x="7" y="48"/>
                          <a:pt x="8" y="48"/>
                        </a:cubicBezTo>
                        <a:cubicBezTo>
                          <a:pt x="10" y="47"/>
                          <a:pt x="19" y="47"/>
                          <a:pt x="16" y="50"/>
                        </a:cubicBezTo>
                        <a:cubicBezTo>
                          <a:pt x="18" y="50"/>
                          <a:pt x="17" y="50"/>
                          <a:pt x="18" y="50"/>
                        </a:cubicBezTo>
                        <a:cubicBezTo>
                          <a:pt x="20" y="49"/>
                          <a:pt x="21" y="50"/>
                          <a:pt x="22" y="50"/>
                        </a:cubicBezTo>
                        <a:cubicBezTo>
                          <a:pt x="25" y="50"/>
                          <a:pt x="27" y="50"/>
                          <a:pt x="28" y="47"/>
                        </a:cubicBezTo>
                        <a:cubicBezTo>
                          <a:pt x="29" y="46"/>
                          <a:pt x="30" y="45"/>
                          <a:pt x="31" y="44"/>
                        </a:cubicBezTo>
                        <a:cubicBezTo>
                          <a:pt x="32" y="43"/>
                          <a:pt x="34" y="43"/>
                          <a:pt x="35" y="41"/>
                        </a:cubicBezTo>
                        <a:cubicBezTo>
                          <a:pt x="36" y="40"/>
                          <a:pt x="36" y="39"/>
                          <a:pt x="37" y="38"/>
                        </a:cubicBezTo>
                        <a:cubicBezTo>
                          <a:pt x="39" y="38"/>
                          <a:pt x="41" y="38"/>
                          <a:pt x="43" y="38"/>
                        </a:cubicBezTo>
                        <a:cubicBezTo>
                          <a:pt x="42" y="37"/>
                          <a:pt x="42" y="35"/>
                          <a:pt x="42" y="35"/>
                        </a:cubicBezTo>
                        <a:cubicBezTo>
                          <a:pt x="44" y="34"/>
                          <a:pt x="45" y="34"/>
                          <a:pt x="46" y="33"/>
                        </a:cubicBezTo>
                        <a:cubicBezTo>
                          <a:pt x="49" y="32"/>
                          <a:pt x="53" y="31"/>
                          <a:pt x="56" y="30"/>
                        </a:cubicBezTo>
                        <a:cubicBezTo>
                          <a:pt x="55" y="29"/>
                          <a:pt x="55" y="30"/>
                          <a:pt x="56" y="3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6" name="Freeform 732">
                    <a:extLst>
                      <a:ext uri="{FF2B5EF4-FFF2-40B4-BE49-F238E27FC236}">
                        <a16:creationId xmlns:a16="http://schemas.microsoft.com/office/drawing/2014/main" id="{4E4046A1-C201-471D-B053-65F780B021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5578" y="4919507"/>
                    <a:ext cx="297849" cy="294664"/>
                  </a:xfrm>
                  <a:custGeom>
                    <a:avLst/>
                    <a:gdLst>
                      <a:gd name="T0" fmla="*/ 33 w 64"/>
                      <a:gd name="T1" fmla="*/ 5 h 63"/>
                      <a:gd name="T2" fmla="*/ 31 w 64"/>
                      <a:gd name="T3" fmla="*/ 2 h 63"/>
                      <a:gd name="T4" fmla="*/ 28 w 64"/>
                      <a:gd name="T5" fmla="*/ 2 h 63"/>
                      <a:gd name="T6" fmla="*/ 18 w 64"/>
                      <a:gd name="T7" fmla="*/ 2 h 63"/>
                      <a:gd name="T8" fmla="*/ 10 w 64"/>
                      <a:gd name="T9" fmla="*/ 2 h 63"/>
                      <a:gd name="T10" fmla="*/ 7 w 64"/>
                      <a:gd name="T11" fmla="*/ 0 h 63"/>
                      <a:gd name="T12" fmla="*/ 4 w 64"/>
                      <a:gd name="T13" fmla="*/ 2 h 63"/>
                      <a:gd name="T14" fmla="*/ 1 w 64"/>
                      <a:gd name="T15" fmla="*/ 2 h 63"/>
                      <a:gd name="T16" fmla="*/ 6 w 64"/>
                      <a:gd name="T17" fmla="*/ 14 h 63"/>
                      <a:gd name="T18" fmla="*/ 9 w 64"/>
                      <a:gd name="T19" fmla="*/ 21 h 63"/>
                      <a:gd name="T20" fmla="*/ 13 w 64"/>
                      <a:gd name="T21" fmla="*/ 29 h 63"/>
                      <a:gd name="T22" fmla="*/ 13 w 64"/>
                      <a:gd name="T23" fmla="*/ 34 h 63"/>
                      <a:gd name="T24" fmla="*/ 14 w 64"/>
                      <a:gd name="T25" fmla="*/ 42 h 63"/>
                      <a:gd name="T26" fmla="*/ 16 w 64"/>
                      <a:gd name="T27" fmla="*/ 51 h 63"/>
                      <a:gd name="T28" fmla="*/ 22 w 64"/>
                      <a:gd name="T29" fmla="*/ 61 h 63"/>
                      <a:gd name="T30" fmla="*/ 28 w 64"/>
                      <a:gd name="T31" fmla="*/ 62 h 63"/>
                      <a:gd name="T32" fmla="*/ 33 w 64"/>
                      <a:gd name="T33" fmla="*/ 62 h 63"/>
                      <a:gd name="T34" fmla="*/ 38 w 64"/>
                      <a:gd name="T35" fmla="*/ 58 h 63"/>
                      <a:gd name="T36" fmla="*/ 38 w 64"/>
                      <a:gd name="T37" fmla="*/ 40 h 63"/>
                      <a:gd name="T38" fmla="*/ 38 w 64"/>
                      <a:gd name="T39" fmla="*/ 28 h 63"/>
                      <a:gd name="T40" fmla="*/ 39 w 64"/>
                      <a:gd name="T41" fmla="*/ 26 h 63"/>
                      <a:gd name="T42" fmla="*/ 43 w 64"/>
                      <a:gd name="T43" fmla="*/ 26 h 63"/>
                      <a:gd name="T44" fmla="*/ 43 w 64"/>
                      <a:gd name="T45" fmla="*/ 7 h 63"/>
                      <a:gd name="T46" fmla="*/ 51 w 64"/>
                      <a:gd name="T47" fmla="*/ 6 h 63"/>
                      <a:gd name="T48" fmla="*/ 53 w 64"/>
                      <a:gd name="T49" fmla="*/ 5 h 63"/>
                      <a:gd name="T50" fmla="*/ 56 w 64"/>
                      <a:gd name="T51" fmla="*/ 8 h 63"/>
                      <a:gd name="T52" fmla="*/ 58 w 64"/>
                      <a:gd name="T53" fmla="*/ 6 h 63"/>
                      <a:gd name="T54" fmla="*/ 62 w 64"/>
                      <a:gd name="T55" fmla="*/ 5 h 63"/>
                      <a:gd name="T56" fmla="*/ 59 w 64"/>
                      <a:gd name="T57" fmla="*/ 2 h 63"/>
                      <a:gd name="T58" fmla="*/ 45 w 64"/>
                      <a:gd name="T59" fmla="*/ 5 h 63"/>
                      <a:gd name="T60" fmla="*/ 33 w 64"/>
                      <a:gd name="T61" fmla="*/ 5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64" h="63">
                        <a:moveTo>
                          <a:pt x="33" y="5"/>
                        </a:moveTo>
                        <a:cubicBezTo>
                          <a:pt x="32" y="5"/>
                          <a:pt x="31" y="2"/>
                          <a:pt x="31" y="2"/>
                        </a:cubicBezTo>
                        <a:cubicBezTo>
                          <a:pt x="30" y="2"/>
                          <a:pt x="29" y="2"/>
                          <a:pt x="28" y="2"/>
                        </a:cubicBezTo>
                        <a:cubicBezTo>
                          <a:pt x="25" y="2"/>
                          <a:pt x="21" y="2"/>
                          <a:pt x="18" y="2"/>
                        </a:cubicBezTo>
                        <a:cubicBezTo>
                          <a:pt x="15" y="2"/>
                          <a:pt x="13" y="2"/>
                          <a:pt x="10" y="2"/>
                        </a:cubicBezTo>
                        <a:cubicBezTo>
                          <a:pt x="9" y="2"/>
                          <a:pt x="9" y="0"/>
                          <a:pt x="7" y="0"/>
                        </a:cubicBezTo>
                        <a:cubicBezTo>
                          <a:pt x="6" y="0"/>
                          <a:pt x="5" y="2"/>
                          <a:pt x="4" y="2"/>
                        </a:cubicBezTo>
                        <a:cubicBezTo>
                          <a:pt x="3" y="2"/>
                          <a:pt x="2" y="2"/>
                          <a:pt x="1" y="2"/>
                        </a:cubicBezTo>
                        <a:cubicBezTo>
                          <a:pt x="0" y="7"/>
                          <a:pt x="4" y="9"/>
                          <a:pt x="6" y="14"/>
                        </a:cubicBezTo>
                        <a:cubicBezTo>
                          <a:pt x="7" y="16"/>
                          <a:pt x="8" y="19"/>
                          <a:pt x="9" y="21"/>
                        </a:cubicBezTo>
                        <a:cubicBezTo>
                          <a:pt x="10" y="24"/>
                          <a:pt x="12" y="26"/>
                          <a:pt x="13" y="29"/>
                        </a:cubicBezTo>
                        <a:cubicBezTo>
                          <a:pt x="13" y="30"/>
                          <a:pt x="13" y="33"/>
                          <a:pt x="13" y="34"/>
                        </a:cubicBezTo>
                        <a:cubicBezTo>
                          <a:pt x="13" y="37"/>
                          <a:pt x="14" y="39"/>
                          <a:pt x="14" y="42"/>
                        </a:cubicBezTo>
                        <a:cubicBezTo>
                          <a:pt x="15" y="45"/>
                          <a:pt x="15" y="48"/>
                          <a:pt x="16" y="51"/>
                        </a:cubicBezTo>
                        <a:cubicBezTo>
                          <a:pt x="17" y="55"/>
                          <a:pt x="20" y="58"/>
                          <a:pt x="22" y="61"/>
                        </a:cubicBezTo>
                        <a:cubicBezTo>
                          <a:pt x="25" y="58"/>
                          <a:pt x="25" y="60"/>
                          <a:pt x="28" y="62"/>
                        </a:cubicBezTo>
                        <a:cubicBezTo>
                          <a:pt x="29" y="63"/>
                          <a:pt x="32" y="63"/>
                          <a:pt x="33" y="62"/>
                        </a:cubicBezTo>
                        <a:cubicBezTo>
                          <a:pt x="36" y="62"/>
                          <a:pt x="38" y="61"/>
                          <a:pt x="38" y="58"/>
                        </a:cubicBezTo>
                        <a:cubicBezTo>
                          <a:pt x="38" y="52"/>
                          <a:pt x="38" y="46"/>
                          <a:pt x="38" y="40"/>
                        </a:cubicBezTo>
                        <a:cubicBezTo>
                          <a:pt x="38" y="36"/>
                          <a:pt x="38" y="32"/>
                          <a:pt x="38" y="28"/>
                        </a:cubicBezTo>
                        <a:cubicBezTo>
                          <a:pt x="38" y="27"/>
                          <a:pt x="38" y="26"/>
                          <a:pt x="39" y="26"/>
                        </a:cubicBezTo>
                        <a:cubicBezTo>
                          <a:pt x="39" y="26"/>
                          <a:pt x="43" y="26"/>
                          <a:pt x="43" y="26"/>
                        </a:cubicBezTo>
                        <a:cubicBezTo>
                          <a:pt x="43" y="20"/>
                          <a:pt x="43" y="13"/>
                          <a:pt x="43" y="7"/>
                        </a:cubicBezTo>
                        <a:cubicBezTo>
                          <a:pt x="46" y="8"/>
                          <a:pt x="48" y="6"/>
                          <a:pt x="51" y="6"/>
                        </a:cubicBezTo>
                        <a:cubicBezTo>
                          <a:pt x="51" y="5"/>
                          <a:pt x="52" y="5"/>
                          <a:pt x="53" y="5"/>
                        </a:cubicBezTo>
                        <a:cubicBezTo>
                          <a:pt x="53" y="5"/>
                          <a:pt x="55" y="8"/>
                          <a:pt x="56" y="8"/>
                        </a:cubicBezTo>
                        <a:cubicBezTo>
                          <a:pt x="57" y="7"/>
                          <a:pt x="56" y="6"/>
                          <a:pt x="58" y="6"/>
                        </a:cubicBezTo>
                        <a:cubicBezTo>
                          <a:pt x="59" y="6"/>
                          <a:pt x="60" y="5"/>
                          <a:pt x="62" y="5"/>
                        </a:cubicBezTo>
                        <a:cubicBezTo>
                          <a:pt x="64" y="4"/>
                          <a:pt x="60" y="2"/>
                          <a:pt x="59" y="2"/>
                        </a:cubicBezTo>
                        <a:cubicBezTo>
                          <a:pt x="54" y="2"/>
                          <a:pt x="50" y="5"/>
                          <a:pt x="45" y="5"/>
                        </a:cubicBezTo>
                        <a:cubicBezTo>
                          <a:pt x="41" y="5"/>
                          <a:pt x="37" y="5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7" name="Freeform 733">
                    <a:extLst>
                      <a:ext uri="{FF2B5EF4-FFF2-40B4-BE49-F238E27FC236}">
                        <a16:creationId xmlns:a16="http://schemas.microsoft.com/office/drawing/2014/main" id="{FC153056-6B87-4AFB-9F49-E5DF554079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3541" y="4390707"/>
                    <a:ext cx="425271" cy="444384"/>
                  </a:xfrm>
                  <a:custGeom>
                    <a:avLst/>
                    <a:gdLst>
                      <a:gd name="T0" fmla="*/ 89 w 91"/>
                      <a:gd name="T1" fmla="*/ 10 h 95"/>
                      <a:gd name="T2" fmla="*/ 83 w 91"/>
                      <a:gd name="T3" fmla="*/ 4 h 95"/>
                      <a:gd name="T4" fmla="*/ 77 w 91"/>
                      <a:gd name="T5" fmla="*/ 6 h 95"/>
                      <a:gd name="T6" fmla="*/ 72 w 91"/>
                      <a:gd name="T7" fmla="*/ 1 h 95"/>
                      <a:gd name="T8" fmla="*/ 65 w 91"/>
                      <a:gd name="T9" fmla="*/ 1 h 95"/>
                      <a:gd name="T10" fmla="*/ 57 w 91"/>
                      <a:gd name="T11" fmla="*/ 2 h 95"/>
                      <a:gd name="T12" fmla="*/ 48 w 91"/>
                      <a:gd name="T13" fmla="*/ 6 h 95"/>
                      <a:gd name="T14" fmla="*/ 35 w 91"/>
                      <a:gd name="T15" fmla="*/ 2 h 95"/>
                      <a:gd name="T16" fmla="*/ 30 w 91"/>
                      <a:gd name="T17" fmla="*/ 12 h 95"/>
                      <a:gd name="T18" fmla="*/ 19 w 91"/>
                      <a:gd name="T19" fmla="*/ 35 h 95"/>
                      <a:gd name="T20" fmla="*/ 17 w 91"/>
                      <a:gd name="T21" fmla="*/ 48 h 95"/>
                      <a:gd name="T22" fmla="*/ 10 w 91"/>
                      <a:gd name="T23" fmla="*/ 49 h 95"/>
                      <a:gd name="T24" fmla="*/ 2 w 91"/>
                      <a:gd name="T25" fmla="*/ 55 h 95"/>
                      <a:gd name="T26" fmla="*/ 1 w 91"/>
                      <a:gd name="T27" fmla="*/ 59 h 95"/>
                      <a:gd name="T28" fmla="*/ 18 w 91"/>
                      <a:gd name="T29" fmla="*/ 57 h 95"/>
                      <a:gd name="T30" fmla="*/ 26 w 91"/>
                      <a:gd name="T31" fmla="*/ 68 h 95"/>
                      <a:gd name="T32" fmla="*/ 35 w 91"/>
                      <a:gd name="T33" fmla="*/ 63 h 95"/>
                      <a:gd name="T34" fmla="*/ 41 w 91"/>
                      <a:gd name="T35" fmla="*/ 64 h 95"/>
                      <a:gd name="T36" fmla="*/ 46 w 91"/>
                      <a:gd name="T37" fmla="*/ 70 h 95"/>
                      <a:gd name="T38" fmla="*/ 47 w 91"/>
                      <a:gd name="T39" fmla="*/ 78 h 95"/>
                      <a:gd name="T40" fmla="*/ 53 w 91"/>
                      <a:gd name="T41" fmla="*/ 82 h 95"/>
                      <a:gd name="T42" fmla="*/ 60 w 91"/>
                      <a:gd name="T43" fmla="*/ 84 h 95"/>
                      <a:gd name="T44" fmla="*/ 66 w 91"/>
                      <a:gd name="T45" fmla="*/ 87 h 95"/>
                      <a:gd name="T46" fmla="*/ 76 w 91"/>
                      <a:gd name="T47" fmla="*/ 90 h 95"/>
                      <a:gd name="T48" fmla="*/ 84 w 91"/>
                      <a:gd name="T49" fmla="*/ 94 h 95"/>
                      <a:gd name="T50" fmla="*/ 77 w 91"/>
                      <a:gd name="T51" fmla="*/ 85 h 95"/>
                      <a:gd name="T52" fmla="*/ 78 w 91"/>
                      <a:gd name="T53" fmla="*/ 73 h 95"/>
                      <a:gd name="T54" fmla="*/ 80 w 91"/>
                      <a:gd name="T55" fmla="*/ 70 h 95"/>
                      <a:gd name="T56" fmla="*/ 84 w 91"/>
                      <a:gd name="T57" fmla="*/ 63 h 95"/>
                      <a:gd name="T58" fmla="*/ 81 w 91"/>
                      <a:gd name="T59" fmla="*/ 55 h 95"/>
                      <a:gd name="T60" fmla="*/ 81 w 91"/>
                      <a:gd name="T61" fmla="*/ 45 h 95"/>
                      <a:gd name="T62" fmla="*/ 83 w 91"/>
                      <a:gd name="T63" fmla="*/ 28 h 95"/>
                      <a:gd name="T64" fmla="*/ 90 w 91"/>
                      <a:gd name="T65" fmla="*/ 18 h 95"/>
                      <a:gd name="T66" fmla="*/ 90 w 91"/>
                      <a:gd name="T67" fmla="*/ 15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91" h="95">
                        <a:moveTo>
                          <a:pt x="90" y="15"/>
                        </a:moveTo>
                        <a:cubicBezTo>
                          <a:pt x="89" y="14"/>
                          <a:pt x="89" y="12"/>
                          <a:pt x="89" y="10"/>
                        </a:cubicBezTo>
                        <a:cubicBezTo>
                          <a:pt x="89" y="9"/>
                          <a:pt x="87" y="8"/>
                          <a:pt x="86" y="7"/>
                        </a:cubicBezTo>
                        <a:cubicBezTo>
                          <a:pt x="86" y="6"/>
                          <a:pt x="84" y="4"/>
                          <a:pt x="83" y="4"/>
                        </a:cubicBezTo>
                        <a:cubicBezTo>
                          <a:pt x="82" y="4"/>
                          <a:pt x="82" y="6"/>
                          <a:pt x="80" y="5"/>
                        </a:cubicBezTo>
                        <a:cubicBezTo>
                          <a:pt x="78" y="4"/>
                          <a:pt x="79" y="5"/>
                          <a:pt x="77" y="6"/>
                        </a:cubicBezTo>
                        <a:cubicBezTo>
                          <a:pt x="77" y="6"/>
                          <a:pt x="75" y="5"/>
                          <a:pt x="75" y="4"/>
                        </a:cubicBezTo>
                        <a:cubicBezTo>
                          <a:pt x="74" y="3"/>
                          <a:pt x="73" y="2"/>
                          <a:pt x="72" y="1"/>
                        </a:cubicBezTo>
                        <a:cubicBezTo>
                          <a:pt x="71" y="0"/>
                          <a:pt x="70" y="2"/>
                          <a:pt x="69" y="2"/>
                        </a:cubicBezTo>
                        <a:cubicBezTo>
                          <a:pt x="68" y="3"/>
                          <a:pt x="66" y="2"/>
                          <a:pt x="65" y="1"/>
                        </a:cubicBezTo>
                        <a:cubicBezTo>
                          <a:pt x="63" y="0"/>
                          <a:pt x="63" y="1"/>
                          <a:pt x="61" y="2"/>
                        </a:cubicBezTo>
                        <a:cubicBezTo>
                          <a:pt x="60" y="3"/>
                          <a:pt x="58" y="2"/>
                          <a:pt x="57" y="2"/>
                        </a:cubicBezTo>
                        <a:cubicBezTo>
                          <a:pt x="56" y="3"/>
                          <a:pt x="53" y="3"/>
                          <a:pt x="52" y="3"/>
                        </a:cubicBezTo>
                        <a:cubicBezTo>
                          <a:pt x="49" y="1"/>
                          <a:pt x="51" y="6"/>
                          <a:pt x="48" y="6"/>
                        </a:cubicBezTo>
                        <a:cubicBezTo>
                          <a:pt x="46" y="7"/>
                          <a:pt x="42" y="6"/>
                          <a:pt x="40" y="5"/>
                        </a:cubicBezTo>
                        <a:cubicBezTo>
                          <a:pt x="38" y="4"/>
                          <a:pt x="37" y="2"/>
                          <a:pt x="35" y="2"/>
                        </a:cubicBezTo>
                        <a:cubicBezTo>
                          <a:pt x="34" y="1"/>
                          <a:pt x="32" y="3"/>
                          <a:pt x="31" y="4"/>
                        </a:cubicBezTo>
                        <a:cubicBezTo>
                          <a:pt x="29" y="6"/>
                          <a:pt x="31" y="9"/>
                          <a:pt x="30" y="12"/>
                        </a:cubicBezTo>
                        <a:cubicBezTo>
                          <a:pt x="27" y="17"/>
                          <a:pt x="27" y="23"/>
                          <a:pt x="24" y="27"/>
                        </a:cubicBezTo>
                        <a:cubicBezTo>
                          <a:pt x="22" y="30"/>
                          <a:pt x="21" y="32"/>
                          <a:pt x="19" y="35"/>
                        </a:cubicBezTo>
                        <a:cubicBezTo>
                          <a:pt x="18" y="37"/>
                          <a:pt x="18" y="39"/>
                          <a:pt x="18" y="41"/>
                        </a:cubicBezTo>
                        <a:cubicBezTo>
                          <a:pt x="18" y="44"/>
                          <a:pt x="19" y="46"/>
                          <a:pt x="17" y="48"/>
                        </a:cubicBezTo>
                        <a:cubicBezTo>
                          <a:pt x="16" y="48"/>
                          <a:pt x="11" y="51"/>
                          <a:pt x="11" y="51"/>
                        </a:cubicBezTo>
                        <a:cubicBezTo>
                          <a:pt x="10" y="51"/>
                          <a:pt x="12" y="48"/>
                          <a:pt x="10" y="49"/>
                        </a:cubicBezTo>
                        <a:cubicBezTo>
                          <a:pt x="7" y="51"/>
                          <a:pt x="7" y="53"/>
                          <a:pt x="5" y="50"/>
                        </a:cubicBezTo>
                        <a:cubicBezTo>
                          <a:pt x="4" y="51"/>
                          <a:pt x="2" y="53"/>
                          <a:pt x="2" y="55"/>
                        </a:cubicBezTo>
                        <a:cubicBezTo>
                          <a:pt x="2" y="55"/>
                          <a:pt x="2" y="56"/>
                          <a:pt x="1" y="56"/>
                        </a:cubicBezTo>
                        <a:cubicBezTo>
                          <a:pt x="0" y="57"/>
                          <a:pt x="1" y="58"/>
                          <a:pt x="1" y="59"/>
                        </a:cubicBezTo>
                        <a:cubicBezTo>
                          <a:pt x="5" y="56"/>
                          <a:pt x="8" y="57"/>
                          <a:pt x="13" y="57"/>
                        </a:cubicBezTo>
                        <a:cubicBezTo>
                          <a:pt x="15" y="57"/>
                          <a:pt x="16" y="57"/>
                          <a:pt x="18" y="57"/>
                        </a:cubicBezTo>
                        <a:cubicBezTo>
                          <a:pt x="20" y="57"/>
                          <a:pt x="21" y="60"/>
                          <a:pt x="22" y="62"/>
                        </a:cubicBezTo>
                        <a:cubicBezTo>
                          <a:pt x="23" y="64"/>
                          <a:pt x="24" y="67"/>
                          <a:pt x="26" y="68"/>
                        </a:cubicBezTo>
                        <a:cubicBezTo>
                          <a:pt x="27" y="69"/>
                          <a:pt x="31" y="68"/>
                          <a:pt x="33" y="67"/>
                        </a:cubicBezTo>
                        <a:cubicBezTo>
                          <a:pt x="34" y="67"/>
                          <a:pt x="34" y="64"/>
                          <a:pt x="35" y="63"/>
                        </a:cubicBezTo>
                        <a:cubicBezTo>
                          <a:pt x="35" y="61"/>
                          <a:pt x="38" y="62"/>
                          <a:pt x="39" y="62"/>
                        </a:cubicBezTo>
                        <a:cubicBezTo>
                          <a:pt x="39" y="64"/>
                          <a:pt x="39" y="64"/>
                          <a:pt x="41" y="64"/>
                        </a:cubicBezTo>
                        <a:cubicBezTo>
                          <a:pt x="42" y="64"/>
                          <a:pt x="45" y="63"/>
                          <a:pt x="45" y="65"/>
                        </a:cubicBezTo>
                        <a:cubicBezTo>
                          <a:pt x="45" y="67"/>
                          <a:pt x="46" y="68"/>
                          <a:pt x="46" y="70"/>
                        </a:cubicBezTo>
                        <a:cubicBezTo>
                          <a:pt x="46" y="71"/>
                          <a:pt x="46" y="72"/>
                          <a:pt x="45" y="74"/>
                        </a:cubicBezTo>
                        <a:cubicBezTo>
                          <a:pt x="45" y="75"/>
                          <a:pt x="46" y="77"/>
                          <a:pt x="47" y="78"/>
                        </a:cubicBezTo>
                        <a:cubicBezTo>
                          <a:pt x="48" y="79"/>
                          <a:pt x="47" y="81"/>
                          <a:pt x="47" y="82"/>
                        </a:cubicBezTo>
                        <a:cubicBezTo>
                          <a:pt x="47" y="85"/>
                          <a:pt x="52" y="82"/>
                          <a:pt x="53" y="82"/>
                        </a:cubicBezTo>
                        <a:cubicBezTo>
                          <a:pt x="55" y="82"/>
                          <a:pt x="56" y="82"/>
                          <a:pt x="57" y="83"/>
                        </a:cubicBezTo>
                        <a:cubicBezTo>
                          <a:pt x="59" y="85"/>
                          <a:pt x="58" y="84"/>
                          <a:pt x="60" y="84"/>
                        </a:cubicBezTo>
                        <a:cubicBezTo>
                          <a:pt x="62" y="84"/>
                          <a:pt x="62" y="85"/>
                          <a:pt x="63" y="86"/>
                        </a:cubicBezTo>
                        <a:cubicBezTo>
                          <a:pt x="64" y="86"/>
                          <a:pt x="65" y="87"/>
                          <a:pt x="66" y="87"/>
                        </a:cubicBezTo>
                        <a:cubicBezTo>
                          <a:pt x="69" y="88"/>
                          <a:pt x="70" y="88"/>
                          <a:pt x="71" y="85"/>
                        </a:cubicBezTo>
                        <a:cubicBezTo>
                          <a:pt x="72" y="88"/>
                          <a:pt x="73" y="89"/>
                          <a:pt x="76" y="90"/>
                        </a:cubicBezTo>
                        <a:cubicBezTo>
                          <a:pt x="78" y="91"/>
                          <a:pt x="78" y="94"/>
                          <a:pt x="80" y="95"/>
                        </a:cubicBezTo>
                        <a:cubicBezTo>
                          <a:pt x="80" y="95"/>
                          <a:pt x="84" y="94"/>
                          <a:pt x="84" y="94"/>
                        </a:cubicBezTo>
                        <a:cubicBezTo>
                          <a:pt x="84" y="92"/>
                          <a:pt x="85" y="88"/>
                          <a:pt x="83" y="89"/>
                        </a:cubicBezTo>
                        <a:cubicBezTo>
                          <a:pt x="80" y="90"/>
                          <a:pt x="78" y="88"/>
                          <a:pt x="77" y="85"/>
                        </a:cubicBezTo>
                        <a:cubicBezTo>
                          <a:pt x="77" y="83"/>
                          <a:pt x="79" y="80"/>
                          <a:pt x="78" y="77"/>
                        </a:cubicBezTo>
                        <a:cubicBezTo>
                          <a:pt x="78" y="76"/>
                          <a:pt x="77" y="74"/>
                          <a:pt x="78" y="73"/>
                        </a:cubicBezTo>
                        <a:cubicBezTo>
                          <a:pt x="78" y="73"/>
                          <a:pt x="78" y="72"/>
                          <a:pt x="79" y="72"/>
                        </a:cubicBezTo>
                        <a:cubicBezTo>
                          <a:pt x="80" y="72"/>
                          <a:pt x="79" y="70"/>
                          <a:pt x="80" y="70"/>
                        </a:cubicBezTo>
                        <a:cubicBezTo>
                          <a:pt x="81" y="68"/>
                          <a:pt x="86" y="68"/>
                          <a:pt x="87" y="68"/>
                        </a:cubicBezTo>
                        <a:cubicBezTo>
                          <a:pt x="85" y="67"/>
                          <a:pt x="86" y="64"/>
                          <a:pt x="84" y="63"/>
                        </a:cubicBezTo>
                        <a:cubicBezTo>
                          <a:pt x="83" y="62"/>
                          <a:pt x="82" y="61"/>
                          <a:pt x="82" y="60"/>
                        </a:cubicBezTo>
                        <a:cubicBezTo>
                          <a:pt x="82" y="58"/>
                          <a:pt x="82" y="56"/>
                          <a:pt x="81" y="55"/>
                        </a:cubicBezTo>
                        <a:cubicBezTo>
                          <a:pt x="81" y="53"/>
                          <a:pt x="80" y="52"/>
                          <a:pt x="80" y="50"/>
                        </a:cubicBezTo>
                        <a:cubicBezTo>
                          <a:pt x="80" y="49"/>
                          <a:pt x="80" y="44"/>
                          <a:pt x="81" y="45"/>
                        </a:cubicBezTo>
                        <a:cubicBezTo>
                          <a:pt x="80" y="41"/>
                          <a:pt x="80" y="39"/>
                          <a:pt x="82" y="35"/>
                        </a:cubicBezTo>
                        <a:cubicBezTo>
                          <a:pt x="83" y="32"/>
                          <a:pt x="83" y="31"/>
                          <a:pt x="83" y="28"/>
                        </a:cubicBezTo>
                        <a:cubicBezTo>
                          <a:pt x="83" y="25"/>
                          <a:pt x="85" y="23"/>
                          <a:pt x="87" y="21"/>
                        </a:cubicBezTo>
                        <a:cubicBezTo>
                          <a:pt x="88" y="20"/>
                          <a:pt x="89" y="19"/>
                          <a:pt x="90" y="18"/>
                        </a:cubicBezTo>
                        <a:cubicBezTo>
                          <a:pt x="91" y="17"/>
                          <a:pt x="91" y="17"/>
                          <a:pt x="90" y="15"/>
                        </a:cubicBezTo>
                        <a:cubicBezTo>
                          <a:pt x="89" y="15"/>
                          <a:pt x="91" y="16"/>
                          <a:pt x="90" y="1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8" name="Freeform 734">
                    <a:extLst>
                      <a:ext uri="{FF2B5EF4-FFF2-40B4-BE49-F238E27FC236}">
                        <a16:creationId xmlns:a16="http://schemas.microsoft.com/office/drawing/2014/main" id="{F034DAB9-7E8E-4DD8-8DA6-C022F4F01B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8762" y="4653515"/>
                    <a:ext cx="262808" cy="294664"/>
                  </a:xfrm>
                  <a:custGeom>
                    <a:avLst/>
                    <a:gdLst>
                      <a:gd name="T0" fmla="*/ 51 w 56"/>
                      <a:gd name="T1" fmla="*/ 27 h 63"/>
                      <a:gd name="T2" fmla="*/ 48 w 56"/>
                      <a:gd name="T3" fmla="*/ 26 h 63"/>
                      <a:gd name="T4" fmla="*/ 47 w 56"/>
                      <a:gd name="T5" fmla="*/ 21 h 63"/>
                      <a:gd name="T6" fmla="*/ 46 w 56"/>
                      <a:gd name="T7" fmla="*/ 12 h 63"/>
                      <a:gd name="T8" fmla="*/ 46 w 56"/>
                      <a:gd name="T9" fmla="*/ 8 h 63"/>
                      <a:gd name="T10" fmla="*/ 43 w 56"/>
                      <a:gd name="T11" fmla="*/ 8 h 63"/>
                      <a:gd name="T12" fmla="*/ 40 w 56"/>
                      <a:gd name="T13" fmla="*/ 6 h 63"/>
                      <a:gd name="T14" fmla="*/ 35 w 56"/>
                      <a:gd name="T15" fmla="*/ 8 h 63"/>
                      <a:gd name="T16" fmla="*/ 34 w 56"/>
                      <a:gd name="T17" fmla="*/ 11 h 63"/>
                      <a:gd name="T18" fmla="*/ 29 w 56"/>
                      <a:gd name="T19" fmla="*/ 12 h 63"/>
                      <a:gd name="T20" fmla="*/ 18 w 56"/>
                      <a:gd name="T21" fmla="*/ 1 h 63"/>
                      <a:gd name="T22" fmla="*/ 3 w 56"/>
                      <a:gd name="T23" fmla="*/ 2 h 63"/>
                      <a:gd name="T24" fmla="*/ 6 w 56"/>
                      <a:gd name="T25" fmla="*/ 12 h 63"/>
                      <a:gd name="T26" fmla="*/ 6 w 56"/>
                      <a:gd name="T27" fmla="*/ 16 h 63"/>
                      <a:gd name="T28" fmla="*/ 6 w 56"/>
                      <a:gd name="T29" fmla="*/ 20 h 63"/>
                      <a:gd name="T30" fmla="*/ 8 w 56"/>
                      <a:gd name="T31" fmla="*/ 33 h 63"/>
                      <a:gd name="T32" fmla="*/ 3 w 56"/>
                      <a:gd name="T33" fmla="*/ 41 h 63"/>
                      <a:gd name="T34" fmla="*/ 0 w 56"/>
                      <a:gd name="T35" fmla="*/ 50 h 63"/>
                      <a:gd name="T36" fmla="*/ 0 w 56"/>
                      <a:gd name="T37" fmla="*/ 55 h 63"/>
                      <a:gd name="T38" fmla="*/ 0 w 56"/>
                      <a:gd name="T39" fmla="*/ 59 h 63"/>
                      <a:gd name="T40" fmla="*/ 3 w 56"/>
                      <a:gd name="T41" fmla="*/ 59 h 63"/>
                      <a:gd name="T42" fmla="*/ 8 w 56"/>
                      <a:gd name="T43" fmla="*/ 58 h 63"/>
                      <a:gd name="T44" fmla="*/ 9 w 56"/>
                      <a:gd name="T45" fmla="*/ 59 h 63"/>
                      <a:gd name="T46" fmla="*/ 16 w 56"/>
                      <a:gd name="T47" fmla="*/ 59 h 63"/>
                      <a:gd name="T48" fmla="*/ 25 w 56"/>
                      <a:gd name="T49" fmla="*/ 59 h 63"/>
                      <a:gd name="T50" fmla="*/ 30 w 56"/>
                      <a:gd name="T51" fmla="*/ 59 h 63"/>
                      <a:gd name="T52" fmla="*/ 39 w 56"/>
                      <a:gd name="T53" fmla="*/ 62 h 63"/>
                      <a:gd name="T54" fmla="*/ 53 w 56"/>
                      <a:gd name="T55" fmla="*/ 60 h 63"/>
                      <a:gd name="T56" fmla="*/ 46 w 56"/>
                      <a:gd name="T57" fmla="*/ 51 h 63"/>
                      <a:gd name="T58" fmla="*/ 46 w 56"/>
                      <a:gd name="T59" fmla="*/ 37 h 63"/>
                      <a:gd name="T60" fmla="*/ 56 w 56"/>
                      <a:gd name="T61" fmla="*/ 35 h 63"/>
                      <a:gd name="T62" fmla="*/ 56 w 56"/>
                      <a:gd name="T63" fmla="*/ 27 h 63"/>
                      <a:gd name="T64" fmla="*/ 51 w 56"/>
                      <a:gd name="T65" fmla="*/ 27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6" h="63">
                        <a:moveTo>
                          <a:pt x="51" y="27"/>
                        </a:moveTo>
                        <a:cubicBezTo>
                          <a:pt x="49" y="27"/>
                          <a:pt x="48" y="28"/>
                          <a:pt x="48" y="26"/>
                        </a:cubicBezTo>
                        <a:cubicBezTo>
                          <a:pt x="48" y="24"/>
                          <a:pt x="48" y="23"/>
                          <a:pt x="47" y="21"/>
                        </a:cubicBezTo>
                        <a:cubicBezTo>
                          <a:pt x="45" y="18"/>
                          <a:pt x="48" y="15"/>
                          <a:pt x="46" y="12"/>
                        </a:cubicBezTo>
                        <a:cubicBezTo>
                          <a:pt x="46" y="11"/>
                          <a:pt x="46" y="8"/>
                          <a:pt x="46" y="8"/>
                        </a:cubicBezTo>
                        <a:cubicBezTo>
                          <a:pt x="46" y="8"/>
                          <a:pt x="43" y="8"/>
                          <a:pt x="43" y="8"/>
                        </a:cubicBezTo>
                        <a:cubicBezTo>
                          <a:pt x="40" y="8"/>
                          <a:pt x="40" y="9"/>
                          <a:pt x="40" y="6"/>
                        </a:cubicBezTo>
                        <a:cubicBezTo>
                          <a:pt x="37" y="6"/>
                          <a:pt x="36" y="5"/>
                          <a:pt x="35" y="8"/>
                        </a:cubicBezTo>
                        <a:cubicBezTo>
                          <a:pt x="35" y="8"/>
                          <a:pt x="35" y="11"/>
                          <a:pt x="34" y="11"/>
                        </a:cubicBezTo>
                        <a:cubicBezTo>
                          <a:pt x="33" y="12"/>
                          <a:pt x="31" y="12"/>
                          <a:pt x="29" y="12"/>
                        </a:cubicBezTo>
                        <a:cubicBezTo>
                          <a:pt x="22" y="13"/>
                          <a:pt x="24" y="1"/>
                          <a:pt x="18" y="1"/>
                        </a:cubicBezTo>
                        <a:cubicBezTo>
                          <a:pt x="13" y="1"/>
                          <a:pt x="7" y="0"/>
                          <a:pt x="3" y="2"/>
                        </a:cubicBezTo>
                        <a:cubicBezTo>
                          <a:pt x="1" y="4"/>
                          <a:pt x="6" y="10"/>
                          <a:pt x="6" y="12"/>
                        </a:cubicBezTo>
                        <a:cubicBezTo>
                          <a:pt x="7" y="13"/>
                          <a:pt x="7" y="15"/>
                          <a:pt x="6" y="16"/>
                        </a:cubicBezTo>
                        <a:cubicBezTo>
                          <a:pt x="4" y="17"/>
                          <a:pt x="6" y="19"/>
                          <a:pt x="6" y="20"/>
                        </a:cubicBezTo>
                        <a:cubicBezTo>
                          <a:pt x="9" y="24"/>
                          <a:pt x="11" y="29"/>
                          <a:pt x="8" y="33"/>
                        </a:cubicBezTo>
                        <a:cubicBezTo>
                          <a:pt x="6" y="36"/>
                          <a:pt x="4" y="38"/>
                          <a:pt x="3" y="41"/>
                        </a:cubicBezTo>
                        <a:cubicBezTo>
                          <a:pt x="2" y="44"/>
                          <a:pt x="1" y="47"/>
                          <a:pt x="0" y="50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1" y="59"/>
                          <a:pt x="2" y="59"/>
                          <a:pt x="3" y="59"/>
                        </a:cubicBezTo>
                        <a:cubicBezTo>
                          <a:pt x="5" y="59"/>
                          <a:pt x="5" y="56"/>
                          <a:pt x="8" y="58"/>
                        </a:cubicBezTo>
                        <a:cubicBezTo>
                          <a:pt x="8" y="58"/>
                          <a:pt x="9" y="59"/>
                          <a:pt x="9" y="59"/>
                        </a:cubicBezTo>
                        <a:cubicBezTo>
                          <a:pt x="12" y="59"/>
                          <a:pt x="14" y="59"/>
                          <a:pt x="16" y="59"/>
                        </a:cubicBezTo>
                        <a:cubicBezTo>
                          <a:pt x="19" y="59"/>
                          <a:pt x="22" y="59"/>
                          <a:pt x="25" y="59"/>
                        </a:cubicBezTo>
                        <a:cubicBezTo>
                          <a:pt x="26" y="59"/>
                          <a:pt x="29" y="59"/>
                          <a:pt x="30" y="59"/>
                        </a:cubicBezTo>
                        <a:cubicBezTo>
                          <a:pt x="32" y="63"/>
                          <a:pt x="36" y="62"/>
                          <a:pt x="39" y="62"/>
                        </a:cubicBezTo>
                        <a:cubicBezTo>
                          <a:pt x="44" y="62"/>
                          <a:pt x="48" y="61"/>
                          <a:pt x="53" y="60"/>
                        </a:cubicBezTo>
                        <a:cubicBezTo>
                          <a:pt x="50" y="57"/>
                          <a:pt x="46" y="55"/>
                          <a:pt x="46" y="51"/>
                        </a:cubicBezTo>
                        <a:cubicBezTo>
                          <a:pt x="46" y="46"/>
                          <a:pt x="46" y="41"/>
                          <a:pt x="46" y="37"/>
                        </a:cubicBezTo>
                        <a:cubicBezTo>
                          <a:pt x="46" y="36"/>
                          <a:pt x="56" y="38"/>
                          <a:pt x="56" y="35"/>
                        </a:cubicBezTo>
                        <a:cubicBezTo>
                          <a:pt x="56" y="33"/>
                          <a:pt x="56" y="30"/>
                          <a:pt x="56" y="27"/>
                        </a:cubicBezTo>
                        <a:cubicBezTo>
                          <a:pt x="56" y="24"/>
                          <a:pt x="53" y="27"/>
                          <a:pt x="51" y="2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29" name="Freeform 735">
                    <a:extLst>
                      <a:ext uri="{FF2B5EF4-FFF2-40B4-BE49-F238E27FC236}">
                        <a16:creationId xmlns:a16="http://schemas.microsoft.com/office/drawing/2014/main" id="{3C3646F3-61AF-48AB-AF34-4F503F5A75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7597" y="4933843"/>
                    <a:ext cx="215025" cy="224582"/>
                  </a:xfrm>
                  <a:custGeom>
                    <a:avLst/>
                    <a:gdLst>
                      <a:gd name="T0" fmla="*/ 25 w 46"/>
                      <a:gd name="T1" fmla="*/ 2 h 48"/>
                      <a:gd name="T2" fmla="*/ 21 w 46"/>
                      <a:gd name="T3" fmla="*/ 3 h 48"/>
                      <a:gd name="T4" fmla="*/ 18 w 46"/>
                      <a:gd name="T5" fmla="*/ 4 h 48"/>
                      <a:gd name="T6" fmla="*/ 6 w 46"/>
                      <a:gd name="T7" fmla="*/ 4 h 48"/>
                      <a:gd name="T8" fmla="*/ 6 w 46"/>
                      <a:gd name="T9" fmla="*/ 18 h 48"/>
                      <a:gd name="T10" fmla="*/ 6 w 46"/>
                      <a:gd name="T11" fmla="*/ 23 h 48"/>
                      <a:gd name="T12" fmla="*/ 1 w 46"/>
                      <a:gd name="T13" fmla="*/ 24 h 48"/>
                      <a:gd name="T14" fmla="*/ 1 w 46"/>
                      <a:gd name="T15" fmla="*/ 31 h 48"/>
                      <a:gd name="T16" fmla="*/ 1 w 46"/>
                      <a:gd name="T17" fmla="*/ 38 h 48"/>
                      <a:gd name="T18" fmla="*/ 4 w 46"/>
                      <a:gd name="T19" fmla="*/ 47 h 48"/>
                      <a:gd name="T20" fmla="*/ 8 w 46"/>
                      <a:gd name="T21" fmla="*/ 48 h 48"/>
                      <a:gd name="T22" fmla="*/ 13 w 46"/>
                      <a:gd name="T23" fmla="*/ 44 h 48"/>
                      <a:gd name="T24" fmla="*/ 19 w 46"/>
                      <a:gd name="T25" fmla="*/ 41 h 48"/>
                      <a:gd name="T26" fmla="*/ 29 w 46"/>
                      <a:gd name="T27" fmla="*/ 39 h 48"/>
                      <a:gd name="T28" fmla="*/ 31 w 46"/>
                      <a:gd name="T29" fmla="*/ 37 h 48"/>
                      <a:gd name="T30" fmla="*/ 34 w 46"/>
                      <a:gd name="T31" fmla="*/ 34 h 48"/>
                      <a:gd name="T32" fmla="*/ 43 w 46"/>
                      <a:gd name="T33" fmla="*/ 26 h 48"/>
                      <a:gd name="T34" fmla="*/ 44 w 46"/>
                      <a:gd name="T35" fmla="*/ 22 h 48"/>
                      <a:gd name="T36" fmla="*/ 40 w 46"/>
                      <a:gd name="T37" fmla="*/ 21 h 48"/>
                      <a:gd name="T38" fmla="*/ 38 w 46"/>
                      <a:gd name="T39" fmla="*/ 17 h 48"/>
                      <a:gd name="T40" fmla="*/ 39 w 46"/>
                      <a:gd name="T41" fmla="*/ 15 h 48"/>
                      <a:gd name="T42" fmla="*/ 36 w 46"/>
                      <a:gd name="T43" fmla="*/ 14 h 48"/>
                      <a:gd name="T44" fmla="*/ 36 w 46"/>
                      <a:gd name="T45" fmla="*/ 13 h 48"/>
                      <a:gd name="T46" fmla="*/ 34 w 46"/>
                      <a:gd name="T47" fmla="*/ 12 h 48"/>
                      <a:gd name="T48" fmla="*/ 30 w 46"/>
                      <a:gd name="T49" fmla="*/ 7 h 48"/>
                      <a:gd name="T50" fmla="*/ 25 w 46"/>
                      <a:gd name="T51" fmla="*/ 2 h 48"/>
                      <a:gd name="T52" fmla="*/ 25 w 46"/>
                      <a:gd name="T53" fmla="*/ 2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6" h="48">
                        <a:moveTo>
                          <a:pt x="25" y="2"/>
                        </a:moveTo>
                        <a:cubicBezTo>
                          <a:pt x="24" y="3"/>
                          <a:pt x="22" y="3"/>
                          <a:pt x="21" y="3"/>
                        </a:cubicBezTo>
                        <a:cubicBezTo>
                          <a:pt x="19" y="3"/>
                          <a:pt x="20" y="6"/>
                          <a:pt x="18" y="4"/>
                        </a:cubicBezTo>
                        <a:cubicBezTo>
                          <a:pt x="15" y="0"/>
                          <a:pt x="10" y="5"/>
                          <a:pt x="6" y="4"/>
                        </a:cubicBezTo>
                        <a:cubicBezTo>
                          <a:pt x="6" y="9"/>
                          <a:pt x="6" y="14"/>
                          <a:pt x="6" y="18"/>
                        </a:cubicBezTo>
                        <a:cubicBezTo>
                          <a:pt x="6" y="19"/>
                          <a:pt x="7" y="23"/>
                          <a:pt x="6" y="23"/>
                        </a:cubicBezTo>
                        <a:cubicBezTo>
                          <a:pt x="5" y="24"/>
                          <a:pt x="1" y="22"/>
                          <a:pt x="1" y="24"/>
                        </a:cubicBezTo>
                        <a:cubicBezTo>
                          <a:pt x="1" y="26"/>
                          <a:pt x="1" y="29"/>
                          <a:pt x="1" y="31"/>
                        </a:cubicBezTo>
                        <a:cubicBezTo>
                          <a:pt x="1" y="33"/>
                          <a:pt x="0" y="36"/>
                          <a:pt x="1" y="38"/>
                        </a:cubicBezTo>
                        <a:cubicBezTo>
                          <a:pt x="5" y="39"/>
                          <a:pt x="6" y="44"/>
                          <a:pt x="4" y="47"/>
                        </a:cubicBezTo>
                        <a:cubicBezTo>
                          <a:pt x="4" y="48"/>
                          <a:pt x="8" y="48"/>
                          <a:pt x="8" y="48"/>
                        </a:cubicBezTo>
                        <a:cubicBezTo>
                          <a:pt x="10" y="48"/>
                          <a:pt x="11" y="46"/>
                          <a:pt x="13" y="44"/>
                        </a:cubicBezTo>
                        <a:cubicBezTo>
                          <a:pt x="15" y="42"/>
                          <a:pt x="15" y="39"/>
                          <a:pt x="19" y="41"/>
                        </a:cubicBezTo>
                        <a:cubicBezTo>
                          <a:pt x="23" y="43"/>
                          <a:pt x="27" y="44"/>
                          <a:pt x="29" y="39"/>
                        </a:cubicBezTo>
                        <a:cubicBezTo>
                          <a:pt x="29" y="38"/>
                          <a:pt x="29" y="37"/>
                          <a:pt x="31" y="37"/>
                        </a:cubicBezTo>
                        <a:cubicBezTo>
                          <a:pt x="33" y="37"/>
                          <a:pt x="34" y="35"/>
                          <a:pt x="34" y="34"/>
                        </a:cubicBezTo>
                        <a:cubicBezTo>
                          <a:pt x="36" y="31"/>
                          <a:pt x="40" y="28"/>
                          <a:pt x="43" y="26"/>
                        </a:cubicBezTo>
                        <a:cubicBezTo>
                          <a:pt x="45" y="25"/>
                          <a:pt x="46" y="24"/>
                          <a:pt x="44" y="22"/>
                        </a:cubicBezTo>
                        <a:cubicBezTo>
                          <a:pt x="43" y="21"/>
                          <a:pt x="40" y="22"/>
                          <a:pt x="40" y="21"/>
                        </a:cubicBezTo>
                        <a:cubicBezTo>
                          <a:pt x="39" y="20"/>
                          <a:pt x="38" y="19"/>
                          <a:pt x="38" y="17"/>
                        </a:cubicBezTo>
                        <a:cubicBezTo>
                          <a:pt x="38" y="17"/>
                          <a:pt x="39" y="16"/>
                          <a:pt x="39" y="15"/>
                        </a:cubicBezTo>
                        <a:cubicBezTo>
                          <a:pt x="38" y="15"/>
                          <a:pt x="37" y="15"/>
                          <a:pt x="36" y="14"/>
                        </a:cubicBezTo>
                        <a:cubicBezTo>
                          <a:pt x="36" y="14"/>
                          <a:pt x="37" y="13"/>
                          <a:pt x="36" y="13"/>
                        </a:cubicBezTo>
                        <a:cubicBezTo>
                          <a:pt x="35" y="13"/>
                          <a:pt x="35" y="12"/>
                          <a:pt x="34" y="12"/>
                        </a:cubicBezTo>
                        <a:cubicBezTo>
                          <a:pt x="32" y="11"/>
                          <a:pt x="31" y="10"/>
                          <a:pt x="30" y="7"/>
                        </a:cubicBezTo>
                        <a:cubicBezTo>
                          <a:pt x="30" y="6"/>
                          <a:pt x="27" y="2"/>
                          <a:pt x="25" y="2"/>
                        </a:cubicBezTo>
                        <a:cubicBezTo>
                          <a:pt x="25" y="2"/>
                          <a:pt x="26" y="2"/>
                          <a:pt x="25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0" name="Freeform 736">
                    <a:extLst>
                      <a:ext uri="{FF2B5EF4-FFF2-40B4-BE49-F238E27FC236}">
                        <a16:creationId xmlns:a16="http://schemas.microsoft.com/office/drawing/2014/main" id="{BF6D48B2-1B45-4C34-AA7B-E85E06B78B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13869" y="4887651"/>
                    <a:ext cx="183169" cy="162463"/>
                  </a:xfrm>
                  <a:custGeom>
                    <a:avLst/>
                    <a:gdLst>
                      <a:gd name="T0" fmla="*/ 39 w 39"/>
                      <a:gd name="T1" fmla="*/ 22 h 35"/>
                      <a:gd name="T2" fmla="*/ 38 w 39"/>
                      <a:gd name="T3" fmla="*/ 18 h 35"/>
                      <a:gd name="T4" fmla="*/ 39 w 39"/>
                      <a:gd name="T5" fmla="*/ 14 h 35"/>
                      <a:gd name="T6" fmla="*/ 38 w 39"/>
                      <a:gd name="T7" fmla="*/ 7 h 35"/>
                      <a:gd name="T8" fmla="*/ 27 w 39"/>
                      <a:gd name="T9" fmla="*/ 2 h 35"/>
                      <a:gd name="T10" fmla="*/ 24 w 39"/>
                      <a:gd name="T11" fmla="*/ 0 h 35"/>
                      <a:gd name="T12" fmla="*/ 19 w 39"/>
                      <a:gd name="T13" fmla="*/ 3 h 35"/>
                      <a:gd name="T14" fmla="*/ 13 w 39"/>
                      <a:gd name="T15" fmla="*/ 7 h 35"/>
                      <a:gd name="T16" fmla="*/ 9 w 39"/>
                      <a:gd name="T17" fmla="*/ 12 h 35"/>
                      <a:gd name="T18" fmla="*/ 2 w 39"/>
                      <a:gd name="T19" fmla="*/ 12 h 35"/>
                      <a:gd name="T20" fmla="*/ 5 w 39"/>
                      <a:gd name="T21" fmla="*/ 16 h 35"/>
                      <a:gd name="T22" fmla="*/ 8 w 39"/>
                      <a:gd name="T23" fmla="*/ 21 h 35"/>
                      <a:gd name="T24" fmla="*/ 11 w 39"/>
                      <a:gd name="T25" fmla="*/ 23 h 35"/>
                      <a:gd name="T26" fmla="*/ 11 w 39"/>
                      <a:gd name="T27" fmla="*/ 24 h 35"/>
                      <a:gd name="T28" fmla="*/ 14 w 39"/>
                      <a:gd name="T29" fmla="*/ 25 h 35"/>
                      <a:gd name="T30" fmla="*/ 13 w 39"/>
                      <a:gd name="T31" fmla="*/ 28 h 35"/>
                      <a:gd name="T32" fmla="*/ 15 w 39"/>
                      <a:gd name="T33" fmla="*/ 31 h 35"/>
                      <a:gd name="T34" fmla="*/ 20 w 39"/>
                      <a:gd name="T35" fmla="*/ 34 h 35"/>
                      <a:gd name="T36" fmla="*/ 25 w 39"/>
                      <a:gd name="T37" fmla="*/ 35 h 35"/>
                      <a:gd name="T38" fmla="*/ 27 w 39"/>
                      <a:gd name="T39" fmla="*/ 35 h 35"/>
                      <a:gd name="T40" fmla="*/ 34 w 39"/>
                      <a:gd name="T41" fmla="*/ 31 h 35"/>
                      <a:gd name="T42" fmla="*/ 36 w 39"/>
                      <a:gd name="T43" fmla="*/ 27 h 35"/>
                      <a:gd name="T44" fmla="*/ 39 w 39"/>
                      <a:gd name="T45" fmla="*/ 2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9" h="35">
                        <a:moveTo>
                          <a:pt x="39" y="22"/>
                        </a:moveTo>
                        <a:cubicBezTo>
                          <a:pt x="39" y="21"/>
                          <a:pt x="38" y="19"/>
                          <a:pt x="38" y="18"/>
                        </a:cubicBezTo>
                        <a:cubicBezTo>
                          <a:pt x="38" y="16"/>
                          <a:pt x="39" y="15"/>
                          <a:pt x="39" y="14"/>
                        </a:cubicBezTo>
                        <a:cubicBezTo>
                          <a:pt x="39" y="11"/>
                          <a:pt x="39" y="9"/>
                          <a:pt x="38" y="7"/>
                        </a:cubicBezTo>
                        <a:cubicBezTo>
                          <a:pt x="38" y="4"/>
                          <a:pt x="29" y="2"/>
                          <a:pt x="27" y="2"/>
                        </a:cubicBezTo>
                        <a:cubicBezTo>
                          <a:pt x="27" y="0"/>
                          <a:pt x="27" y="0"/>
                          <a:pt x="24" y="0"/>
                        </a:cubicBezTo>
                        <a:cubicBezTo>
                          <a:pt x="21" y="0"/>
                          <a:pt x="21" y="1"/>
                          <a:pt x="19" y="3"/>
                        </a:cubicBezTo>
                        <a:cubicBezTo>
                          <a:pt x="18" y="5"/>
                          <a:pt x="15" y="6"/>
                          <a:pt x="13" y="7"/>
                        </a:cubicBezTo>
                        <a:cubicBezTo>
                          <a:pt x="12" y="9"/>
                          <a:pt x="11" y="12"/>
                          <a:pt x="9" y="12"/>
                        </a:cubicBezTo>
                        <a:cubicBezTo>
                          <a:pt x="7" y="12"/>
                          <a:pt x="5" y="11"/>
                          <a:pt x="2" y="12"/>
                        </a:cubicBezTo>
                        <a:cubicBezTo>
                          <a:pt x="0" y="13"/>
                          <a:pt x="4" y="15"/>
                          <a:pt x="5" y="16"/>
                        </a:cubicBezTo>
                        <a:cubicBezTo>
                          <a:pt x="6" y="18"/>
                          <a:pt x="6" y="20"/>
                          <a:pt x="8" y="21"/>
                        </a:cubicBezTo>
                        <a:cubicBezTo>
                          <a:pt x="9" y="22"/>
                          <a:pt x="10" y="23"/>
                          <a:pt x="11" y="23"/>
                        </a:cubicBezTo>
                        <a:cubicBezTo>
                          <a:pt x="12" y="23"/>
                          <a:pt x="11" y="24"/>
                          <a:pt x="11" y="24"/>
                        </a:cubicBezTo>
                        <a:cubicBezTo>
                          <a:pt x="12" y="24"/>
                          <a:pt x="13" y="25"/>
                          <a:pt x="14" y="25"/>
                        </a:cubicBezTo>
                        <a:cubicBezTo>
                          <a:pt x="14" y="26"/>
                          <a:pt x="13" y="27"/>
                          <a:pt x="13" y="28"/>
                        </a:cubicBezTo>
                        <a:cubicBezTo>
                          <a:pt x="13" y="29"/>
                          <a:pt x="14" y="31"/>
                          <a:pt x="15" y="31"/>
                        </a:cubicBezTo>
                        <a:cubicBezTo>
                          <a:pt x="18" y="31"/>
                          <a:pt x="19" y="31"/>
                          <a:pt x="20" y="34"/>
                        </a:cubicBezTo>
                        <a:cubicBezTo>
                          <a:pt x="21" y="35"/>
                          <a:pt x="23" y="34"/>
                          <a:pt x="25" y="35"/>
                        </a:cubicBezTo>
                        <a:cubicBezTo>
                          <a:pt x="26" y="35"/>
                          <a:pt x="26" y="35"/>
                          <a:pt x="27" y="35"/>
                        </a:cubicBezTo>
                        <a:cubicBezTo>
                          <a:pt x="31" y="35"/>
                          <a:pt x="32" y="34"/>
                          <a:pt x="34" y="31"/>
                        </a:cubicBezTo>
                        <a:cubicBezTo>
                          <a:pt x="35" y="30"/>
                          <a:pt x="36" y="28"/>
                          <a:pt x="36" y="27"/>
                        </a:cubicBezTo>
                        <a:cubicBezTo>
                          <a:pt x="37" y="25"/>
                          <a:pt x="39" y="24"/>
                          <a:pt x="39" y="2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1" name="Freeform 737">
                    <a:extLst>
                      <a:ext uri="{FF2B5EF4-FFF2-40B4-BE49-F238E27FC236}">
                        <a16:creationId xmlns:a16="http://schemas.microsoft.com/office/drawing/2014/main" id="{C5D2F0E7-CB34-4E72-82E4-3D17DC017F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36512" y="5129753"/>
                    <a:ext cx="46190" cy="52562"/>
                  </a:xfrm>
                  <a:custGeom>
                    <a:avLst/>
                    <a:gdLst>
                      <a:gd name="T0" fmla="*/ 5 w 10"/>
                      <a:gd name="T1" fmla="*/ 1 h 11"/>
                      <a:gd name="T2" fmla="*/ 7 w 10"/>
                      <a:gd name="T3" fmla="*/ 9 h 11"/>
                      <a:gd name="T4" fmla="*/ 5 w 10"/>
                      <a:gd name="T5" fmla="*/ 1 h 11"/>
                      <a:gd name="T6" fmla="*/ 5 w 10"/>
                      <a:gd name="T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1">
                        <a:moveTo>
                          <a:pt x="5" y="1"/>
                        </a:moveTo>
                        <a:cubicBezTo>
                          <a:pt x="0" y="2"/>
                          <a:pt x="3" y="11"/>
                          <a:pt x="7" y="9"/>
                        </a:cubicBezTo>
                        <a:cubicBezTo>
                          <a:pt x="10" y="8"/>
                          <a:pt x="9" y="0"/>
                          <a:pt x="5" y="1"/>
                        </a:cubicBezTo>
                        <a:cubicBezTo>
                          <a:pt x="3" y="1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2" name="Freeform 738">
                    <a:extLst>
                      <a:ext uri="{FF2B5EF4-FFF2-40B4-BE49-F238E27FC236}">
                        <a16:creationId xmlns:a16="http://schemas.microsoft.com/office/drawing/2014/main" id="{834EDD28-9991-464C-9961-8E7CCCDD739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222737" y="5045337"/>
                    <a:ext cx="369523" cy="323332"/>
                  </a:xfrm>
                  <a:custGeom>
                    <a:avLst/>
                    <a:gdLst>
                      <a:gd name="T0" fmla="*/ 74 w 79"/>
                      <a:gd name="T1" fmla="*/ 27 h 69"/>
                      <a:gd name="T2" fmla="*/ 69 w 79"/>
                      <a:gd name="T3" fmla="*/ 22 h 69"/>
                      <a:gd name="T4" fmla="*/ 72 w 79"/>
                      <a:gd name="T5" fmla="*/ 19 h 69"/>
                      <a:gd name="T6" fmla="*/ 75 w 79"/>
                      <a:gd name="T7" fmla="*/ 20 h 69"/>
                      <a:gd name="T8" fmla="*/ 75 w 79"/>
                      <a:gd name="T9" fmla="*/ 11 h 69"/>
                      <a:gd name="T10" fmla="*/ 73 w 79"/>
                      <a:gd name="T11" fmla="*/ 7 h 69"/>
                      <a:gd name="T12" fmla="*/ 72 w 79"/>
                      <a:gd name="T13" fmla="*/ 1 h 69"/>
                      <a:gd name="T14" fmla="*/ 66 w 79"/>
                      <a:gd name="T15" fmla="*/ 1 h 69"/>
                      <a:gd name="T16" fmla="*/ 60 w 79"/>
                      <a:gd name="T17" fmla="*/ 2 h 69"/>
                      <a:gd name="T18" fmla="*/ 55 w 79"/>
                      <a:gd name="T19" fmla="*/ 5 h 69"/>
                      <a:gd name="T20" fmla="*/ 51 w 79"/>
                      <a:gd name="T21" fmla="*/ 8 h 69"/>
                      <a:gd name="T22" fmla="*/ 49 w 79"/>
                      <a:gd name="T23" fmla="*/ 12 h 69"/>
                      <a:gd name="T24" fmla="*/ 45 w 79"/>
                      <a:gd name="T25" fmla="*/ 14 h 69"/>
                      <a:gd name="T26" fmla="*/ 44 w 79"/>
                      <a:gd name="T27" fmla="*/ 17 h 69"/>
                      <a:gd name="T28" fmla="*/ 34 w 79"/>
                      <a:gd name="T29" fmla="*/ 17 h 69"/>
                      <a:gd name="T30" fmla="*/ 28 w 79"/>
                      <a:gd name="T31" fmla="*/ 21 h 69"/>
                      <a:gd name="T32" fmla="*/ 24 w 79"/>
                      <a:gd name="T33" fmla="*/ 24 h 69"/>
                      <a:gd name="T34" fmla="*/ 20 w 79"/>
                      <a:gd name="T35" fmla="*/ 23 h 69"/>
                      <a:gd name="T36" fmla="*/ 17 w 79"/>
                      <a:gd name="T37" fmla="*/ 14 h 69"/>
                      <a:gd name="T38" fmla="*/ 17 w 79"/>
                      <a:gd name="T39" fmla="*/ 29 h 69"/>
                      <a:gd name="T40" fmla="*/ 17 w 79"/>
                      <a:gd name="T41" fmla="*/ 33 h 69"/>
                      <a:gd name="T42" fmla="*/ 9 w 79"/>
                      <a:gd name="T43" fmla="*/ 35 h 69"/>
                      <a:gd name="T44" fmla="*/ 6 w 79"/>
                      <a:gd name="T45" fmla="*/ 34 h 69"/>
                      <a:gd name="T46" fmla="*/ 2 w 79"/>
                      <a:gd name="T47" fmla="*/ 33 h 69"/>
                      <a:gd name="T48" fmla="*/ 3 w 79"/>
                      <a:gd name="T49" fmla="*/ 40 h 69"/>
                      <a:gd name="T50" fmla="*/ 5 w 79"/>
                      <a:gd name="T51" fmla="*/ 45 h 69"/>
                      <a:gd name="T52" fmla="*/ 9 w 79"/>
                      <a:gd name="T53" fmla="*/ 56 h 69"/>
                      <a:gd name="T54" fmla="*/ 8 w 79"/>
                      <a:gd name="T55" fmla="*/ 60 h 69"/>
                      <a:gd name="T56" fmla="*/ 9 w 79"/>
                      <a:gd name="T57" fmla="*/ 62 h 69"/>
                      <a:gd name="T58" fmla="*/ 10 w 79"/>
                      <a:gd name="T59" fmla="*/ 66 h 69"/>
                      <a:gd name="T60" fmla="*/ 11 w 79"/>
                      <a:gd name="T61" fmla="*/ 64 h 69"/>
                      <a:gd name="T62" fmla="*/ 15 w 79"/>
                      <a:gd name="T63" fmla="*/ 68 h 69"/>
                      <a:gd name="T64" fmla="*/ 21 w 79"/>
                      <a:gd name="T65" fmla="*/ 66 h 69"/>
                      <a:gd name="T66" fmla="*/ 26 w 79"/>
                      <a:gd name="T67" fmla="*/ 65 h 69"/>
                      <a:gd name="T68" fmla="*/ 31 w 79"/>
                      <a:gd name="T69" fmla="*/ 64 h 69"/>
                      <a:gd name="T70" fmla="*/ 38 w 79"/>
                      <a:gd name="T71" fmla="*/ 64 h 69"/>
                      <a:gd name="T72" fmla="*/ 39 w 79"/>
                      <a:gd name="T73" fmla="*/ 64 h 69"/>
                      <a:gd name="T74" fmla="*/ 41 w 79"/>
                      <a:gd name="T75" fmla="*/ 63 h 69"/>
                      <a:gd name="T76" fmla="*/ 42 w 79"/>
                      <a:gd name="T77" fmla="*/ 62 h 69"/>
                      <a:gd name="T78" fmla="*/ 44 w 79"/>
                      <a:gd name="T79" fmla="*/ 65 h 69"/>
                      <a:gd name="T80" fmla="*/ 46 w 79"/>
                      <a:gd name="T81" fmla="*/ 62 h 69"/>
                      <a:gd name="T82" fmla="*/ 57 w 79"/>
                      <a:gd name="T83" fmla="*/ 56 h 69"/>
                      <a:gd name="T84" fmla="*/ 65 w 79"/>
                      <a:gd name="T85" fmla="*/ 48 h 69"/>
                      <a:gd name="T86" fmla="*/ 72 w 79"/>
                      <a:gd name="T87" fmla="*/ 37 h 69"/>
                      <a:gd name="T88" fmla="*/ 77 w 79"/>
                      <a:gd name="T89" fmla="*/ 33 h 69"/>
                      <a:gd name="T90" fmla="*/ 79 w 79"/>
                      <a:gd name="T91" fmla="*/ 25 h 69"/>
                      <a:gd name="T92" fmla="*/ 76 w 79"/>
                      <a:gd name="T93" fmla="*/ 25 h 69"/>
                      <a:gd name="T94" fmla="*/ 74 w 79"/>
                      <a:gd name="T95" fmla="*/ 27 h 69"/>
                      <a:gd name="T96" fmla="*/ 62 w 79"/>
                      <a:gd name="T97" fmla="*/ 39 h 69"/>
                      <a:gd name="T98" fmla="*/ 61 w 79"/>
                      <a:gd name="T99" fmla="*/ 41 h 69"/>
                      <a:gd name="T100" fmla="*/ 57 w 79"/>
                      <a:gd name="T101" fmla="*/ 43 h 69"/>
                      <a:gd name="T102" fmla="*/ 55 w 79"/>
                      <a:gd name="T103" fmla="*/ 44 h 69"/>
                      <a:gd name="T104" fmla="*/ 52 w 79"/>
                      <a:gd name="T105" fmla="*/ 41 h 69"/>
                      <a:gd name="T106" fmla="*/ 56 w 79"/>
                      <a:gd name="T107" fmla="*/ 35 h 69"/>
                      <a:gd name="T108" fmla="*/ 60 w 79"/>
                      <a:gd name="T109" fmla="*/ 35 h 69"/>
                      <a:gd name="T110" fmla="*/ 62 w 79"/>
                      <a:gd name="T111" fmla="*/ 39 h 69"/>
                      <a:gd name="T112" fmla="*/ 62 w 79"/>
                      <a:gd name="T113" fmla="*/ 3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79" h="69">
                        <a:moveTo>
                          <a:pt x="74" y="27"/>
                        </a:moveTo>
                        <a:cubicBezTo>
                          <a:pt x="71" y="27"/>
                          <a:pt x="68" y="24"/>
                          <a:pt x="69" y="22"/>
                        </a:cubicBezTo>
                        <a:cubicBezTo>
                          <a:pt x="69" y="20"/>
                          <a:pt x="71" y="19"/>
                          <a:pt x="72" y="19"/>
                        </a:cubicBezTo>
                        <a:cubicBezTo>
                          <a:pt x="73" y="19"/>
                          <a:pt x="74" y="20"/>
                          <a:pt x="75" y="20"/>
                        </a:cubicBezTo>
                        <a:cubicBezTo>
                          <a:pt x="75" y="17"/>
                          <a:pt x="76" y="14"/>
                          <a:pt x="75" y="11"/>
                        </a:cubicBezTo>
                        <a:cubicBezTo>
                          <a:pt x="74" y="10"/>
                          <a:pt x="73" y="8"/>
                          <a:pt x="73" y="7"/>
                        </a:cubicBezTo>
                        <a:cubicBezTo>
                          <a:pt x="72" y="5"/>
                          <a:pt x="72" y="3"/>
                          <a:pt x="72" y="1"/>
                        </a:cubicBezTo>
                        <a:cubicBezTo>
                          <a:pt x="70" y="2"/>
                          <a:pt x="67" y="1"/>
                          <a:pt x="66" y="1"/>
                        </a:cubicBezTo>
                        <a:cubicBezTo>
                          <a:pt x="63" y="0"/>
                          <a:pt x="61" y="0"/>
                          <a:pt x="60" y="2"/>
                        </a:cubicBezTo>
                        <a:cubicBezTo>
                          <a:pt x="58" y="3"/>
                          <a:pt x="56" y="3"/>
                          <a:pt x="55" y="5"/>
                        </a:cubicBezTo>
                        <a:cubicBezTo>
                          <a:pt x="54" y="6"/>
                          <a:pt x="52" y="7"/>
                          <a:pt x="51" y="8"/>
                        </a:cubicBezTo>
                        <a:cubicBezTo>
                          <a:pt x="50" y="9"/>
                          <a:pt x="50" y="11"/>
                          <a:pt x="49" y="12"/>
                        </a:cubicBezTo>
                        <a:cubicBezTo>
                          <a:pt x="48" y="14"/>
                          <a:pt x="46" y="12"/>
                          <a:pt x="45" y="14"/>
                        </a:cubicBezTo>
                        <a:cubicBezTo>
                          <a:pt x="44" y="15"/>
                          <a:pt x="45" y="16"/>
                          <a:pt x="44" y="17"/>
                        </a:cubicBezTo>
                        <a:cubicBezTo>
                          <a:pt x="42" y="21"/>
                          <a:pt x="37" y="18"/>
                          <a:pt x="34" y="17"/>
                        </a:cubicBezTo>
                        <a:cubicBezTo>
                          <a:pt x="31" y="15"/>
                          <a:pt x="30" y="19"/>
                          <a:pt x="28" y="21"/>
                        </a:cubicBezTo>
                        <a:cubicBezTo>
                          <a:pt x="27" y="22"/>
                          <a:pt x="26" y="24"/>
                          <a:pt x="24" y="24"/>
                        </a:cubicBezTo>
                        <a:cubicBezTo>
                          <a:pt x="24" y="24"/>
                          <a:pt x="20" y="24"/>
                          <a:pt x="20" y="23"/>
                        </a:cubicBezTo>
                        <a:cubicBezTo>
                          <a:pt x="22" y="20"/>
                          <a:pt x="21" y="15"/>
                          <a:pt x="17" y="14"/>
                        </a:cubicBezTo>
                        <a:cubicBezTo>
                          <a:pt x="17" y="19"/>
                          <a:pt x="17" y="24"/>
                          <a:pt x="17" y="29"/>
                        </a:cubicBezTo>
                        <a:cubicBezTo>
                          <a:pt x="17" y="29"/>
                          <a:pt x="18" y="32"/>
                          <a:pt x="17" y="33"/>
                        </a:cubicBezTo>
                        <a:cubicBezTo>
                          <a:pt x="14" y="35"/>
                          <a:pt x="13" y="36"/>
                          <a:pt x="9" y="35"/>
                        </a:cubicBezTo>
                        <a:cubicBezTo>
                          <a:pt x="8" y="35"/>
                          <a:pt x="7" y="35"/>
                          <a:pt x="6" y="34"/>
                        </a:cubicBezTo>
                        <a:cubicBezTo>
                          <a:pt x="5" y="32"/>
                          <a:pt x="4" y="31"/>
                          <a:pt x="2" y="33"/>
                        </a:cubicBezTo>
                        <a:cubicBezTo>
                          <a:pt x="0" y="35"/>
                          <a:pt x="2" y="38"/>
                          <a:pt x="3" y="40"/>
                        </a:cubicBezTo>
                        <a:cubicBezTo>
                          <a:pt x="4" y="41"/>
                          <a:pt x="5" y="43"/>
                          <a:pt x="5" y="45"/>
                        </a:cubicBezTo>
                        <a:cubicBezTo>
                          <a:pt x="7" y="49"/>
                          <a:pt x="11" y="51"/>
                          <a:pt x="9" y="56"/>
                        </a:cubicBezTo>
                        <a:cubicBezTo>
                          <a:pt x="8" y="58"/>
                          <a:pt x="7" y="58"/>
                          <a:pt x="8" y="60"/>
                        </a:cubicBezTo>
                        <a:cubicBezTo>
                          <a:pt x="9" y="61"/>
                          <a:pt x="9" y="62"/>
                          <a:pt x="9" y="62"/>
                        </a:cubicBezTo>
                        <a:cubicBezTo>
                          <a:pt x="10" y="63"/>
                          <a:pt x="9" y="65"/>
                          <a:pt x="10" y="66"/>
                        </a:cubicBezTo>
                        <a:cubicBezTo>
                          <a:pt x="10" y="66"/>
                          <a:pt x="10" y="64"/>
                          <a:pt x="11" y="64"/>
                        </a:cubicBezTo>
                        <a:cubicBezTo>
                          <a:pt x="11" y="64"/>
                          <a:pt x="14" y="67"/>
                          <a:pt x="15" y="68"/>
                        </a:cubicBezTo>
                        <a:cubicBezTo>
                          <a:pt x="17" y="69"/>
                          <a:pt x="19" y="66"/>
                          <a:pt x="21" y="66"/>
                        </a:cubicBezTo>
                        <a:cubicBezTo>
                          <a:pt x="23" y="65"/>
                          <a:pt x="25" y="67"/>
                          <a:pt x="26" y="65"/>
                        </a:cubicBezTo>
                        <a:cubicBezTo>
                          <a:pt x="28" y="64"/>
                          <a:pt x="29" y="64"/>
                          <a:pt x="31" y="64"/>
                        </a:cubicBezTo>
                        <a:cubicBezTo>
                          <a:pt x="33" y="64"/>
                          <a:pt x="35" y="64"/>
                          <a:pt x="38" y="64"/>
                        </a:cubicBezTo>
                        <a:cubicBezTo>
                          <a:pt x="38" y="64"/>
                          <a:pt x="39" y="64"/>
                          <a:pt x="39" y="64"/>
                        </a:cubicBezTo>
                        <a:cubicBezTo>
                          <a:pt x="40" y="64"/>
                          <a:pt x="40" y="63"/>
                          <a:pt x="41" y="63"/>
                        </a:cubicBezTo>
                        <a:cubicBezTo>
                          <a:pt x="41" y="63"/>
                          <a:pt x="41" y="62"/>
                          <a:pt x="42" y="62"/>
                        </a:cubicBezTo>
                        <a:cubicBezTo>
                          <a:pt x="42" y="63"/>
                          <a:pt x="42" y="65"/>
                          <a:pt x="44" y="65"/>
                        </a:cubicBezTo>
                        <a:cubicBezTo>
                          <a:pt x="44" y="65"/>
                          <a:pt x="43" y="61"/>
                          <a:pt x="46" y="62"/>
                        </a:cubicBezTo>
                        <a:cubicBezTo>
                          <a:pt x="50" y="63"/>
                          <a:pt x="54" y="59"/>
                          <a:pt x="57" y="56"/>
                        </a:cubicBezTo>
                        <a:cubicBezTo>
                          <a:pt x="60" y="54"/>
                          <a:pt x="62" y="51"/>
                          <a:pt x="65" y="48"/>
                        </a:cubicBezTo>
                        <a:cubicBezTo>
                          <a:pt x="68" y="45"/>
                          <a:pt x="69" y="41"/>
                          <a:pt x="72" y="37"/>
                        </a:cubicBezTo>
                        <a:cubicBezTo>
                          <a:pt x="73" y="36"/>
                          <a:pt x="76" y="35"/>
                          <a:pt x="77" y="33"/>
                        </a:cubicBezTo>
                        <a:cubicBezTo>
                          <a:pt x="78" y="31"/>
                          <a:pt x="79" y="27"/>
                          <a:pt x="79" y="25"/>
                        </a:cubicBezTo>
                        <a:cubicBezTo>
                          <a:pt x="78" y="25"/>
                          <a:pt x="77" y="25"/>
                          <a:pt x="76" y="25"/>
                        </a:cubicBezTo>
                        <a:cubicBezTo>
                          <a:pt x="75" y="25"/>
                          <a:pt x="75" y="27"/>
                          <a:pt x="74" y="27"/>
                        </a:cubicBezTo>
                        <a:close/>
                        <a:moveTo>
                          <a:pt x="62" y="39"/>
                        </a:moveTo>
                        <a:cubicBezTo>
                          <a:pt x="61" y="39"/>
                          <a:pt x="61" y="41"/>
                          <a:pt x="61" y="41"/>
                        </a:cubicBezTo>
                        <a:cubicBezTo>
                          <a:pt x="60" y="43"/>
                          <a:pt x="58" y="42"/>
                          <a:pt x="57" y="43"/>
                        </a:cubicBezTo>
                        <a:cubicBezTo>
                          <a:pt x="56" y="43"/>
                          <a:pt x="56" y="44"/>
                          <a:pt x="55" y="44"/>
                        </a:cubicBezTo>
                        <a:cubicBezTo>
                          <a:pt x="53" y="44"/>
                          <a:pt x="52" y="42"/>
                          <a:pt x="52" y="41"/>
                        </a:cubicBezTo>
                        <a:cubicBezTo>
                          <a:pt x="51" y="39"/>
                          <a:pt x="54" y="36"/>
                          <a:pt x="56" y="35"/>
                        </a:cubicBezTo>
                        <a:cubicBezTo>
                          <a:pt x="57" y="34"/>
                          <a:pt x="59" y="34"/>
                          <a:pt x="60" y="35"/>
                        </a:cubicBezTo>
                        <a:cubicBezTo>
                          <a:pt x="61" y="36"/>
                          <a:pt x="64" y="38"/>
                          <a:pt x="62" y="39"/>
                        </a:cubicBezTo>
                        <a:cubicBezTo>
                          <a:pt x="61" y="39"/>
                          <a:pt x="63" y="38"/>
                          <a:pt x="62" y="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3" name="Freeform 739">
                    <a:extLst>
                      <a:ext uri="{FF2B5EF4-FFF2-40B4-BE49-F238E27FC236}">
                        <a16:creationId xmlns:a16="http://schemas.microsoft.com/office/drawing/2014/main" id="{98176BED-80E1-4FD0-B812-2740A683A8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1652" y="5199836"/>
                    <a:ext cx="60525" cy="62119"/>
                  </a:xfrm>
                  <a:custGeom>
                    <a:avLst/>
                    <a:gdLst>
                      <a:gd name="T0" fmla="*/ 11 w 13"/>
                      <a:gd name="T1" fmla="*/ 4 h 13"/>
                      <a:gd name="T2" fmla="*/ 3 w 13"/>
                      <a:gd name="T3" fmla="*/ 3 h 13"/>
                      <a:gd name="T4" fmla="*/ 2 w 13"/>
                      <a:gd name="T5" fmla="*/ 9 h 13"/>
                      <a:gd name="T6" fmla="*/ 7 w 13"/>
                      <a:gd name="T7" fmla="*/ 9 h 13"/>
                      <a:gd name="T8" fmla="*/ 11 w 13"/>
                      <a:gd name="T9" fmla="*/ 4 h 13"/>
                      <a:gd name="T10" fmla="*/ 11 w 13"/>
                      <a:gd name="T11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13">
                        <a:moveTo>
                          <a:pt x="11" y="4"/>
                        </a:moveTo>
                        <a:cubicBezTo>
                          <a:pt x="9" y="2"/>
                          <a:pt x="5" y="0"/>
                          <a:pt x="3" y="3"/>
                        </a:cubicBezTo>
                        <a:cubicBezTo>
                          <a:pt x="1" y="5"/>
                          <a:pt x="0" y="7"/>
                          <a:pt x="2" y="9"/>
                        </a:cubicBezTo>
                        <a:cubicBezTo>
                          <a:pt x="4" y="13"/>
                          <a:pt x="5" y="9"/>
                          <a:pt x="7" y="9"/>
                        </a:cubicBezTo>
                        <a:cubicBezTo>
                          <a:pt x="10" y="9"/>
                          <a:pt x="13" y="5"/>
                          <a:pt x="11" y="4"/>
                        </a:cubicBezTo>
                        <a:cubicBezTo>
                          <a:pt x="10" y="3"/>
                          <a:pt x="12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4" name="Freeform 740">
                    <a:extLst>
                      <a:ext uri="{FF2B5EF4-FFF2-40B4-BE49-F238E27FC236}">
                        <a16:creationId xmlns:a16="http://schemas.microsoft.com/office/drawing/2014/main" id="{60F6F6FA-9D2D-437D-91D2-6B82808403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3541" y="4620065"/>
                    <a:ext cx="23891" cy="38226"/>
                  </a:xfrm>
                  <a:custGeom>
                    <a:avLst/>
                    <a:gdLst>
                      <a:gd name="T0" fmla="*/ 2 w 5"/>
                      <a:gd name="T1" fmla="*/ 5 h 8"/>
                      <a:gd name="T2" fmla="*/ 5 w 5"/>
                      <a:gd name="T3" fmla="*/ 1 h 8"/>
                      <a:gd name="T4" fmla="*/ 1 w 5"/>
                      <a:gd name="T5" fmla="*/ 3 h 8"/>
                      <a:gd name="T6" fmla="*/ 0 w 5"/>
                      <a:gd name="T7" fmla="*/ 8 h 8"/>
                      <a:gd name="T8" fmla="*/ 2 w 5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2" y="5"/>
                        </a:moveTo>
                        <a:cubicBezTo>
                          <a:pt x="2" y="4"/>
                          <a:pt x="4" y="2"/>
                          <a:pt x="5" y="1"/>
                        </a:cubicBezTo>
                        <a:cubicBezTo>
                          <a:pt x="4" y="0"/>
                          <a:pt x="2" y="2"/>
                          <a:pt x="1" y="3"/>
                        </a:cubicBezTo>
                        <a:cubicBezTo>
                          <a:pt x="0" y="4"/>
                          <a:pt x="0" y="6"/>
                          <a:pt x="0" y="8"/>
                        </a:cubicBezTo>
                        <a:cubicBezTo>
                          <a:pt x="2" y="7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5" name="Freeform 741">
                    <a:extLst>
                      <a:ext uri="{FF2B5EF4-FFF2-40B4-BE49-F238E27FC236}">
                        <a16:creationId xmlns:a16="http://schemas.microsoft.com/office/drawing/2014/main" id="{1A47BFAF-E6C7-44F7-AE8A-8E6C043E3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11241" y="4428933"/>
                    <a:ext cx="162463" cy="210246"/>
                  </a:xfrm>
                  <a:custGeom>
                    <a:avLst/>
                    <a:gdLst>
                      <a:gd name="T0" fmla="*/ 11 w 35"/>
                      <a:gd name="T1" fmla="*/ 44 h 45"/>
                      <a:gd name="T2" fmla="*/ 15 w 35"/>
                      <a:gd name="T3" fmla="*/ 41 h 45"/>
                      <a:gd name="T4" fmla="*/ 16 w 35"/>
                      <a:gd name="T5" fmla="*/ 43 h 45"/>
                      <a:gd name="T6" fmla="*/ 23 w 35"/>
                      <a:gd name="T7" fmla="*/ 37 h 45"/>
                      <a:gd name="T8" fmla="*/ 25 w 35"/>
                      <a:gd name="T9" fmla="*/ 26 h 45"/>
                      <a:gd name="T10" fmla="*/ 31 w 35"/>
                      <a:gd name="T11" fmla="*/ 16 h 45"/>
                      <a:gd name="T12" fmla="*/ 33 w 35"/>
                      <a:gd name="T13" fmla="*/ 8 h 45"/>
                      <a:gd name="T14" fmla="*/ 35 w 35"/>
                      <a:gd name="T15" fmla="*/ 2 h 45"/>
                      <a:gd name="T16" fmla="*/ 29 w 35"/>
                      <a:gd name="T17" fmla="*/ 1 h 45"/>
                      <a:gd name="T18" fmla="*/ 26 w 35"/>
                      <a:gd name="T19" fmla="*/ 2 h 45"/>
                      <a:gd name="T20" fmla="*/ 25 w 35"/>
                      <a:gd name="T21" fmla="*/ 6 h 45"/>
                      <a:gd name="T22" fmla="*/ 20 w 35"/>
                      <a:gd name="T23" fmla="*/ 10 h 45"/>
                      <a:gd name="T24" fmla="*/ 10 w 35"/>
                      <a:gd name="T25" fmla="*/ 8 h 45"/>
                      <a:gd name="T26" fmla="*/ 13 w 35"/>
                      <a:gd name="T27" fmla="*/ 13 h 45"/>
                      <a:gd name="T28" fmla="*/ 14 w 35"/>
                      <a:gd name="T29" fmla="*/ 19 h 45"/>
                      <a:gd name="T30" fmla="*/ 15 w 35"/>
                      <a:gd name="T31" fmla="*/ 22 h 45"/>
                      <a:gd name="T32" fmla="*/ 16 w 35"/>
                      <a:gd name="T33" fmla="*/ 25 h 45"/>
                      <a:gd name="T34" fmla="*/ 15 w 35"/>
                      <a:gd name="T35" fmla="*/ 32 h 45"/>
                      <a:gd name="T36" fmla="*/ 13 w 35"/>
                      <a:gd name="T37" fmla="*/ 31 h 45"/>
                      <a:gd name="T38" fmla="*/ 10 w 35"/>
                      <a:gd name="T39" fmla="*/ 32 h 45"/>
                      <a:gd name="T40" fmla="*/ 8 w 35"/>
                      <a:gd name="T41" fmla="*/ 29 h 45"/>
                      <a:gd name="T42" fmla="*/ 6 w 35"/>
                      <a:gd name="T43" fmla="*/ 32 h 45"/>
                      <a:gd name="T44" fmla="*/ 4 w 35"/>
                      <a:gd name="T45" fmla="*/ 32 h 45"/>
                      <a:gd name="T46" fmla="*/ 3 w 35"/>
                      <a:gd name="T47" fmla="*/ 35 h 45"/>
                      <a:gd name="T48" fmla="*/ 0 w 35"/>
                      <a:gd name="T49" fmla="*/ 39 h 45"/>
                      <a:gd name="T50" fmla="*/ 5 w 35"/>
                      <a:gd name="T51" fmla="*/ 45 h 45"/>
                      <a:gd name="T52" fmla="*/ 8 w 35"/>
                      <a:gd name="T53" fmla="*/ 42 h 45"/>
                      <a:gd name="T54" fmla="*/ 11 w 35"/>
                      <a:gd name="T55" fmla="*/ 44 h 45"/>
                      <a:gd name="T56" fmla="*/ 11 w 35"/>
                      <a:gd name="T57" fmla="*/ 44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5" h="45">
                        <a:moveTo>
                          <a:pt x="11" y="44"/>
                        </a:moveTo>
                        <a:cubicBezTo>
                          <a:pt x="12" y="44"/>
                          <a:pt x="14" y="42"/>
                          <a:pt x="15" y="41"/>
                        </a:cubicBezTo>
                        <a:cubicBezTo>
                          <a:pt x="17" y="40"/>
                          <a:pt x="15" y="43"/>
                          <a:pt x="16" y="43"/>
                        </a:cubicBezTo>
                        <a:cubicBezTo>
                          <a:pt x="16" y="43"/>
                          <a:pt x="23" y="39"/>
                          <a:pt x="23" y="37"/>
                        </a:cubicBezTo>
                        <a:cubicBezTo>
                          <a:pt x="23" y="33"/>
                          <a:pt x="23" y="29"/>
                          <a:pt x="25" y="26"/>
                        </a:cubicBezTo>
                        <a:cubicBezTo>
                          <a:pt x="27" y="22"/>
                          <a:pt x="30" y="19"/>
                          <a:pt x="31" y="16"/>
                        </a:cubicBezTo>
                        <a:cubicBezTo>
                          <a:pt x="32" y="13"/>
                          <a:pt x="32" y="11"/>
                          <a:pt x="33" y="8"/>
                        </a:cubicBezTo>
                        <a:cubicBezTo>
                          <a:pt x="33" y="6"/>
                          <a:pt x="35" y="4"/>
                          <a:pt x="35" y="2"/>
                        </a:cubicBezTo>
                        <a:cubicBezTo>
                          <a:pt x="33" y="2"/>
                          <a:pt x="31" y="0"/>
                          <a:pt x="29" y="1"/>
                        </a:cubicBezTo>
                        <a:cubicBezTo>
                          <a:pt x="28" y="1"/>
                          <a:pt x="26" y="1"/>
                          <a:pt x="26" y="2"/>
                        </a:cubicBezTo>
                        <a:cubicBezTo>
                          <a:pt x="25" y="4"/>
                          <a:pt x="25" y="5"/>
                          <a:pt x="25" y="6"/>
                        </a:cubicBezTo>
                        <a:cubicBezTo>
                          <a:pt x="24" y="9"/>
                          <a:pt x="23" y="10"/>
                          <a:pt x="20" y="10"/>
                        </a:cubicBezTo>
                        <a:cubicBezTo>
                          <a:pt x="17" y="9"/>
                          <a:pt x="13" y="8"/>
                          <a:pt x="10" y="8"/>
                        </a:cubicBezTo>
                        <a:cubicBezTo>
                          <a:pt x="10" y="10"/>
                          <a:pt x="9" y="14"/>
                          <a:pt x="13" y="13"/>
                        </a:cubicBezTo>
                        <a:cubicBezTo>
                          <a:pt x="17" y="11"/>
                          <a:pt x="14" y="17"/>
                          <a:pt x="14" y="19"/>
                        </a:cubicBezTo>
                        <a:cubicBezTo>
                          <a:pt x="14" y="20"/>
                          <a:pt x="14" y="21"/>
                          <a:pt x="15" y="22"/>
                        </a:cubicBezTo>
                        <a:cubicBezTo>
                          <a:pt x="16" y="23"/>
                          <a:pt x="16" y="24"/>
                          <a:pt x="16" y="25"/>
                        </a:cubicBezTo>
                        <a:cubicBezTo>
                          <a:pt x="16" y="27"/>
                          <a:pt x="16" y="30"/>
                          <a:pt x="15" y="32"/>
                        </a:cubicBezTo>
                        <a:cubicBezTo>
                          <a:pt x="15" y="33"/>
                          <a:pt x="13" y="31"/>
                          <a:pt x="13" y="31"/>
                        </a:cubicBezTo>
                        <a:cubicBezTo>
                          <a:pt x="11" y="31"/>
                          <a:pt x="11" y="33"/>
                          <a:pt x="10" y="32"/>
                        </a:cubicBezTo>
                        <a:cubicBezTo>
                          <a:pt x="10" y="31"/>
                          <a:pt x="9" y="30"/>
                          <a:pt x="8" y="29"/>
                        </a:cubicBezTo>
                        <a:cubicBezTo>
                          <a:pt x="7" y="29"/>
                          <a:pt x="7" y="31"/>
                          <a:pt x="6" y="32"/>
                        </a:cubicBezTo>
                        <a:cubicBezTo>
                          <a:pt x="6" y="32"/>
                          <a:pt x="4" y="32"/>
                          <a:pt x="4" y="32"/>
                        </a:cubicBezTo>
                        <a:cubicBezTo>
                          <a:pt x="2" y="32"/>
                          <a:pt x="3" y="34"/>
                          <a:pt x="3" y="35"/>
                        </a:cubicBezTo>
                        <a:cubicBezTo>
                          <a:pt x="4" y="38"/>
                          <a:pt x="3" y="37"/>
                          <a:pt x="0" y="39"/>
                        </a:cubicBezTo>
                        <a:cubicBezTo>
                          <a:pt x="2" y="41"/>
                          <a:pt x="4" y="42"/>
                          <a:pt x="5" y="45"/>
                        </a:cubicBezTo>
                        <a:cubicBezTo>
                          <a:pt x="6" y="44"/>
                          <a:pt x="7" y="43"/>
                          <a:pt x="8" y="42"/>
                        </a:cubicBezTo>
                        <a:cubicBezTo>
                          <a:pt x="10" y="41"/>
                          <a:pt x="10" y="43"/>
                          <a:pt x="11" y="44"/>
                        </a:cubicBezTo>
                        <a:cubicBezTo>
                          <a:pt x="12" y="44"/>
                          <a:pt x="10" y="43"/>
                          <a:pt x="11" y="4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6" name="Freeform 742">
                    <a:extLst>
                      <a:ext uri="{FF2B5EF4-FFF2-40B4-BE49-F238E27FC236}">
                        <a16:creationId xmlns:a16="http://schemas.microsoft.com/office/drawing/2014/main" id="{39790E62-0E7B-423B-994B-4BED859826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81324" y="4260099"/>
                    <a:ext cx="297849" cy="210246"/>
                  </a:xfrm>
                  <a:custGeom>
                    <a:avLst/>
                    <a:gdLst>
                      <a:gd name="T0" fmla="*/ 12 w 64"/>
                      <a:gd name="T1" fmla="*/ 37 h 45"/>
                      <a:gd name="T2" fmla="*/ 17 w 64"/>
                      <a:gd name="T3" fmla="*/ 37 h 45"/>
                      <a:gd name="T4" fmla="*/ 20 w 64"/>
                      <a:gd name="T5" fmla="*/ 38 h 45"/>
                      <a:gd name="T6" fmla="*/ 21 w 64"/>
                      <a:gd name="T7" fmla="*/ 33 h 45"/>
                      <a:gd name="T8" fmla="*/ 25 w 64"/>
                      <a:gd name="T9" fmla="*/ 30 h 45"/>
                      <a:gd name="T10" fmla="*/ 30 w 64"/>
                      <a:gd name="T11" fmla="*/ 33 h 45"/>
                      <a:gd name="T12" fmla="*/ 36 w 64"/>
                      <a:gd name="T13" fmla="*/ 34 h 45"/>
                      <a:gd name="T14" fmla="*/ 39 w 64"/>
                      <a:gd name="T15" fmla="*/ 34 h 45"/>
                      <a:gd name="T16" fmla="*/ 41 w 64"/>
                      <a:gd name="T17" fmla="*/ 30 h 45"/>
                      <a:gd name="T18" fmla="*/ 45 w 64"/>
                      <a:gd name="T19" fmla="*/ 31 h 45"/>
                      <a:gd name="T20" fmla="*/ 50 w 64"/>
                      <a:gd name="T21" fmla="*/ 31 h 45"/>
                      <a:gd name="T22" fmla="*/ 55 w 64"/>
                      <a:gd name="T23" fmla="*/ 29 h 45"/>
                      <a:gd name="T24" fmla="*/ 60 w 64"/>
                      <a:gd name="T25" fmla="*/ 30 h 45"/>
                      <a:gd name="T26" fmla="*/ 58 w 64"/>
                      <a:gd name="T27" fmla="*/ 24 h 45"/>
                      <a:gd name="T28" fmla="*/ 55 w 64"/>
                      <a:gd name="T29" fmla="*/ 20 h 45"/>
                      <a:gd name="T30" fmla="*/ 51 w 64"/>
                      <a:gd name="T31" fmla="*/ 16 h 45"/>
                      <a:gd name="T32" fmla="*/ 47 w 64"/>
                      <a:gd name="T33" fmla="*/ 13 h 45"/>
                      <a:gd name="T34" fmla="*/ 46 w 64"/>
                      <a:gd name="T35" fmla="*/ 12 h 45"/>
                      <a:gd name="T36" fmla="*/ 44 w 64"/>
                      <a:gd name="T37" fmla="*/ 12 h 45"/>
                      <a:gd name="T38" fmla="*/ 44 w 64"/>
                      <a:gd name="T39" fmla="*/ 6 h 45"/>
                      <a:gd name="T40" fmla="*/ 41 w 64"/>
                      <a:gd name="T41" fmla="*/ 1 h 45"/>
                      <a:gd name="T42" fmla="*/ 41 w 64"/>
                      <a:gd name="T43" fmla="*/ 0 h 45"/>
                      <a:gd name="T44" fmla="*/ 38 w 64"/>
                      <a:gd name="T45" fmla="*/ 0 h 45"/>
                      <a:gd name="T46" fmla="*/ 35 w 64"/>
                      <a:gd name="T47" fmla="*/ 3 h 45"/>
                      <a:gd name="T48" fmla="*/ 26 w 64"/>
                      <a:gd name="T49" fmla="*/ 10 h 45"/>
                      <a:gd name="T50" fmla="*/ 22 w 64"/>
                      <a:gd name="T51" fmla="*/ 11 h 45"/>
                      <a:gd name="T52" fmla="*/ 19 w 64"/>
                      <a:gd name="T53" fmla="*/ 15 h 45"/>
                      <a:gd name="T54" fmla="*/ 13 w 64"/>
                      <a:gd name="T55" fmla="*/ 17 h 45"/>
                      <a:gd name="T56" fmla="*/ 9 w 64"/>
                      <a:gd name="T57" fmla="*/ 17 h 45"/>
                      <a:gd name="T58" fmla="*/ 6 w 64"/>
                      <a:gd name="T59" fmla="*/ 18 h 45"/>
                      <a:gd name="T60" fmla="*/ 3 w 64"/>
                      <a:gd name="T61" fmla="*/ 23 h 45"/>
                      <a:gd name="T62" fmla="*/ 4 w 64"/>
                      <a:gd name="T63" fmla="*/ 34 h 45"/>
                      <a:gd name="T64" fmla="*/ 6 w 64"/>
                      <a:gd name="T65" fmla="*/ 39 h 45"/>
                      <a:gd name="T66" fmla="*/ 9 w 64"/>
                      <a:gd name="T67" fmla="*/ 45 h 45"/>
                      <a:gd name="T68" fmla="*/ 12 w 64"/>
                      <a:gd name="T69" fmla="*/ 37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64" h="45">
                        <a:moveTo>
                          <a:pt x="12" y="37"/>
                        </a:moveTo>
                        <a:cubicBezTo>
                          <a:pt x="13" y="37"/>
                          <a:pt x="16" y="36"/>
                          <a:pt x="17" y="37"/>
                        </a:cubicBezTo>
                        <a:cubicBezTo>
                          <a:pt x="17" y="38"/>
                          <a:pt x="20" y="38"/>
                          <a:pt x="20" y="38"/>
                        </a:cubicBezTo>
                        <a:cubicBezTo>
                          <a:pt x="21" y="36"/>
                          <a:pt x="20" y="34"/>
                          <a:pt x="21" y="33"/>
                        </a:cubicBezTo>
                        <a:cubicBezTo>
                          <a:pt x="21" y="32"/>
                          <a:pt x="23" y="29"/>
                          <a:pt x="25" y="30"/>
                        </a:cubicBezTo>
                        <a:cubicBezTo>
                          <a:pt x="27" y="30"/>
                          <a:pt x="28" y="32"/>
                          <a:pt x="30" y="33"/>
                        </a:cubicBezTo>
                        <a:cubicBezTo>
                          <a:pt x="32" y="34"/>
                          <a:pt x="34" y="34"/>
                          <a:pt x="36" y="34"/>
                        </a:cubicBezTo>
                        <a:cubicBezTo>
                          <a:pt x="37" y="34"/>
                          <a:pt x="39" y="35"/>
                          <a:pt x="39" y="34"/>
                        </a:cubicBezTo>
                        <a:cubicBezTo>
                          <a:pt x="40" y="33"/>
                          <a:pt x="40" y="29"/>
                          <a:pt x="41" y="30"/>
                        </a:cubicBezTo>
                        <a:cubicBezTo>
                          <a:pt x="43" y="31"/>
                          <a:pt x="43" y="31"/>
                          <a:pt x="45" y="31"/>
                        </a:cubicBezTo>
                        <a:cubicBezTo>
                          <a:pt x="47" y="30"/>
                          <a:pt x="48" y="31"/>
                          <a:pt x="50" y="31"/>
                        </a:cubicBezTo>
                        <a:cubicBezTo>
                          <a:pt x="52" y="31"/>
                          <a:pt x="53" y="28"/>
                          <a:pt x="55" y="29"/>
                        </a:cubicBezTo>
                        <a:cubicBezTo>
                          <a:pt x="56" y="29"/>
                          <a:pt x="58" y="31"/>
                          <a:pt x="60" y="30"/>
                        </a:cubicBezTo>
                        <a:cubicBezTo>
                          <a:pt x="64" y="28"/>
                          <a:pt x="59" y="26"/>
                          <a:pt x="58" y="24"/>
                        </a:cubicBezTo>
                        <a:cubicBezTo>
                          <a:pt x="57" y="22"/>
                          <a:pt x="57" y="21"/>
                          <a:pt x="55" y="20"/>
                        </a:cubicBezTo>
                        <a:cubicBezTo>
                          <a:pt x="53" y="19"/>
                          <a:pt x="52" y="18"/>
                          <a:pt x="51" y="16"/>
                        </a:cubicBezTo>
                        <a:cubicBezTo>
                          <a:pt x="51" y="14"/>
                          <a:pt x="49" y="14"/>
                          <a:pt x="47" y="13"/>
                        </a:cubicBezTo>
                        <a:cubicBezTo>
                          <a:pt x="47" y="13"/>
                          <a:pt x="47" y="12"/>
                          <a:pt x="46" y="12"/>
                        </a:cubicBezTo>
                        <a:cubicBezTo>
                          <a:pt x="46" y="12"/>
                          <a:pt x="44" y="12"/>
                          <a:pt x="44" y="12"/>
                        </a:cubicBezTo>
                        <a:cubicBezTo>
                          <a:pt x="43" y="11"/>
                          <a:pt x="44" y="7"/>
                          <a:pt x="44" y="6"/>
                        </a:cubicBezTo>
                        <a:cubicBezTo>
                          <a:pt x="44" y="4"/>
                          <a:pt x="42" y="3"/>
                          <a:pt x="41" y="1"/>
                        </a:cubicBezTo>
                        <a:cubicBezTo>
                          <a:pt x="41" y="1"/>
                          <a:pt x="41" y="0"/>
                          <a:pt x="41" y="0"/>
                        </a:cubicBezTo>
                        <a:cubicBezTo>
                          <a:pt x="40" y="0"/>
                          <a:pt x="39" y="0"/>
                          <a:pt x="38" y="0"/>
                        </a:cubicBezTo>
                        <a:cubicBezTo>
                          <a:pt x="36" y="1"/>
                          <a:pt x="36" y="1"/>
                          <a:pt x="35" y="3"/>
                        </a:cubicBezTo>
                        <a:cubicBezTo>
                          <a:pt x="35" y="6"/>
                          <a:pt x="28" y="10"/>
                          <a:pt x="26" y="10"/>
                        </a:cubicBezTo>
                        <a:cubicBezTo>
                          <a:pt x="25" y="10"/>
                          <a:pt x="21" y="10"/>
                          <a:pt x="22" y="11"/>
                        </a:cubicBezTo>
                        <a:cubicBezTo>
                          <a:pt x="23" y="13"/>
                          <a:pt x="20" y="15"/>
                          <a:pt x="19" y="15"/>
                        </a:cubicBezTo>
                        <a:cubicBezTo>
                          <a:pt x="17" y="16"/>
                          <a:pt x="15" y="17"/>
                          <a:pt x="13" y="17"/>
                        </a:cubicBezTo>
                        <a:cubicBezTo>
                          <a:pt x="11" y="18"/>
                          <a:pt x="11" y="16"/>
                          <a:pt x="9" y="17"/>
                        </a:cubicBezTo>
                        <a:cubicBezTo>
                          <a:pt x="7" y="18"/>
                          <a:pt x="6" y="17"/>
                          <a:pt x="6" y="18"/>
                        </a:cubicBezTo>
                        <a:cubicBezTo>
                          <a:pt x="5" y="20"/>
                          <a:pt x="4" y="22"/>
                          <a:pt x="3" y="23"/>
                        </a:cubicBezTo>
                        <a:cubicBezTo>
                          <a:pt x="0" y="27"/>
                          <a:pt x="2" y="30"/>
                          <a:pt x="4" y="34"/>
                        </a:cubicBezTo>
                        <a:cubicBezTo>
                          <a:pt x="5" y="36"/>
                          <a:pt x="5" y="37"/>
                          <a:pt x="6" y="39"/>
                        </a:cubicBezTo>
                        <a:cubicBezTo>
                          <a:pt x="8" y="41"/>
                          <a:pt x="9" y="42"/>
                          <a:pt x="9" y="45"/>
                        </a:cubicBezTo>
                        <a:cubicBezTo>
                          <a:pt x="9" y="44"/>
                          <a:pt x="10" y="37"/>
                          <a:pt x="12" y="3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7" name="Freeform 743">
                    <a:extLst>
                      <a:ext uri="{FF2B5EF4-FFF2-40B4-BE49-F238E27FC236}">
                        <a16:creationId xmlns:a16="http://schemas.microsoft.com/office/drawing/2014/main" id="{BB8BA128-C978-4386-B5C6-131A923AAF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50027" y="3960658"/>
                    <a:ext cx="546322" cy="383858"/>
                  </a:xfrm>
                  <a:custGeom>
                    <a:avLst/>
                    <a:gdLst>
                      <a:gd name="T0" fmla="*/ 83 w 117"/>
                      <a:gd name="T1" fmla="*/ 82 h 82"/>
                      <a:gd name="T2" fmla="*/ 93 w 117"/>
                      <a:gd name="T3" fmla="*/ 76 h 82"/>
                      <a:gd name="T4" fmla="*/ 105 w 117"/>
                      <a:gd name="T5" fmla="*/ 68 h 82"/>
                      <a:gd name="T6" fmla="*/ 112 w 117"/>
                      <a:gd name="T7" fmla="*/ 64 h 82"/>
                      <a:gd name="T8" fmla="*/ 107 w 117"/>
                      <a:gd name="T9" fmla="*/ 55 h 82"/>
                      <a:gd name="T10" fmla="*/ 110 w 117"/>
                      <a:gd name="T11" fmla="*/ 46 h 82"/>
                      <a:gd name="T12" fmla="*/ 114 w 117"/>
                      <a:gd name="T13" fmla="*/ 40 h 82"/>
                      <a:gd name="T14" fmla="*/ 117 w 117"/>
                      <a:gd name="T15" fmla="*/ 21 h 82"/>
                      <a:gd name="T16" fmla="*/ 81 w 117"/>
                      <a:gd name="T17" fmla="*/ 1 h 82"/>
                      <a:gd name="T18" fmla="*/ 75 w 117"/>
                      <a:gd name="T19" fmla="*/ 2 h 82"/>
                      <a:gd name="T20" fmla="*/ 67 w 117"/>
                      <a:gd name="T21" fmla="*/ 2 h 82"/>
                      <a:gd name="T22" fmla="*/ 59 w 117"/>
                      <a:gd name="T23" fmla="*/ 1 h 82"/>
                      <a:gd name="T24" fmla="*/ 29 w 117"/>
                      <a:gd name="T25" fmla="*/ 21 h 82"/>
                      <a:gd name="T26" fmla="*/ 22 w 117"/>
                      <a:gd name="T27" fmla="*/ 25 h 82"/>
                      <a:gd name="T28" fmla="*/ 19 w 117"/>
                      <a:gd name="T29" fmla="*/ 42 h 82"/>
                      <a:gd name="T30" fmla="*/ 8 w 117"/>
                      <a:gd name="T31" fmla="*/ 43 h 82"/>
                      <a:gd name="T32" fmla="*/ 5 w 117"/>
                      <a:gd name="T33" fmla="*/ 51 h 82"/>
                      <a:gd name="T34" fmla="*/ 11 w 117"/>
                      <a:gd name="T35" fmla="*/ 56 h 82"/>
                      <a:gd name="T36" fmla="*/ 19 w 117"/>
                      <a:gd name="T37" fmla="*/ 62 h 82"/>
                      <a:gd name="T38" fmla="*/ 21 w 117"/>
                      <a:gd name="T39" fmla="*/ 55 h 82"/>
                      <a:gd name="T40" fmla="*/ 28 w 117"/>
                      <a:gd name="T41" fmla="*/ 50 h 82"/>
                      <a:gd name="T42" fmla="*/ 35 w 117"/>
                      <a:gd name="T43" fmla="*/ 53 h 82"/>
                      <a:gd name="T44" fmla="*/ 46 w 117"/>
                      <a:gd name="T45" fmla="*/ 55 h 82"/>
                      <a:gd name="T46" fmla="*/ 64 w 117"/>
                      <a:gd name="T47" fmla="*/ 53 h 82"/>
                      <a:gd name="T48" fmla="*/ 68 w 117"/>
                      <a:gd name="T49" fmla="*/ 47 h 82"/>
                      <a:gd name="T50" fmla="*/ 77 w 117"/>
                      <a:gd name="T51" fmla="*/ 31 h 82"/>
                      <a:gd name="T52" fmla="*/ 79 w 117"/>
                      <a:gd name="T53" fmla="*/ 16 h 82"/>
                      <a:gd name="T54" fmla="*/ 75 w 117"/>
                      <a:gd name="T55" fmla="*/ 2 h 82"/>
                      <a:gd name="T56" fmla="*/ 78 w 117"/>
                      <a:gd name="T57" fmla="*/ 16 h 82"/>
                      <a:gd name="T58" fmla="*/ 77 w 117"/>
                      <a:gd name="T59" fmla="*/ 35 h 82"/>
                      <a:gd name="T60" fmla="*/ 68 w 117"/>
                      <a:gd name="T61" fmla="*/ 46 h 82"/>
                      <a:gd name="T62" fmla="*/ 72 w 117"/>
                      <a:gd name="T63" fmla="*/ 55 h 82"/>
                      <a:gd name="T64" fmla="*/ 75 w 117"/>
                      <a:gd name="T65" fmla="*/ 65 h 82"/>
                      <a:gd name="T66" fmla="*/ 72 w 117"/>
                      <a:gd name="T67" fmla="*/ 74 h 82"/>
                      <a:gd name="T68" fmla="*/ 77 w 117"/>
                      <a:gd name="T69" fmla="*/ 81 h 82"/>
                      <a:gd name="T70" fmla="*/ 80 w 117"/>
                      <a:gd name="T71" fmla="*/ 8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17" h="82">
                        <a:moveTo>
                          <a:pt x="80" y="81"/>
                        </a:moveTo>
                        <a:cubicBezTo>
                          <a:pt x="81" y="80"/>
                          <a:pt x="82" y="82"/>
                          <a:pt x="83" y="82"/>
                        </a:cubicBezTo>
                        <a:cubicBezTo>
                          <a:pt x="85" y="81"/>
                          <a:pt x="87" y="80"/>
                          <a:pt x="89" y="79"/>
                        </a:cubicBezTo>
                        <a:cubicBezTo>
                          <a:pt x="90" y="79"/>
                          <a:pt x="93" y="78"/>
                          <a:pt x="93" y="76"/>
                        </a:cubicBezTo>
                        <a:cubicBezTo>
                          <a:pt x="93" y="74"/>
                          <a:pt x="94" y="75"/>
                          <a:pt x="96" y="74"/>
                        </a:cubicBezTo>
                        <a:cubicBezTo>
                          <a:pt x="99" y="74"/>
                          <a:pt x="103" y="71"/>
                          <a:pt x="105" y="68"/>
                        </a:cubicBezTo>
                        <a:cubicBezTo>
                          <a:pt x="106" y="67"/>
                          <a:pt x="106" y="66"/>
                          <a:pt x="107" y="65"/>
                        </a:cubicBezTo>
                        <a:cubicBezTo>
                          <a:pt x="108" y="64"/>
                          <a:pt x="110" y="64"/>
                          <a:pt x="112" y="64"/>
                        </a:cubicBezTo>
                        <a:cubicBezTo>
                          <a:pt x="112" y="62"/>
                          <a:pt x="110" y="61"/>
                          <a:pt x="109" y="59"/>
                        </a:cubicBezTo>
                        <a:cubicBezTo>
                          <a:pt x="109" y="58"/>
                          <a:pt x="110" y="55"/>
                          <a:pt x="107" y="55"/>
                        </a:cubicBezTo>
                        <a:cubicBezTo>
                          <a:pt x="106" y="55"/>
                          <a:pt x="109" y="53"/>
                          <a:pt x="108" y="52"/>
                        </a:cubicBezTo>
                        <a:cubicBezTo>
                          <a:pt x="108" y="49"/>
                          <a:pt x="109" y="48"/>
                          <a:pt x="110" y="46"/>
                        </a:cubicBezTo>
                        <a:cubicBezTo>
                          <a:pt x="110" y="44"/>
                          <a:pt x="112" y="44"/>
                          <a:pt x="112" y="42"/>
                        </a:cubicBezTo>
                        <a:cubicBezTo>
                          <a:pt x="112" y="41"/>
                          <a:pt x="113" y="40"/>
                          <a:pt x="114" y="40"/>
                        </a:cubicBezTo>
                        <a:cubicBezTo>
                          <a:pt x="117" y="40"/>
                          <a:pt x="117" y="40"/>
                          <a:pt x="117" y="38"/>
                        </a:cubicBezTo>
                        <a:cubicBezTo>
                          <a:pt x="117" y="32"/>
                          <a:pt x="117" y="27"/>
                          <a:pt x="117" y="21"/>
                        </a:cubicBezTo>
                        <a:cubicBezTo>
                          <a:pt x="117" y="19"/>
                          <a:pt x="113" y="18"/>
                          <a:pt x="111" y="17"/>
                        </a:cubicBezTo>
                        <a:cubicBezTo>
                          <a:pt x="101" y="12"/>
                          <a:pt x="91" y="6"/>
                          <a:pt x="81" y="1"/>
                        </a:cubicBezTo>
                        <a:cubicBezTo>
                          <a:pt x="80" y="1"/>
                          <a:pt x="80" y="0"/>
                          <a:pt x="79" y="0"/>
                        </a:cubicBezTo>
                        <a:cubicBezTo>
                          <a:pt x="78" y="1"/>
                          <a:pt x="76" y="2"/>
                          <a:pt x="75" y="2"/>
                        </a:cubicBezTo>
                        <a:cubicBezTo>
                          <a:pt x="74" y="3"/>
                          <a:pt x="72" y="5"/>
                          <a:pt x="71" y="5"/>
                        </a:cubicBezTo>
                        <a:cubicBezTo>
                          <a:pt x="70" y="5"/>
                          <a:pt x="69" y="3"/>
                          <a:pt x="67" y="2"/>
                        </a:cubicBezTo>
                        <a:cubicBezTo>
                          <a:pt x="66" y="1"/>
                          <a:pt x="65" y="1"/>
                          <a:pt x="64" y="1"/>
                        </a:cubicBezTo>
                        <a:cubicBezTo>
                          <a:pt x="62" y="0"/>
                          <a:pt x="61" y="0"/>
                          <a:pt x="59" y="1"/>
                        </a:cubicBezTo>
                        <a:cubicBezTo>
                          <a:pt x="52" y="5"/>
                          <a:pt x="45" y="10"/>
                          <a:pt x="38" y="14"/>
                        </a:cubicBezTo>
                        <a:cubicBezTo>
                          <a:pt x="35" y="16"/>
                          <a:pt x="32" y="18"/>
                          <a:pt x="29" y="21"/>
                        </a:cubicBezTo>
                        <a:cubicBezTo>
                          <a:pt x="28" y="22"/>
                          <a:pt x="27" y="22"/>
                          <a:pt x="26" y="22"/>
                        </a:cubicBezTo>
                        <a:cubicBezTo>
                          <a:pt x="23" y="22"/>
                          <a:pt x="22" y="22"/>
                          <a:pt x="22" y="25"/>
                        </a:cubicBezTo>
                        <a:cubicBezTo>
                          <a:pt x="22" y="28"/>
                          <a:pt x="22" y="31"/>
                          <a:pt x="22" y="34"/>
                        </a:cubicBezTo>
                        <a:cubicBezTo>
                          <a:pt x="22" y="37"/>
                          <a:pt x="21" y="40"/>
                          <a:pt x="19" y="42"/>
                        </a:cubicBezTo>
                        <a:cubicBezTo>
                          <a:pt x="18" y="43"/>
                          <a:pt x="15" y="43"/>
                          <a:pt x="14" y="43"/>
                        </a:cubicBezTo>
                        <a:cubicBezTo>
                          <a:pt x="12" y="43"/>
                          <a:pt x="10" y="43"/>
                          <a:pt x="8" y="43"/>
                        </a:cubicBezTo>
                        <a:cubicBezTo>
                          <a:pt x="6" y="43"/>
                          <a:pt x="4" y="44"/>
                          <a:pt x="2" y="44"/>
                        </a:cubicBezTo>
                        <a:cubicBezTo>
                          <a:pt x="0" y="44"/>
                          <a:pt x="5" y="51"/>
                          <a:pt x="5" y="51"/>
                        </a:cubicBezTo>
                        <a:cubicBezTo>
                          <a:pt x="6" y="54"/>
                          <a:pt x="7" y="56"/>
                          <a:pt x="10" y="57"/>
                        </a:cubicBezTo>
                        <a:cubicBezTo>
                          <a:pt x="10" y="57"/>
                          <a:pt x="11" y="56"/>
                          <a:pt x="11" y="56"/>
                        </a:cubicBezTo>
                        <a:cubicBezTo>
                          <a:pt x="12" y="57"/>
                          <a:pt x="12" y="60"/>
                          <a:pt x="14" y="58"/>
                        </a:cubicBezTo>
                        <a:cubicBezTo>
                          <a:pt x="16" y="56"/>
                          <a:pt x="18" y="61"/>
                          <a:pt x="19" y="62"/>
                        </a:cubicBezTo>
                        <a:cubicBezTo>
                          <a:pt x="19" y="61"/>
                          <a:pt x="20" y="59"/>
                          <a:pt x="20" y="58"/>
                        </a:cubicBezTo>
                        <a:cubicBezTo>
                          <a:pt x="20" y="57"/>
                          <a:pt x="21" y="56"/>
                          <a:pt x="21" y="55"/>
                        </a:cubicBezTo>
                        <a:cubicBezTo>
                          <a:pt x="22" y="52"/>
                          <a:pt x="22" y="52"/>
                          <a:pt x="25" y="51"/>
                        </a:cubicBezTo>
                        <a:cubicBezTo>
                          <a:pt x="26" y="50"/>
                          <a:pt x="27" y="50"/>
                          <a:pt x="28" y="50"/>
                        </a:cubicBezTo>
                        <a:cubicBezTo>
                          <a:pt x="29" y="49"/>
                          <a:pt x="30" y="51"/>
                          <a:pt x="31" y="51"/>
                        </a:cubicBezTo>
                        <a:cubicBezTo>
                          <a:pt x="33" y="51"/>
                          <a:pt x="34" y="52"/>
                          <a:pt x="35" y="53"/>
                        </a:cubicBezTo>
                        <a:cubicBezTo>
                          <a:pt x="36" y="54"/>
                          <a:pt x="37" y="54"/>
                          <a:pt x="39" y="54"/>
                        </a:cubicBezTo>
                        <a:cubicBezTo>
                          <a:pt x="42" y="52"/>
                          <a:pt x="43" y="55"/>
                          <a:pt x="46" y="55"/>
                        </a:cubicBezTo>
                        <a:cubicBezTo>
                          <a:pt x="49" y="55"/>
                          <a:pt x="52" y="53"/>
                          <a:pt x="55" y="53"/>
                        </a:cubicBezTo>
                        <a:cubicBezTo>
                          <a:pt x="57" y="53"/>
                          <a:pt x="61" y="54"/>
                          <a:pt x="64" y="53"/>
                        </a:cubicBezTo>
                        <a:cubicBezTo>
                          <a:pt x="65" y="53"/>
                          <a:pt x="66" y="52"/>
                          <a:pt x="67" y="51"/>
                        </a:cubicBezTo>
                        <a:cubicBezTo>
                          <a:pt x="69" y="50"/>
                          <a:pt x="68" y="49"/>
                          <a:pt x="68" y="47"/>
                        </a:cubicBezTo>
                        <a:cubicBezTo>
                          <a:pt x="68" y="42"/>
                          <a:pt x="73" y="39"/>
                          <a:pt x="77" y="35"/>
                        </a:cubicBezTo>
                        <a:cubicBezTo>
                          <a:pt x="78" y="34"/>
                          <a:pt x="77" y="32"/>
                          <a:pt x="77" y="31"/>
                        </a:cubicBezTo>
                        <a:cubicBezTo>
                          <a:pt x="77" y="28"/>
                          <a:pt x="77" y="26"/>
                          <a:pt x="77" y="23"/>
                        </a:cubicBezTo>
                        <a:cubicBezTo>
                          <a:pt x="78" y="21"/>
                          <a:pt x="79" y="18"/>
                          <a:pt x="79" y="16"/>
                        </a:cubicBezTo>
                        <a:cubicBezTo>
                          <a:pt x="78" y="14"/>
                          <a:pt x="77" y="12"/>
                          <a:pt x="76" y="11"/>
                        </a:cubicBezTo>
                        <a:cubicBezTo>
                          <a:pt x="74" y="8"/>
                          <a:pt x="75" y="5"/>
                          <a:pt x="75" y="2"/>
                        </a:cubicBezTo>
                        <a:cubicBezTo>
                          <a:pt x="75" y="5"/>
                          <a:pt x="75" y="7"/>
                          <a:pt x="75" y="9"/>
                        </a:cubicBezTo>
                        <a:cubicBezTo>
                          <a:pt x="75" y="11"/>
                          <a:pt x="78" y="14"/>
                          <a:pt x="78" y="16"/>
                        </a:cubicBezTo>
                        <a:cubicBezTo>
                          <a:pt x="79" y="19"/>
                          <a:pt x="77" y="23"/>
                          <a:pt x="77" y="26"/>
                        </a:cubicBezTo>
                        <a:cubicBezTo>
                          <a:pt x="77" y="28"/>
                          <a:pt x="78" y="32"/>
                          <a:pt x="77" y="35"/>
                        </a:cubicBezTo>
                        <a:cubicBezTo>
                          <a:pt x="76" y="37"/>
                          <a:pt x="72" y="39"/>
                          <a:pt x="71" y="41"/>
                        </a:cubicBezTo>
                        <a:cubicBezTo>
                          <a:pt x="69" y="42"/>
                          <a:pt x="68" y="44"/>
                          <a:pt x="68" y="46"/>
                        </a:cubicBezTo>
                        <a:cubicBezTo>
                          <a:pt x="67" y="49"/>
                          <a:pt x="69" y="50"/>
                          <a:pt x="70" y="53"/>
                        </a:cubicBezTo>
                        <a:cubicBezTo>
                          <a:pt x="70" y="54"/>
                          <a:pt x="71" y="54"/>
                          <a:pt x="72" y="55"/>
                        </a:cubicBezTo>
                        <a:cubicBezTo>
                          <a:pt x="74" y="56"/>
                          <a:pt x="75" y="57"/>
                          <a:pt x="75" y="59"/>
                        </a:cubicBezTo>
                        <a:cubicBezTo>
                          <a:pt x="75" y="61"/>
                          <a:pt x="75" y="63"/>
                          <a:pt x="75" y="65"/>
                        </a:cubicBezTo>
                        <a:cubicBezTo>
                          <a:pt x="75" y="66"/>
                          <a:pt x="76" y="68"/>
                          <a:pt x="77" y="70"/>
                        </a:cubicBezTo>
                        <a:cubicBezTo>
                          <a:pt x="74" y="70"/>
                          <a:pt x="67" y="70"/>
                          <a:pt x="72" y="74"/>
                        </a:cubicBezTo>
                        <a:cubicBezTo>
                          <a:pt x="74" y="75"/>
                          <a:pt x="75" y="76"/>
                          <a:pt x="76" y="78"/>
                        </a:cubicBezTo>
                        <a:cubicBezTo>
                          <a:pt x="76" y="79"/>
                          <a:pt x="77" y="80"/>
                          <a:pt x="77" y="81"/>
                        </a:cubicBezTo>
                        <a:cubicBezTo>
                          <a:pt x="77" y="82"/>
                          <a:pt x="80" y="81"/>
                          <a:pt x="80" y="81"/>
                        </a:cubicBezTo>
                        <a:cubicBezTo>
                          <a:pt x="82" y="80"/>
                          <a:pt x="80" y="81"/>
                          <a:pt x="80" y="8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8" name="Freeform 744">
                    <a:extLst>
                      <a:ext uri="{FF2B5EF4-FFF2-40B4-BE49-F238E27FC236}">
                        <a16:creationId xmlns:a16="http://schemas.microsoft.com/office/drawing/2014/main" id="{BF552FEC-A4B8-41BA-8E0D-CBA00E752C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43786" y="3970214"/>
                    <a:ext cx="383859" cy="473054"/>
                  </a:xfrm>
                  <a:custGeom>
                    <a:avLst/>
                    <a:gdLst>
                      <a:gd name="T0" fmla="*/ 6 w 82"/>
                      <a:gd name="T1" fmla="*/ 39 h 101"/>
                      <a:gd name="T2" fmla="*/ 6 w 82"/>
                      <a:gd name="T3" fmla="*/ 41 h 101"/>
                      <a:gd name="T4" fmla="*/ 4 w 82"/>
                      <a:gd name="T5" fmla="*/ 43 h 101"/>
                      <a:gd name="T6" fmla="*/ 2 w 82"/>
                      <a:gd name="T7" fmla="*/ 49 h 101"/>
                      <a:gd name="T8" fmla="*/ 2 w 82"/>
                      <a:gd name="T9" fmla="*/ 51 h 101"/>
                      <a:gd name="T10" fmla="*/ 1 w 82"/>
                      <a:gd name="T11" fmla="*/ 53 h 101"/>
                      <a:gd name="T12" fmla="*/ 4 w 82"/>
                      <a:gd name="T13" fmla="*/ 58 h 101"/>
                      <a:gd name="T14" fmla="*/ 6 w 82"/>
                      <a:gd name="T15" fmla="*/ 60 h 101"/>
                      <a:gd name="T16" fmla="*/ 6 w 82"/>
                      <a:gd name="T17" fmla="*/ 63 h 101"/>
                      <a:gd name="T18" fmla="*/ 9 w 82"/>
                      <a:gd name="T19" fmla="*/ 68 h 101"/>
                      <a:gd name="T20" fmla="*/ 9 w 82"/>
                      <a:gd name="T21" fmla="*/ 74 h 101"/>
                      <a:gd name="T22" fmla="*/ 15 w 82"/>
                      <a:gd name="T23" fmla="*/ 76 h 101"/>
                      <a:gd name="T24" fmla="*/ 18 w 82"/>
                      <a:gd name="T25" fmla="*/ 81 h 101"/>
                      <a:gd name="T26" fmla="*/ 22 w 82"/>
                      <a:gd name="T27" fmla="*/ 84 h 101"/>
                      <a:gd name="T28" fmla="*/ 26 w 82"/>
                      <a:gd name="T29" fmla="*/ 88 h 101"/>
                      <a:gd name="T30" fmla="*/ 26 w 82"/>
                      <a:gd name="T31" fmla="*/ 91 h 101"/>
                      <a:gd name="T32" fmla="*/ 28 w 82"/>
                      <a:gd name="T33" fmla="*/ 92 h 101"/>
                      <a:gd name="T34" fmla="*/ 32 w 82"/>
                      <a:gd name="T35" fmla="*/ 96 h 101"/>
                      <a:gd name="T36" fmla="*/ 35 w 82"/>
                      <a:gd name="T37" fmla="*/ 95 h 101"/>
                      <a:gd name="T38" fmla="*/ 39 w 82"/>
                      <a:gd name="T39" fmla="*/ 94 h 101"/>
                      <a:gd name="T40" fmla="*/ 44 w 82"/>
                      <a:gd name="T41" fmla="*/ 100 h 101"/>
                      <a:gd name="T42" fmla="*/ 51 w 82"/>
                      <a:gd name="T43" fmla="*/ 100 h 101"/>
                      <a:gd name="T44" fmla="*/ 55 w 82"/>
                      <a:gd name="T45" fmla="*/ 98 h 101"/>
                      <a:gd name="T46" fmla="*/ 59 w 82"/>
                      <a:gd name="T47" fmla="*/ 97 h 101"/>
                      <a:gd name="T48" fmla="*/ 69 w 82"/>
                      <a:gd name="T49" fmla="*/ 94 h 101"/>
                      <a:gd name="T50" fmla="*/ 69 w 82"/>
                      <a:gd name="T51" fmla="*/ 91 h 101"/>
                      <a:gd name="T52" fmla="*/ 66 w 82"/>
                      <a:gd name="T53" fmla="*/ 90 h 101"/>
                      <a:gd name="T54" fmla="*/ 61 w 82"/>
                      <a:gd name="T55" fmla="*/ 83 h 101"/>
                      <a:gd name="T56" fmla="*/ 59 w 82"/>
                      <a:gd name="T57" fmla="*/ 80 h 101"/>
                      <a:gd name="T58" fmla="*/ 56 w 82"/>
                      <a:gd name="T59" fmla="*/ 78 h 101"/>
                      <a:gd name="T60" fmla="*/ 59 w 82"/>
                      <a:gd name="T61" fmla="*/ 75 h 101"/>
                      <a:gd name="T62" fmla="*/ 61 w 82"/>
                      <a:gd name="T63" fmla="*/ 67 h 101"/>
                      <a:gd name="T64" fmla="*/ 62 w 82"/>
                      <a:gd name="T65" fmla="*/ 64 h 101"/>
                      <a:gd name="T66" fmla="*/ 65 w 82"/>
                      <a:gd name="T67" fmla="*/ 62 h 101"/>
                      <a:gd name="T68" fmla="*/ 65 w 82"/>
                      <a:gd name="T69" fmla="*/ 58 h 101"/>
                      <a:gd name="T70" fmla="*/ 67 w 82"/>
                      <a:gd name="T71" fmla="*/ 55 h 101"/>
                      <a:gd name="T72" fmla="*/ 71 w 82"/>
                      <a:gd name="T73" fmla="*/ 52 h 101"/>
                      <a:gd name="T74" fmla="*/ 72 w 82"/>
                      <a:gd name="T75" fmla="*/ 45 h 101"/>
                      <a:gd name="T76" fmla="*/ 72 w 82"/>
                      <a:gd name="T77" fmla="*/ 42 h 101"/>
                      <a:gd name="T78" fmla="*/ 74 w 82"/>
                      <a:gd name="T79" fmla="*/ 37 h 101"/>
                      <a:gd name="T80" fmla="*/ 79 w 82"/>
                      <a:gd name="T81" fmla="*/ 29 h 101"/>
                      <a:gd name="T82" fmla="*/ 82 w 82"/>
                      <a:gd name="T83" fmla="*/ 27 h 101"/>
                      <a:gd name="T84" fmla="*/ 79 w 82"/>
                      <a:gd name="T85" fmla="*/ 23 h 101"/>
                      <a:gd name="T86" fmla="*/ 76 w 82"/>
                      <a:gd name="T87" fmla="*/ 17 h 101"/>
                      <a:gd name="T88" fmla="*/ 76 w 82"/>
                      <a:gd name="T89" fmla="*/ 11 h 101"/>
                      <a:gd name="T90" fmla="*/ 75 w 82"/>
                      <a:gd name="T91" fmla="*/ 9 h 101"/>
                      <a:gd name="T92" fmla="*/ 74 w 82"/>
                      <a:gd name="T93" fmla="*/ 5 h 101"/>
                      <a:gd name="T94" fmla="*/ 68 w 82"/>
                      <a:gd name="T95" fmla="*/ 0 h 101"/>
                      <a:gd name="T96" fmla="*/ 64 w 82"/>
                      <a:gd name="T97" fmla="*/ 2 h 101"/>
                      <a:gd name="T98" fmla="*/ 60 w 82"/>
                      <a:gd name="T99" fmla="*/ 5 h 101"/>
                      <a:gd name="T100" fmla="*/ 56 w 82"/>
                      <a:gd name="T101" fmla="*/ 5 h 101"/>
                      <a:gd name="T102" fmla="*/ 46 w 82"/>
                      <a:gd name="T103" fmla="*/ 5 h 101"/>
                      <a:gd name="T104" fmla="*/ 17 w 82"/>
                      <a:gd name="T105" fmla="*/ 5 h 101"/>
                      <a:gd name="T106" fmla="*/ 16 w 82"/>
                      <a:gd name="T107" fmla="*/ 14 h 101"/>
                      <a:gd name="T108" fmla="*/ 13 w 82"/>
                      <a:gd name="T109" fmla="*/ 16 h 101"/>
                      <a:gd name="T110" fmla="*/ 11 w 82"/>
                      <a:gd name="T111" fmla="*/ 18 h 101"/>
                      <a:gd name="T112" fmla="*/ 11 w 82"/>
                      <a:gd name="T113" fmla="*/ 32 h 101"/>
                      <a:gd name="T114" fmla="*/ 11 w 82"/>
                      <a:gd name="T115" fmla="*/ 37 h 101"/>
                      <a:gd name="T116" fmla="*/ 6 w 82"/>
                      <a:gd name="T117" fmla="*/ 39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82" h="101">
                        <a:moveTo>
                          <a:pt x="6" y="39"/>
                        </a:moveTo>
                        <a:cubicBezTo>
                          <a:pt x="6" y="39"/>
                          <a:pt x="6" y="40"/>
                          <a:pt x="6" y="41"/>
                        </a:cubicBezTo>
                        <a:cubicBezTo>
                          <a:pt x="5" y="42"/>
                          <a:pt x="4" y="42"/>
                          <a:pt x="4" y="43"/>
                        </a:cubicBezTo>
                        <a:cubicBezTo>
                          <a:pt x="4" y="45"/>
                          <a:pt x="2" y="47"/>
                          <a:pt x="2" y="49"/>
                        </a:cubicBezTo>
                        <a:cubicBezTo>
                          <a:pt x="2" y="50"/>
                          <a:pt x="3" y="51"/>
                          <a:pt x="2" y="51"/>
                        </a:cubicBezTo>
                        <a:cubicBezTo>
                          <a:pt x="2" y="52"/>
                          <a:pt x="0" y="53"/>
                          <a:pt x="1" y="53"/>
                        </a:cubicBezTo>
                        <a:cubicBezTo>
                          <a:pt x="4" y="53"/>
                          <a:pt x="3" y="57"/>
                          <a:pt x="4" y="58"/>
                        </a:cubicBezTo>
                        <a:cubicBezTo>
                          <a:pt x="4" y="59"/>
                          <a:pt x="5" y="59"/>
                          <a:pt x="6" y="60"/>
                        </a:cubicBezTo>
                        <a:cubicBezTo>
                          <a:pt x="6" y="61"/>
                          <a:pt x="6" y="62"/>
                          <a:pt x="6" y="63"/>
                        </a:cubicBezTo>
                        <a:cubicBezTo>
                          <a:pt x="7" y="65"/>
                          <a:pt x="9" y="66"/>
                          <a:pt x="9" y="68"/>
                        </a:cubicBezTo>
                        <a:cubicBezTo>
                          <a:pt x="9" y="69"/>
                          <a:pt x="8" y="74"/>
                          <a:pt x="9" y="74"/>
                        </a:cubicBezTo>
                        <a:cubicBezTo>
                          <a:pt x="12" y="74"/>
                          <a:pt x="13" y="75"/>
                          <a:pt x="15" y="76"/>
                        </a:cubicBezTo>
                        <a:cubicBezTo>
                          <a:pt x="17" y="77"/>
                          <a:pt x="16" y="80"/>
                          <a:pt x="18" y="81"/>
                        </a:cubicBezTo>
                        <a:cubicBezTo>
                          <a:pt x="19" y="82"/>
                          <a:pt x="22" y="82"/>
                          <a:pt x="22" y="84"/>
                        </a:cubicBezTo>
                        <a:cubicBezTo>
                          <a:pt x="22" y="86"/>
                          <a:pt x="25" y="87"/>
                          <a:pt x="26" y="88"/>
                        </a:cubicBezTo>
                        <a:cubicBezTo>
                          <a:pt x="26" y="89"/>
                          <a:pt x="26" y="90"/>
                          <a:pt x="26" y="91"/>
                        </a:cubicBezTo>
                        <a:cubicBezTo>
                          <a:pt x="27" y="91"/>
                          <a:pt x="28" y="92"/>
                          <a:pt x="28" y="92"/>
                        </a:cubicBezTo>
                        <a:cubicBezTo>
                          <a:pt x="29" y="93"/>
                          <a:pt x="30" y="95"/>
                          <a:pt x="32" y="96"/>
                        </a:cubicBezTo>
                        <a:cubicBezTo>
                          <a:pt x="33" y="97"/>
                          <a:pt x="33" y="93"/>
                          <a:pt x="35" y="95"/>
                        </a:cubicBezTo>
                        <a:cubicBezTo>
                          <a:pt x="37" y="96"/>
                          <a:pt x="37" y="94"/>
                          <a:pt x="39" y="94"/>
                        </a:cubicBezTo>
                        <a:cubicBezTo>
                          <a:pt x="41" y="95"/>
                          <a:pt x="42" y="98"/>
                          <a:pt x="44" y="100"/>
                        </a:cubicBezTo>
                        <a:cubicBezTo>
                          <a:pt x="46" y="95"/>
                          <a:pt x="49" y="101"/>
                          <a:pt x="51" y="100"/>
                        </a:cubicBezTo>
                        <a:cubicBezTo>
                          <a:pt x="52" y="99"/>
                          <a:pt x="53" y="98"/>
                          <a:pt x="55" y="98"/>
                        </a:cubicBezTo>
                        <a:cubicBezTo>
                          <a:pt x="56" y="98"/>
                          <a:pt x="58" y="98"/>
                          <a:pt x="59" y="97"/>
                        </a:cubicBezTo>
                        <a:cubicBezTo>
                          <a:pt x="61" y="93"/>
                          <a:pt x="65" y="91"/>
                          <a:pt x="69" y="94"/>
                        </a:cubicBezTo>
                        <a:cubicBezTo>
                          <a:pt x="69" y="93"/>
                          <a:pt x="69" y="92"/>
                          <a:pt x="69" y="91"/>
                        </a:cubicBezTo>
                        <a:cubicBezTo>
                          <a:pt x="69" y="90"/>
                          <a:pt x="66" y="90"/>
                          <a:pt x="66" y="90"/>
                        </a:cubicBezTo>
                        <a:cubicBezTo>
                          <a:pt x="64" y="88"/>
                          <a:pt x="63" y="85"/>
                          <a:pt x="61" y="83"/>
                        </a:cubicBezTo>
                        <a:cubicBezTo>
                          <a:pt x="60" y="82"/>
                          <a:pt x="60" y="81"/>
                          <a:pt x="59" y="80"/>
                        </a:cubicBezTo>
                        <a:cubicBezTo>
                          <a:pt x="58" y="79"/>
                          <a:pt x="57" y="79"/>
                          <a:pt x="56" y="78"/>
                        </a:cubicBezTo>
                        <a:cubicBezTo>
                          <a:pt x="53" y="75"/>
                          <a:pt x="59" y="75"/>
                          <a:pt x="59" y="75"/>
                        </a:cubicBezTo>
                        <a:cubicBezTo>
                          <a:pt x="61" y="74"/>
                          <a:pt x="60" y="69"/>
                          <a:pt x="61" y="67"/>
                        </a:cubicBezTo>
                        <a:cubicBezTo>
                          <a:pt x="61" y="66"/>
                          <a:pt x="61" y="64"/>
                          <a:pt x="62" y="64"/>
                        </a:cubicBezTo>
                        <a:cubicBezTo>
                          <a:pt x="63" y="63"/>
                          <a:pt x="65" y="63"/>
                          <a:pt x="65" y="62"/>
                        </a:cubicBezTo>
                        <a:cubicBezTo>
                          <a:pt x="65" y="61"/>
                          <a:pt x="65" y="60"/>
                          <a:pt x="65" y="58"/>
                        </a:cubicBezTo>
                        <a:cubicBezTo>
                          <a:pt x="65" y="57"/>
                          <a:pt x="66" y="56"/>
                          <a:pt x="67" y="55"/>
                        </a:cubicBezTo>
                        <a:cubicBezTo>
                          <a:pt x="68" y="53"/>
                          <a:pt x="70" y="54"/>
                          <a:pt x="71" y="52"/>
                        </a:cubicBezTo>
                        <a:cubicBezTo>
                          <a:pt x="71" y="50"/>
                          <a:pt x="72" y="48"/>
                          <a:pt x="72" y="45"/>
                        </a:cubicBezTo>
                        <a:cubicBezTo>
                          <a:pt x="72" y="44"/>
                          <a:pt x="72" y="43"/>
                          <a:pt x="72" y="42"/>
                        </a:cubicBezTo>
                        <a:cubicBezTo>
                          <a:pt x="72" y="40"/>
                          <a:pt x="74" y="38"/>
                          <a:pt x="74" y="37"/>
                        </a:cubicBezTo>
                        <a:cubicBezTo>
                          <a:pt x="74" y="33"/>
                          <a:pt x="75" y="30"/>
                          <a:pt x="79" y="29"/>
                        </a:cubicBezTo>
                        <a:cubicBezTo>
                          <a:pt x="80" y="29"/>
                          <a:pt x="81" y="29"/>
                          <a:pt x="82" y="27"/>
                        </a:cubicBezTo>
                        <a:cubicBezTo>
                          <a:pt x="82" y="26"/>
                          <a:pt x="80" y="24"/>
                          <a:pt x="79" y="23"/>
                        </a:cubicBezTo>
                        <a:cubicBezTo>
                          <a:pt x="77" y="21"/>
                          <a:pt x="76" y="19"/>
                          <a:pt x="76" y="17"/>
                        </a:cubicBezTo>
                        <a:cubicBezTo>
                          <a:pt x="76" y="16"/>
                          <a:pt x="75" y="11"/>
                          <a:pt x="76" y="11"/>
                        </a:cubicBezTo>
                        <a:cubicBezTo>
                          <a:pt x="77" y="10"/>
                          <a:pt x="76" y="10"/>
                          <a:pt x="75" y="9"/>
                        </a:cubicBezTo>
                        <a:cubicBezTo>
                          <a:pt x="74" y="8"/>
                          <a:pt x="74" y="7"/>
                          <a:pt x="74" y="5"/>
                        </a:cubicBezTo>
                        <a:cubicBezTo>
                          <a:pt x="72" y="3"/>
                          <a:pt x="69" y="2"/>
                          <a:pt x="68" y="0"/>
                        </a:cubicBezTo>
                        <a:cubicBezTo>
                          <a:pt x="67" y="0"/>
                          <a:pt x="65" y="1"/>
                          <a:pt x="64" y="2"/>
                        </a:cubicBezTo>
                        <a:cubicBezTo>
                          <a:pt x="63" y="5"/>
                          <a:pt x="61" y="3"/>
                          <a:pt x="60" y="5"/>
                        </a:cubicBezTo>
                        <a:cubicBezTo>
                          <a:pt x="59" y="9"/>
                          <a:pt x="58" y="5"/>
                          <a:pt x="56" y="5"/>
                        </a:cubicBezTo>
                        <a:cubicBezTo>
                          <a:pt x="52" y="5"/>
                          <a:pt x="49" y="5"/>
                          <a:pt x="46" y="5"/>
                        </a:cubicBezTo>
                        <a:cubicBezTo>
                          <a:pt x="37" y="5"/>
                          <a:pt x="27" y="5"/>
                          <a:pt x="17" y="5"/>
                        </a:cubicBezTo>
                        <a:cubicBezTo>
                          <a:pt x="15" y="5"/>
                          <a:pt x="16" y="12"/>
                          <a:pt x="16" y="14"/>
                        </a:cubicBezTo>
                        <a:cubicBezTo>
                          <a:pt x="16" y="16"/>
                          <a:pt x="15" y="16"/>
                          <a:pt x="13" y="16"/>
                        </a:cubicBezTo>
                        <a:cubicBezTo>
                          <a:pt x="10" y="16"/>
                          <a:pt x="11" y="16"/>
                          <a:pt x="11" y="18"/>
                        </a:cubicBezTo>
                        <a:cubicBezTo>
                          <a:pt x="11" y="23"/>
                          <a:pt x="11" y="27"/>
                          <a:pt x="11" y="32"/>
                        </a:cubicBezTo>
                        <a:cubicBezTo>
                          <a:pt x="11" y="34"/>
                          <a:pt x="11" y="36"/>
                          <a:pt x="11" y="37"/>
                        </a:cubicBezTo>
                        <a:cubicBezTo>
                          <a:pt x="11" y="39"/>
                          <a:pt x="7" y="38"/>
                          <a:pt x="6" y="3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39" name="Freeform 745">
                    <a:extLst>
                      <a:ext uri="{FF2B5EF4-FFF2-40B4-BE49-F238E27FC236}">
                        <a16:creationId xmlns:a16="http://schemas.microsoft.com/office/drawing/2014/main" id="{490A07AC-70BE-46FC-82DB-A37FCC56DF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79863" y="4091265"/>
                    <a:ext cx="149721" cy="135387"/>
                  </a:xfrm>
                  <a:custGeom>
                    <a:avLst/>
                    <a:gdLst>
                      <a:gd name="T0" fmla="*/ 3 w 32"/>
                      <a:gd name="T1" fmla="*/ 19 h 29"/>
                      <a:gd name="T2" fmla="*/ 7 w 32"/>
                      <a:gd name="T3" fmla="*/ 20 h 29"/>
                      <a:gd name="T4" fmla="*/ 7 w 32"/>
                      <a:gd name="T5" fmla="*/ 17 h 29"/>
                      <a:gd name="T6" fmla="*/ 10 w 32"/>
                      <a:gd name="T7" fmla="*/ 19 h 29"/>
                      <a:gd name="T8" fmla="*/ 12 w 32"/>
                      <a:gd name="T9" fmla="*/ 18 h 29"/>
                      <a:gd name="T10" fmla="*/ 14 w 32"/>
                      <a:gd name="T11" fmla="*/ 18 h 29"/>
                      <a:gd name="T12" fmla="*/ 29 w 32"/>
                      <a:gd name="T13" fmla="*/ 29 h 29"/>
                      <a:gd name="T14" fmla="*/ 32 w 32"/>
                      <a:gd name="T15" fmla="*/ 27 h 29"/>
                      <a:gd name="T16" fmla="*/ 24 w 32"/>
                      <a:gd name="T17" fmla="*/ 19 h 29"/>
                      <a:gd name="T18" fmla="*/ 19 w 32"/>
                      <a:gd name="T19" fmla="*/ 16 h 29"/>
                      <a:gd name="T20" fmla="*/ 17 w 32"/>
                      <a:gd name="T21" fmla="*/ 14 h 29"/>
                      <a:gd name="T22" fmla="*/ 17 w 32"/>
                      <a:gd name="T23" fmla="*/ 16 h 29"/>
                      <a:gd name="T24" fmla="*/ 16 w 32"/>
                      <a:gd name="T25" fmla="*/ 14 h 29"/>
                      <a:gd name="T26" fmla="*/ 14 w 32"/>
                      <a:gd name="T27" fmla="*/ 9 h 29"/>
                      <a:gd name="T28" fmla="*/ 10 w 32"/>
                      <a:gd name="T29" fmla="*/ 0 h 29"/>
                      <a:gd name="T30" fmla="*/ 2 w 32"/>
                      <a:gd name="T31" fmla="*/ 7 h 29"/>
                      <a:gd name="T32" fmla="*/ 1 w 32"/>
                      <a:gd name="T33" fmla="*/ 13 h 29"/>
                      <a:gd name="T34" fmla="*/ 0 w 32"/>
                      <a:gd name="T35" fmla="*/ 20 h 29"/>
                      <a:gd name="T36" fmla="*/ 3 w 32"/>
                      <a:gd name="T37" fmla="*/ 19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2" h="29">
                        <a:moveTo>
                          <a:pt x="3" y="19"/>
                        </a:moveTo>
                        <a:cubicBezTo>
                          <a:pt x="4" y="19"/>
                          <a:pt x="6" y="21"/>
                          <a:pt x="7" y="20"/>
                        </a:cubicBezTo>
                        <a:cubicBezTo>
                          <a:pt x="7" y="19"/>
                          <a:pt x="6" y="17"/>
                          <a:pt x="7" y="17"/>
                        </a:cubicBezTo>
                        <a:cubicBezTo>
                          <a:pt x="9" y="17"/>
                          <a:pt x="9" y="19"/>
                          <a:pt x="10" y="19"/>
                        </a:cubicBezTo>
                        <a:cubicBezTo>
                          <a:pt x="11" y="19"/>
                          <a:pt x="12" y="18"/>
                          <a:pt x="12" y="18"/>
                        </a:cubicBezTo>
                        <a:cubicBezTo>
                          <a:pt x="13" y="17"/>
                          <a:pt x="14" y="18"/>
                          <a:pt x="14" y="18"/>
                        </a:cubicBezTo>
                        <a:cubicBezTo>
                          <a:pt x="22" y="18"/>
                          <a:pt x="25" y="24"/>
                          <a:pt x="29" y="29"/>
                        </a:cubicBezTo>
                        <a:cubicBezTo>
                          <a:pt x="30" y="29"/>
                          <a:pt x="31" y="28"/>
                          <a:pt x="32" y="27"/>
                        </a:cubicBezTo>
                        <a:cubicBezTo>
                          <a:pt x="29" y="25"/>
                          <a:pt x="26" y="22"/>
                          <a:pt x="24" y="19"/>
                        </a:cubicBezTo>
                        <a:cubicBezTo>
                          <a:pt x="23" y="17"/>
                          <a:pt x="21" y="17"/>
                          <a:pt x="19" y="16"/>
                        </a:cubicBezTo>
                        <a:cubicBezTo>
                          <a:pt x="18" y="16"/>
                          <a:pt x="18" y="14"/>
                          <a:pt x="17" y="14"/>
                        </a:cubicBezTo>
                        <a:cubicBezTo>
                          <a:pt x="16" y="14"/>
                          <a:pt x="17" y="15"/>
                          <a:pt x="17" y="16"/>
                        </a:cubicBezTo>
                        <a:cubicBezTo>
                          <a:pt x="17" y="16"/>
                          <a:pt x="16" y="14"/>
                          <a:pt x="16" y="14"/>
                        </a:cubicBezTo>
                        <a:cubicBezTo>
                          <a:pt x="15" y="12"/>
                          <a:pt x="14" y="11"/>
                          <a:pt x="14" y="9"/>
                        </a:cubicBezTo>
                        <a:cubicBezTo>
                          <a:pt x="13" y="6"/>
                          <a:pt x="13" y="3"/>
                          <a:pt x="10" y="0"/>
                        </a:cubicBezTo>
                        <a:cubicBezTo>
                          <a:pt x="9" y="4"/>
                          <a:pt x="4" y="4"/>
                          <a:pt x="2" y="7"/>
                        </a:cubicBezTo>
                        <a:cubicBezTo>
                          <a:pt x="1" y="9"/>
                          <a:pt x="2" y="11"/>
                          <a:pt x="1" y="13"/>
                        </a:cubicBezTo>
                        <a:cubicBezTo>
                          <a:pt x="0" y="15"/>
                          <a:pt x="0" y="17"/>
                          <a:pt x="0" y="20"/>
                        </a:cubicBezTo>
                        <a:cubicBezTo>
                          <a:pt x="1" y="19"/>
                          <a:pt x="2" y="19"/>
                          <a:pt x="3" y="1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0" name="Freeform 746">
                    <a:extLst>
                      <a:ext uri="{FF2B5EF4-FFF2-40B4-BE49-F238E27FC236}">
                        <a16:creationId xmlns:a16="http://schemas.microsoft.com/office/drawing/2014/main" id="{E05BE2B3-943E-4200-98CF-29261F7E68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01816" y="4156570"/>
                    <a:ext cx="345631" cy="286699"/>
                  </a:xfrm>
                  <a:custGeom>
                    <a:avLst/>
                    <a:gdLst>
                      <a:gd name="T0" fmla="*/ 70 w 74"/>
                      <a:gd name="T1" fmla="*/ 38 h 61"/>
                      <a:gd name="T2" fmla="*/ 57 w 74"/>
                      <a:gd name="T3" fmla="*/ 33 h 61"/>
                      <a:gd name="T4" fmla="*/ 51 w 74"/>
                      <a:gd name="T5" fmla="*/ 29 h 61"/>
                      <a:gd name="T6" fmla="*/ 48 w 74"/>
                      <a:gd name="T7" fmla="*/ 24 h 61"/>
                      <a:gd name="T8" fmla="*/ 51 w 74"/>
                      <a:gd name="T9" fmla="*/ 20 h 61"/>
                      <a:gd name="T10" fmla="*/ 45 w 74"/>
                      <a:gd name="T11" fmla="*/ 23 h 61"/>
                      <a:gd name="T12" fmla="*/ 44 w 74"/>
                      <a:gd name="T13" fmla="*/ 18 h 61"/>
                      <a:gd name="T14" fmla="*/ 44 w 74"/>
                      <a:gd name="T15" fmla="*/ 12 h 61"/>
                      <a:gd name="T16" fmla="*/ 37 w 74"/>
                      <a:gd name="T17" fmla="*/ 5 h 61"/>
                      <a:gd name="T18" fmla="*/ 28 w 74"/>
                      <a:gd name="T19" fmla="*/ 4 h 61"/>
                      <a:gd name="T20" fmla="*/ 24 w 74"/>
                      <a:gd name="T21" fmla="*/ 5 h 61"/>
                      <a:gd name="T22" fmla="*/ 21 w 74"/>
                      <a:gd name="T23" fmla="*/ 5 h 61"/>
                      <a:gd name="T24" fmla="*/ 18 w 74"/>
                      <a:gd name="T25" fmla="*/ 5 h 61"/>
                      <a:gd name="T26" fmla="*/ 17 w 74"/>
                      <a:gd name="T27" fmla="*/ 8 h 61"/>
                      <a:gd name="T28" fmla="*/ 15 w 74"/>
                      <a:gd name="T29" fmla="*/ 13 h 61"/>
                      <a:gd name="T30" fmla="*/ 12 w 74"/>
                      <a:gd name="T31" fmla="*/ 14 h 61"/>
                      <a:gd name="T32" fmla="*/ 10 w 74"/>
                      <a:gd name="T33" fmla="*/ 18 h 61"/>
                      <a:gd name="T34" fmla="*/ 10 w 74"/>
                      <a:gd name="T35" fmla="*/ 23 h 61"/>
                      <a:gd name="T36" fmla="*/ 5 w 74"/>
                      <a:gd name="T37" fmla="*/ 34 h 61"/>
                      <a:gd name="T38" fmla="*/ 1 w 74"/>
                      <a:gd name="T39" fmla="*/ 35 h 61"/>
                      <a:gd name="T40" fmla="*/ 2 w 74"/>
                      <a:gd name="T41" fmla="*/ 38 h 61"/>
                      <a:gd name="T42" fmla="*/ 9 w 74"/>
                      <a:gd name="T43" fmla="*/ 47 h 61"/>
                      <a:gd name="T44" fmla="*/ 13 w 74"/>
                      <a:gd name="T45" fmla="*/ 50 h 61"/>
                      <a:gd name="T46" fmla="*/ 14 w 74"/>
                      <a:gd name="T47" fmla="*/ 54 h 61"/>
                      <a:gd name="T48" fmla="*/ 20 w 74"/>
                      <a:gd name="T49" fmla="*/ 55 h 61"/>
                      <a:gd name="T50" fmla="*/ 25 w 74"/>
                      <a:gd name="T51" fmla="*/ 59 h 61"/>
                      <a:gd name="T52" fmla="*/ 33 w 74"/>
                      <a:gd name="T53" fmla="*/ 60 h 61"/>
                      <a:gd name="T54" fmla="*/ 39 w 74"/>
                      <a:gd name="T55" fmla="*/ 57 h 61"/>
                      <a:gd name="T56" fmla="*/ 47 w 74"/>
                      <a:gd name="T57" fmla="*/ 56 h 61"/>
                      <a:gd name="T58" fmla="*/ 54 w 74"/>
                      <a:gd name="T59" fmla="*/ 53 h 61"/>
                      <a:gd name="T60" fmla="*/ 59 w 74"/>
                      <a:gd name="T61" fmla="*/ 53 h 61"/>
                      <a:gd name="T62" fmla="*/ 74 w 74"/>
                      <a:gd name="T63" fmla="*/ 38 h 61"/>
                      <a:gd name="T64" fmla="*/ 70 w 74"/>
                      <a:gd name="T65" fmla="*/ 3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4" h="61">
                        <a:moveTo>
                          <a:pt x="70" y="38"/>
                        </a:moveTo>
                        <a:cubicBezTo>
                          <a:pt x="65" y="36"/>
                          <a:pt x="61" y="35"/>
                          <a:pt x="57" y="33"/>
                        </a:cubicBezTo>
                        <a:cubicBezTo>
                          <a:pt x="54" y="32"/>
                          <a:pt x="53" y="31"/>
                          <a:pt x="51" y="29"/>
                        </a:cubicBezTo>
                        <a:cubicBezTo>
                          <a:pt x="50" y="28"/>
                          <a:pt x="49" y="26"/>
                          <a:pt x="48" y="24"/>
                        </a:cubicBezTo>
                        <a:cubicBezTo>
                          <a:pt x="48" y="23"/>
                          <a:pt x="51" y="21"/>
                          <a:pt x="51" y="20"/>
                        </a:cubicBezTo>
                        <a:cubicBezTo>
                          <a:pt x="49" y="21"/>
                          <a:pt x="47" y="22"/>
                          <a:pt x="45" y="23"/>
                        </a:cubicBezTo>
                        <a:cubicBezTo>
                          <a:pt x="43" y="23"/>
                          <a:pt x="43" y="19"/>
                          <a:pt x="44" y="18"/>
                        </a:cubicBezTo>
                        <a:cubicBezTo>
                          <a:pt x="47" y="15"/>
                          <a:pt x="46" y="15"/>
                          <a:pt x="44" y="12"/>
                        </a:cubicBezTo>
                        <a:cubicBezTo>
                          <a:pt x="42" y="10"/>
                          <a:pt x="40" y="6"/>
                          <a:pt x="37" y="5"/>
                        </a:cubicBezTo>
                        <a:cubicBezTo>
                          <a:pt x="35" y="5"/>
                          <a:pt x="30" y="3"/>
                          <a:pt x="28" y="4"/>
                        </a:cubicBezTo>
                        <a:cubicBezTo>
                          <a:pt x="26" y="7"/>
                          <a:pt x="24" y="0"/>
                          <a:pt x="24" y="5"/>
                        </a:cubicBezTo>
                        <a:cubicBezTo>
                          <a:pt x="24" y="7"/>
                          <a:pt x="22" y="6"/>
                          <a:pt x="21" y="5"/>
                        </a:cubicBezTo>
                        <a:cubicBezTo>
                          <a:pt x="20" y="5"/>
                          <a:pt x="19" y="5"/>
                          <a:pt x="18" y="5"/>
                        </a:cubicBezTo>
                        <a:cubicBezTo>
                          <a:pt x="16" y="6"/>
                          <a:pt x="17" y="6"/>
                          <a:pt x="17" y="8"/>
                        </a:cubicBezTo>
                        <a:cubicBezTo>
                          <a:pt x="17" y="9"/>
                          <a:pt x="16" y="12"/>
                          <a:pt x="15" y="13"/>
                        </a:cubicBezTo>
                        <a:cubicBezTo>
                          <a:pt x="15" y="14"/>
                          <a:pt x="12" y="13"/>
                          <a:pt x="12" y="14"/>
                        </a:cubicBezTo>
                        <a:cubicBezTo>
                          <a:pt x="12" y="16"/>
                          <a:pt x="10" y="17"/>
                          <a:pt x="10" y="18"/>
                        </a:cubicBezTo>
                        <a:cubicBezTo>
                          <a:pt x="10" y="19"/>
                          <a:pt x="11" y="22"/>
                          <a:pt x="10" y="23"/>
                        </a:cubicBezTo>
                        <a:cubicBezTo>
                          <a:pt x="4" y="24"/>
                          <a:pt x="6" y="30"/>
                          <a:pt x="5" y="34"/>
                        </a:cubicBezTo>
                        <a:cubicBezTo>
                          <a:pt x="4" y="35"/>
                          <a:pt x="3" y="35"/>
                          <a:pt x="1" y="35"/>
                        </a:cubicBezTo>
                        <a:cubicBezTo>
                          <a:pt x="0" y="36"/>
                          <a:pt x="0" y="38"/>
                          <a:pt x="2" y="38"/>
                        </a:cubicBezTo>
                        <a:cubicBezTo>
                          <a:pt x="5" y="39"/>
                          <a:pt x="8" y="45"/>
                          <a:pt x="9" y="47"/>
                        </a:cubicBezTo>
                        <a:cubicBezTo>
                          <a:pt x="10" y="49"/>
                          <a:pt x="11" y="49"/>
                          <a:pt x="13" y="50"/>
                        </a:cubicBezTo>
                        <a:cubicBezTo>
                          <a:pt x="14" y="51"/>
                          <a:pt x="13" y="53"/>
                          <a:pt x="14" y="54"/>
                        </a:cubicBezTo>
                        <a:cubicBezTo>
                          <a:pt x="16" y="56"/>
                          <a:pt x="18" y="54"/>
                          <a:pt x="20" y="55"/>
                        </a:cubicBezTo>
                        <a:cubicBezTo>
                          <a:pt x="21" y="56"/>
                          <a:pt x="23" y="58"/>
                          <a:pt x="25" y="59"/>
                        </a:cubicBezTo>
                        <a:cubicBezTo>
                          <a:pt x="27" y="59"/>
                          <a:pt x="31" y="61"/>
                          <a:pt x="33" y="60"/>
                        </a:cubicBezTo>
                        <a:cubicBezTo>
                          <a:pt x="35" y="58"/>
                          <a:pt x="36" y="56"/>
                          <a:pt x="39" y="57"/>
                        </a:cubicBezTo>
                        <a:cubicBezTo>
                          <a:pt x="42" y="58"/>
                          <a:pt x="45" y="57"/>
                          <a:pt x="47" y="56"/>
                        </a:cubicBezTo>
                        <a:cubicBezTo>
                          <a:pt x="49" y="54"/>
                          <a:pt x="51" y="53"/>
                          <a:pt x="54" y="53"/>
                        </a:cubicBezTo>
                        <a:cubicBezTo>
                          <a:pt x="55" y="53"/>
                          <a:pt x="59" y="53"/>
                          <a:pt x="59" y="53"/>
                        </a:cubicBezTo>
                        <a:cubicBezTo>
                          <a:pt x="64" y="48"/>
                          <a:pt x="69" y="43"/>
                          <a:pt x="74" y="38"/>
                        </a:cubicBezTo>
                        <a:cubicBezTo>
                          <a:pt x="73" y="38"/>
                          <a:pt x="71" y="38"/>
                          <a:pt x="70" y="3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1" name="Freeform 747">
                    <a:extLst>
                      <a:ext uri="{FF2B5EF4-FFF2-40B4-BE49-F238E27FC236}">
                        <a16:creationId xmlns:a16="http://schemas.microsoft.com/office/drawing/2014/main" id="{3BD81B03-605C-4A59-86D7-FD36CC5713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19337" y="4240986"/>
                    <a:ext cx="406157" cy="388636"/>
                  </a:xfrm>
                  <a:custGeom>
                    <a:avLst/>
                    <a:gdLst>
                      <a:gd name="T0" fmla="*/ 86 w 87"/>
                      <a:gd name="T1" fmla="*/ 1 h 83"/>
                      <a:gd name="T2" fmla="*/ 83 w 87"/>
                      <a:gd name="T3" fmla="*/ 0 h 83"/>
                      <a:gd name="T4" fmla="*/ 79 w 87"/>
                      <a:gd name="T5" fmla="*/ 3 h 83"/>
                      <a:gd name="T6" fmla="*/ 71 w 87"/>
                      <a:gd name="T7" fmla="*/ 3 h 83"/>
                      <a:gd name="T8" fmla="*/ 69 w 87"/>
                      <a:gd name="T9" fmla="*/ 4 h 83"/>
                      <a:gd name="T10" fmla="*/ 68 w 87"/>
                      <a:gd name="T11" fmla="*/ 3 h 83"/>
                      <a:gd name="T12" fmla="*/ 63 w 87"/>
                      <a:gd name="T13" fmla="*/ 6 h 83"/>
                      <a:gd name="T14" fmla="*/ 58 w 87"/>
                      <a:gd name="T15" fmla="*/ 5 h 83"/>
                      <a:gd name="T16" fmla="*/ 53 w 87"/>
                      <a:gd name="T17" fmla="*/ 7 h 83"/>
                      <a:gd name="T18" fmla="*/ 47 w 87"/>
                      <a:gd name="T19" fmla="*/ 2 h 83"/>
                      <a:gd name="T20" fmla="*/ 44 w 87"/>
                      <a:gd name="T21" fmla="*/ 6 h 83"/>
                      <a:gd name="T22" fmla="*/ 48 w 87"/>
                      <a:gd name="T23" fmla="*/ 12 h 83"/>
                      <a:gd name="T24" fmla="*/ 56 w 87"/>
                      <a:gd name="T25" fmla="*/ 16 h 83"/>
                      <a:gd name="T26" fmla="*/ 70 w 87"/>
                      <a:gd name="T27" fmla="*/ 20 h 83"/>
                      <a:gd name="T28" fmla="*/ 63 w 87"/>
                      <a:gd name="T29" fmla="*/ 27 h 83"/>
                      <a:gd name="T30" fmla="*/ 58 w 87"/>
                      <a:gd name="T31" fmla="*/ 33 h 83"/>
                      <a:gd name="T32" fmla="*/ 55 w 87"/>
                      <a:gd name="T33" fmla="*/ 35 h 83"/>
                      <a:gd name="T34" fmla="*/ 48 w 87"/>
                      <a:gd name="T35" fmla="*/ 35 h 83"/>
                      <a:gd name="T36" fmla="*/ 42 w 87"/>
                      <a:gd name="T37" fmla="*/ 38 h 83"/>
                      <a:gd name="T38" fmla="*/ 36 w 87"/>
                      <a:gd name="T39" fmla="*/ 39 h 83"/>
                      <a:gd name="T40" fmla="*/ 32 w 87"/>
                      <a:gd name="T41" fmla="*/ 39 h 83"/>
                      <a:gd name="T42" fmla="*/ 26 w 87"/>
                      <a:gd name="T43" fmla="*/ 42 h 83"/>
                      <a:gd name="T44" fmla="*/ 21 w 87"/>
                      <a:gd name="T45" fmla="*/ 41 h 83"/>
                      <a:gd name="T46" fmla="*/ 16 w 87"/>
                      <a:gd name="T47" fmla="*/ 37 h 83"/>
                      <a:gd name="T48" fmla="*/ 11 w 87"/>
                      <a:gd name="T49" fmla="*/ 37 h 83"/>
                      <a:gd name="T50" fmla="*/ 7 w 87"/>
                      <a:gd name="T51" fmla="*/ 34 h 83"/>
                      <a:gd name="T52" fmla="*/ 0 w 87"/>
                      <a:gd name="T53" fmla="*/ 39 h 83"/>
                      <a:gd name="T54" fmla="*/ 3 w 87"/>
                      <a:gd name="T55" fmla="*/ 41 h 83"/>
                      <a:gd name="T56" fmla="*/ 4 w 87"/>
                      <a:gd name="T57" fmla="*/ 45 h 83"/>
                      <a:gd name="T58" fmla="*/ 3 w 87"/>
                      <a:gd name="T59" fmla="*/ 54 h 83"/>
                      <a:gd name="T60" fmla="*/ 0 w 87"/>
                      <a:gd name="T61" fmla="*/ 58 h 83"/>
                      <a:gd name="T62" fmla="*/ 3 w 87"/>
                      <a:gd name="T63" fmla="*/ 60 h 83"/>
                      <a:gd name="T64" fmla="*/ 1 w 87"/>
                      <a:gd name="T65" fmla="*/ 65 h 83"/>
                      <a:gd name="T66" fmla="*/ 4 w 87"/>
                      <a:gd name="T67" fmla="*/ 66 h 83"/>
                      <a:gd name="T68" fmla="*/ 15 w 87"/>
                      <a:gd name="T69" fmla="*/ 73 h 83"/>
                      <a:gd name="T70" fmla="*/ 19 w 87"/>
                      <a:gd name="T71" fmla="*/ 77 h 83"/>
                      <a:gd name="T72" fmla="*/ 26 w 87"/>
                      <a:gd name="T73" fmla="*/ 83 h 83"/>
                      <a:gd name="T74" fmla="*/ 30 w 87"/>
                      <a:gd name="T75" fmla="*/ 76 h 83"/>
                      <a:gd name="T76" fmla="*/ 33 w 87"/>
                      <a:gd name="T77" fmla="*/ 72 h 83"/>
                      <a:gd name="T78" fmla="*/ 35 w 87"/>
                      <a:gd name="T79" fmla="*/ 69 h 83"/>
                      <a:gd name="T80" fmla="*/ 40 w 87"/>
                      <a:gd name="T81" fmla="*/ 65 h 83"/>
                      <a:gd name="T82" fmla="*/ 59 w 87"/>
                      <a:gd name="T83" fmla="*/ 48 h 83"/>
                      <a:gd name="T84" fmla="*/ 77 w 87"/>
                      <a:gd name="T85" fmla="*/ 24 h 83"/>
                      <a:gd name="T86" fmla="*/ 84 w 87"/>
                      <a:gd name="T87" fmla="*/ 14 h 83"/>
                      <a:gd name="T88" fmla="*/ 86 w 87"/>
                      <a:gd name="T89" fmla="*/ 7 h 83"/>
                      <a:gd name="T90" fmla="*/ 86 w 87"/>
                      <a:gd name="T91" fmla="*/ 1 h 83"/>
                      <a:gd name="T92" fmla="*/ 86 w 87"/>
                      <a:gd name="T93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87" h="83">
                        <a:moveTo>
                          <a:pt x="86" y="1"/>
                        </a:moveTo>
                        <a:cubicBezTo>
                          <a:pt x="87" y="0"/>
                          <a:pt x="84" y="0"/>
                          <a:pt x="83" y="0"/>
                        </a:cubicBezTo>
                        <a:cubicBezTo>
                          <a:pt x="82" y="1"/>
                          <a:pt x="81" y="2"/>
                          <a:pt x="79" y="3"/>
                        </a:cubicBezTo>
                        <a:cubicBezTo>
                          <a:pt x="77" y="3"/>
                          <a:pt x="74" y="3"/>
                          <a:pt x="71" y="3"/>
                        </a:cubicBezTo>
                        <a:cubicBezTo>
                          <a:pt x="71" y="4"/>
                          <a:pt x="70" y="4"/>
                          <a:pt x="69" y="4"/>
                        </a:cubicBezTo>
                        <a:cubicBezTo>
                          <a:pt x="68" y="4"/>
                          <a:pt x="68" y="3"/>
                          <a:pt x="68" y="3"/>
                        </a:cubicBezTo>
                        <a:cubicBezTo>
                          <a:pt x="66" y="4"/>
                          <a:pt x="65" y="6"/>
                          <a:pt x="63" y="6"/>
                        </a:cubicBezTo>
                        <a:cubicBezTo>
                          <a:pt x="61" y="6"/>
                          <a:pt x="61" y="5"/>
                          <a:pt x="58" y="5"/>
                        </a:cubicBezTo>
                        <a:cubicBezTo>
                          <a:pt x="57" y="6"/>
                          <a:pt x="55" y="8"/>
                          <a:pt x="53" y="7"/>
                        </a:cubicBezTo>
                        <a:cubicBezTo>
                          <a:pt x="50" y="6"/>
                          <a:pt x="49" y="5"/>
                          <a:pt x="47" y="2"/>
                        </a:cubicBezTo>
                        <a:cubicBezTo>
                          <a:pt x="47" y="3"/>
                          <a:pt x="44" y="5"/>
                          <a:pt x="44" y="6"/>
                        </a:cubicBezTo>
                        <a:cubicBezTo>
                          <a:pt x="45" y="8"/>
                          <a:pt x="46" y="10"/>
                          <a:pt x="48" y="12"/>
                        </a:cubicBezTo>
                        <a:cubicBezTo>
                          <a:pt x="50" y="14"/>
                          <a:pt x="53" y="15"/>
                          <a:pt x="56" y="16"/>
                        </a:cubicBezTo>
                        <a:cubicBezTo>
                          <a:pt x="61" y="18"/>
                          <a:pt x="65" y="20"/>
                          <a:pt x="70" y="20"/>
                        </a:cubicBezTo>
                        <a:cubicBezTo>
                          <a:pt x="68" y="22"/>
                          <a:pt x="65" y="25"/>
                          <a:pt x="63" y="27"/>
                        </a:cubicBezTo>
                        <a:cubicBezTo>
                          <a:pt x="61" y="29"/>
                          <a:pt x="59" y="31"/>
                          <a:pt x="58" y="33"/>
                        </a:cubicBezTo>
                        <a:cubicBezTo>
                          <a:pt x="57" y="33"/>
                          <a:pt x="56" y="35"/>
                          <a:pt x="55" y="35"/>
                        </a:cubicBezTo>
                        <a:cubicBezTo>
                          <a:pt x="53" y="36"/>
                          <a:pt x="50" y="34"/>
                          <a:pt x="48" y="35"/>
                        </a:cubicBezTo>
                        <a:cubicBezTo>
                          <a:pt x="46" y="35"/>
                          <a:pt x="44" y="37"/>
                          <a:pt x="42" y="38"/>
                        </a:cubicBezTo>
                        <a:cubicBezTo>
                          <a:pt x="40" y="39"/>
                          <a:pt x="38" y="40"/>
                          <a:pt x="36" y="39"/>
                        </a:cubicBezTo>
                        <a:cubicBezTo>
                          <a:pt x="35" y="39"/>
                          <a:pt x="33" y="38"/>
                          <a:pt x="32" y="39"/>
                        </a:cubicBezTo>
                        <a:cubicBezTo>
                          <a:pt x="29" y="41"/>
                          <a:pt x="29" y="43"/>
                          <a:pt x="26" y="42"/>
                        </a:cubicBezTo>
                        <a:cubicBezTo>
                          <a:pt x="24" y="41"/>
                          <a:pt x="22" y="41"/>
                          <a:pt x="21" y="41"/>
                        </a:cubicBezTo>
                        <a:cubicBezTo>
                          <a:pt x="19" y="40"/>
                          <a:pt x="17" y="38"/>
                          <a:pt x="16" y="37"/>
                        </a:cubicBezTo>
                        <a:cubicBezTo>
                          <a:pt x="15" y="37"/>
                          <a:pt x="12" y="38"/>
                          <a:pt x="11" y="37"/>
                        </a:cubicBezTo>
                        <a:cubicBezTo>
                          <a:pt x="10" y="36"/>
                          <a:pt x="8" y="34"/>
                          <a:pt x="7" y="34"/>
                        </a:cubicBezTo>
                        <a:cubicBezTo>
                          <a:pt x="3" y="35"/>
                          <a:pt x="2" y="36"/>
                          <a:pt x="0" y="39"/>
                        </a:cubicBezTo>
                        <a:cubicBezTo>
                          <a:pt x="0" y="40"/>
                          <a:pt x="3" y="40"/>
                          <a:pt x="3" y="41"/>
                        </a:cubicBezTo>
                        <a:cubicBezTo>
                          <a:pt x="3" y="43"/>
                          <a:pt x="3" y="44"/>
                          <a:pt x="4" y="45"/>
                        </a:cubicBezTo>
                        <a:cubicBezTo>
                          <a:pt x="6" y="47"/>
                          <a:pt x="5" y="52"/>
                          <a:pt x="3" y="54"/>
                        </a:cubicBezTo>
                        <a:cubicBezTo>
                          <a:pt x="2" y="55"/>
                          <a:pt x="1" y="56"/>
                          <a:pt x="0" y="58"/>
                        </a:cubicBezTo>
                        <a:cubicBezTo>
                          <a:pt x="0" y="61"/>
                          <a:pt x="2" y="59"/>
                          <a:pt x="3" y="60"/>
                        </a:cubicBezTo>
                        <a:cubicBezTo>
                          <a:pt x="3" y="60"/>
                          <a:pt x="0" y="64"/>
                          <a:pt x="1" y="65"/>
                        </a:cubicBezTo>
                        <a:cubicBezTo>
                          <a:pt x="2" y="65"/>
                          <a:pt x="3" y="66"/>
                          <a:pt x="4" y="66"/>
                        </a:cubicBezTo>
                        <a:cubicBezTo>
                          <a:pt x="8" y="69"/>
                          <a:pt x="12" y="71"/>
                          <a:pt x="15" y="73"/>
                        </a:cubicBezTo>
                        <a:cubicBezTo>
                          <a:pt x="18" y="74"/>
                          <a:pt x="19" y="74"/>
                          <a:pt x="19" y="77"/>
                        </a:cubicBezTo>
                        <a:cubicBezTo>
                          <a:pt x="19" y="79"/>
                          <a:pt x="25" y="82"/>
                          <a:pt x="26" y="83"/>
                        </a:cubicBezTo>
                        <a:cubicBezTo>
                          <a:pt x="28" y="80"/>
                          <a:pt x="29" y="78"/>
                          <a:pt x="30" y="76"/>
                        </a:cubicBezTo>
                        <a:cubicBezTo>
                          <a:pt x="30" y="74"/>
                          <a:pt x="31" y="72"/>
                          <a:pt x="33" y="72"/>
                        </a:cubicBezTo>
                        <a:cubicBezTo>
                          <a:pt x="34" y="71"/>
                          <a:pt x="34" y="70"/>
                          <a:pt x="35" y="69"/>
                        </a:cubicBezTo>
                        <a:cubicBezTo>
                          <a:pt x="37" y="68"/>
                          <a:pt x="38" y="67"/>
                          <a:pt x="40" y="65"/>
                        </a:cubicBezTo>
                        <a:cubicBezTo>
                          <a:pt x="45" y="57"/>
                          <a:pt x="52" y="53"/>
                          <a:pt x="59" y="48"/>
                        </a:cubicBezTo>
                        <a:cubicBezTo>
                          <a:pt x="68" y="42"/>
                          <a:pt x="73" y="33"/>
                          <a:pt x="77" y="24"/>
                        </a:cubicBezTo>
                        <a:cubicBezTo>
                          <a:pt x="79" y="20"/>
                          <a:pt x="82" y="18"/>
                          <a:pt x="84" y="14"/>
                        </a:cubicBezTo>
                        <a:cubicBezTo>
                          <a:pt x="85" y="12"/>
                          <a:pt x="85" y="9"/>
                          <a:pt x="86" y="7"/>
                        </a:cubicBezTo>
                        <a:cubicBezTo>
                          <a:pt x="86" y="6"/>
                          <a:pt x="85" y="2"/>
                          <a:pt x="86" y="1"/>
                        </a:cubicBezTo>
                        <a:cubicBezTo>
                          <a:pt x="86" y="1"/>
                          <a:pt x="86" y="1"/>
                          <a:pt x="86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2" name="Freeform 748">
                    <a:extLst>
                      <a:ext uri="{FF2B5EF4-FFF2-40B4-BE49-F238E27FC236}">
                        <a16:creationId xmlns:a16="http://schemas.microsoft.com/office/drawing/2014/main" id="{1E67F0E6-50B2-4606-BC89-0620606FCF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2507" y="4218687"/>
                    <a:ext cx="41412" cy="50968"/>
                  </a:xfrm>
                  <a:custGeom>
                    <a:avLst/>
                    <a:gdLst>
                      <a:gd name="T0" fmla="*/ 3 w 9"/>
                      <a:gd name="T1" fmla="*/ 2 h 11"/>
                      <a:gd name="T2" fmla="*/ 1 w 9"/>
                      <a:gd name="T3" fmla="*/ 5 h 11"/>
                      <a:gd name="T4" fmla="*/ 0 w 9"/>
                      <a:gd name="T5" fmla="*/ 10 h 11"/>
                      <a:gd name="T6" fmla="*/ 8 w 9"/>
                      <a:gd name="T7" fmla="*/ 7 h 11"/>
                      <a:gd name="T8" fmla="*/ 4 w 9"/>
                      <a:gd name="T9" fmla="*/ 6 h 11"/>
                      <a:gd name="T10" fmla="*/ 8 w 9"/>
                      <a:gd name="T11" fmla="*/ 3 h 11"/>
                      <a:gd name="T12" fmla="*/ 3 w 9"/>
                      <a:gd name="T13" fmla="*/ 2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1">
                        <a:moveTo>
                          <a:pt x="3" y="2"/>
                        </a:moveTo>
                        <a:cubicBezTo>
                          <a:pt x="2" y="3"/>
                          <a:pt x="1" y="4"/>
                          <a:pt x="1" y="5"/>
                        </a:cubicBezTo>
                        <a:cubicBezTo>
                          <a:pt x="0" y="5"/>
                          <a:pt x="0" y="9"/>
                          <a:pt x="0" y="10"/>
                        </a:cubicBezTo>
                        <a:cubicBezTo>
                          <a:pt x="2" y="11"/>
                          <a:pt x="7" y="7"/>
                          <a:pt x="8" y="7"/>
                        </a:cubicBezTo>
                        <a:cubicBezTo>
                          <a:pt x="8" y="6"/>
                          <a:pt x="5" y="5"/>
                          <a:pt x="4" y="6"/>
                        </a:cubicBezTo>
                        <a:cubicBezTo>
                          <a:pt x="5" y="5"/>
                          <a:pt x="9" y="4"/>
                          <a:pt x="8" y="3"/>
                        </a:cubicBezTo>
                        <a:cubicBezTo>
                          <a:pt x="7" y="0"/>
                          <a:pt x="5" y="0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3" name="Freeform 749">
                    <a:extLst>
                      <a:ext uri="{FF2B5EF4-FFF2-40B4-BE49-F238E27FC236}">
                        <a16:creationId xmlns:a16="http://schemas.microsoft.com/office/drawing/2014/main" id="{48A28EE9-7457-4AFF-9CF5-C435E647DF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2179" y="4424156"/>
                    <a:ext cx="121050" cy="130608"/>
                  </a:xfrm>
                  <a:custGeom>
                    <a:avLst/>
                    <a:gdLst>
                      <a:gd name="T0" fmla="*/ 22 w 26"/>
                      <a:gd name="T1" fmla="*/ 18 h 28"/>
                      <a:gd name="T2" fmla="*/ 25 w 26"/>
                      <a:gd name="T3" fmla="*/ 14 h 28"/>
                      <a:gd name="T4" fmla="*/ 26 w 26"/>
                      <a:gd name="T5" fmla="*/ 8 h 28"/>
                      <a:gd name="T6" fmla="*/ 24 w 26"/>
                      <a:gd name="T7" fmla="*/ 3 h 28"/>
                      <a:gd name="T8" fmla="*/ 21 w 26"/>
                      <a:gd name="T9" fmla="*/ 0 h 28"/>
                      <a:gd name="T10" fmla="*/ 16 w 26"/>
                      <a:gd name="T11" fmla="*/ 1 h 28"/>
                      <a:gd name="T12" fmla="*/ 12 w 26"/>
                      <a:gd name="T13" fmla="*/ 3 h 28"/>
                      <a:gd name="T14" fmla="*/ 6 w 26"/>
                      <a:gd name="T15" fmla="*/ 2 h 28"/>
                      <a:gd name="T16" fmla="*/ 7 w 26"/>
                      <a:gd name="T17" fmla="*/ 8 h 28"/>
                      <a:gd name="T18" fmla="*/ 6 w 26"/>
                      <a:gd name="T19" fmla="*/ 12 h 28"/>
                      <a:gd name="T20" fmla="*/ 2 w 26"/>
                      <a:gd name="T21" fmla="*/ 16 h 28"/>
                      <a:gd name="T22" fmla="*/ 0 w 26"/>
                      <a:gd name="T23" fmla="*/ 22 h 28"/>
                      <a:gd name="T24" fmla="*/ 0 w 26"/>
                      <a:gd name="T25" fmla="*/ 27 h 28"/>
                      <a:gd name="T26" fmla="*/ 4 w 26"/>
                      <a:gd name="T27" fmla="*/ 26 h 28"/>
                      <a:gd name="T28" fmla="*/ 11 w 26"/>
                      <a:gd name="T29" fmla="*/ 25 h 28"/>
                      <a:gd name="T30" fmla="*/ 14 w 26"/>
                      <a:gd name="T31" fmla="*/ 20 h 28"/>
                      <a:gd name="T32" fmla="*/ 21 w 26"/>
                      <a:gd name="T33" fmla="*/ 20 h 28"/>
                      <a:gd name="T34" fmla="*/ 22 w 26"/>
                      <a:gd name="T35" fmla="*/ 18 h 28"/>
                      <a:gd name="T36" fmla="*/ 22 w 26"/>
                      <a:gd name="T37" fmla="*/ 1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6" h="28">
                        <a:moveTo>
                          <a:pt x="22" y="18"/>
                        </a:moveTo>
                        <a:cubicBezTo>
                          <a:pt x="22" y="16"/>
                          <a:pt x="24" y="15"/>
                          <a:pt x="25" y="14"/>
                        </a:cubicBezTo>
                        <a:cubicBezTo>
                          <a:pt x="26" y="13"/>
                          <a:pt x="26" y="10"/>
                          <a:pt x="26" y="8"/>
                        </a:cubicBezTo>
                        <a:cubicBezTo>
                          <a:pt x="26" y="6"/>
                          <a:pt x="24" y="5"/>
                          <a:pt x="24" y="3"/>
                        </a:cubicBezTo>
                        <a:cubicBezTo>
                          <a:pt x="24" y="1"/>
                          <a:pt x="22" y="1"/>
                          <a:pt x="21" y="0"/>
                        </a:cubicBezTo>
                        <a:cubicBezTo>
                          <a:pt x="20" y="1"/>
                          <a:pt x="18" y="0"/>
                          <a:pt x="16" y="1"/>
                        </a:cubicBezTo>
                        <a:cubicBezTo>
                          <a:pt x="15" y="2"/>
                          <a:pt x="13" y="4"/>
                          <a:pt x="12" y="3"/>
                        </a:cubicBezTo>
                        <a:cubicBezTo>
                          <a:pt x="10" y="1"/>
                          <a:pt x="7" y="0"/>
                          <a:pt x="6" y="2"/>
                        </a:cubicBezTo>
                        <a:cubicBezTo>
                          <a:pt x="5" y="4"/>
                          <a:pt x="6" y="7"/>
                          <a:pt x="7" y="8"/>
                        </a:cubicBezTo>
                        <a:cubicBezTo>
                          <a:pt x="8" y="10"/>
                          <a:pt x="7" y="10"/>
                          <a:pt x="6" y="12"/>
                        </a:cubicBezTo>
                        <a:cubicBezTo>
                          <a:pt x="5" y="14"/>
                          <a:pt x="3" y="15"/>
                          <a:pt x="2" y="16"/>
                        </a:cubicBezTo>
                        <a:cubicBezTo>
                          <a:pt x="1" y="18"/>
                          <a:pt x="0" y="19"/>
                          <a:pt x="0" y="22"/>
                        </a:cubicBezTo>
                        <a:cubicBezTo>
                          <a:pt x="0" y="23"/>
                          <a:pt x="1" y="25"/>
                          <a:pt x="0" y="27"/>
                        </a:cubicBezTo>
                        <a:cubicBezTo>
                          <a:pt x="2" y="28"/>
                          <a:pt x="2" y="27"/>
                          <a:pt x="4" y="26"/>
                        </a:cubicBezTo>
                        <a:cubicBezTo>
                          <a:pt x="6" y="25"/>
                          <a:pt x="9" y="25"/>
                          <a:pt x="11" y="25"/>
                        </a:cubicBezTo>
                        <a:cubicBezTo>
                          <a:pt x="10" y="22"/>
                          <a:pt x="12" y="21"/>
                          <a:pt x="14" y="20"/>
                        </a:cubicBezTo>
                        <a:cubicBezTo>
                          <a:pt x="16" y="19"/>
                          <a:pt x="20" y="17"/>
                          <a:pt x="21" y="20"/>
                        </a:cubicBezTo>
                        <a:cubicBezTo>
                          <a:pt x="21" y="19"/>
                          <a:pt x="21" y="18"/>
                          <a:pt x="22" y="18"/>
                        </a:cubicBezTo>
                        <a:cubicBezTo>
                          <a:pt x="22" y="16"/>
                          <a:pt x="21" y="18"/>
                          <a:pt x="22" y="18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4" name="Freeform 750">
                    <a:extLst>
                      <a:ext uri="{FF2B5EF4-FFF2-40B4-BE49-F238E27FC236}">
                        <a16:creationId xmlns:a16="http://schemas.microsoft.com/office/drawing/2014/main" id="{C3F6C984-824B-43DC-AB23-0C25CAA975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07843" y="4573876"/>
                    <a:ext cx="46190" cy="46190"/>
                  </a:xfrm>
                  <a:custGeom>
                    <a:avLst/>
                    <a:gdLst>
                      <a:gd name="T0" fmla="*/ 1 w 10"/>
                      <a:gd name="T1" fmla="*/ 6 h 10"/>
                      <a:gd name="T2" fmla="*/ 3 w 10"/>
                      <a:gd name="T3" fmla="*/ 10 h 10"/>
                      <a:gd name="T4" fmla="*/ 9 w 10"/>
                      <a:gd name="T5" fmla="*/ 5 h 10"/>
                      <a:gd name="T6" fmla="*/ 8 w 10"/>
                      <a:gd name="T7" fmla="*/ 0 h 10"/>
                      <a:gd name="T8" fmla="*/ 4 w 10"/>
                      <a:gd name="T9" fmla="*/ 1 h 10"/>
                      <a:gd name="T10" fmla="*/ 0 w 10"/>
                      <a:gd name="T11" fmla="*/ 1 h 10"/>
                      <a:gd name="T12" fmla="*/ 1 w 10"/>
                      <a:gd name="T13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10">
                        <a:moveTo>
                          <a:pt x="1" y="6"/>
                        </a:moveTo>
                        <a:cubicBezTo>
                          <a:pt x="2" y="7"/>
                          <a:pt x="2" y="9"/>
                          <a:pt x="3" y="10"/>
                        </a:cubicBezTo>
                        <a:cubicBezTo>
                          <a:pt x="5" y="9"/>
                          <a:pt x="7" y="7"/>
                          <a:pt x="9" y="5"/>
                        </a:cubicBezTo>
                        <a:cubicBezTo>
                          <a:pt x="10" y="3"/>
                          <a:pt x="5" y="4"/>
                          <a:pt x="8" y="0"/>
                        </a:cubicBezTo>
                        <a:cubicBezTo>
                          <a:pt x="7" y="0"/>
                          <a:pt x="3" y="0"/>
                          <a:pt x="4" y="1"/>
                        </a:cubicBezTo>
                        <a:cubicBezTo>
                          <a:pt x="5" y="3"/>
                          <a:pt x="1" y="2"/>
                          <a:pt x="0" y="1"/>
                        </a:cubicBezTo>
                        <a:cubicBezTo>
                          <a:pt x="0" y="3"/>
                          <a:pt x="1" y="4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5" name="Freeform 751">
                    <a:extLst>
                      <a:ext uri="{FF2B5EF4-FFF2-40B4-BE49-F238E27FC236}">
                        <a16:creationId xmlns:a16="http://schemas.microsoft.com/office/drawing/2014/main" id="{B583829B-6BCF-4DFC-80B1-1AA96F89BC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07843" y="4545206"/>
                    <a:ext cx="50968" cy="43005"/>
                  </a:xfrm>
                  <a:custGeom>
                    <a:avLst/>
                    <a:gdLst>
                      <a:gd name="T0" fmla="*/ 3 w 11"/>
                      <a:gd name="T1" fmla="*/ 1 h 9"/>
                      <a:gd name="T2" fmla="*/ 0 w 11"/>
                      <a:gd name="T3" fmla="*/ 7 h 9"/>
                      <a:gd name="T4" fmla="*/ 4 w 11"/>
                      <a:gd name="T5" fmla="*/ 7 h 9"/>
                      <a:gd name="T6" fmla="*/ 8 w 11"/>
                      <a:gd name="T7" fmla="*/ 6 h 9"/>
                      <a:gd name="T8" fmla="*/ 7 w 11"/>
                      <a:gd name="T9" fmla="*/ 0 h 9"/>
                      <a:gd name="T10" fmla="*/ 3 w 11"/>
                      <a:gd name="T11" fmla="*/ 1 h 9"/>
                      <a:gd name="T12" fmla="*/ 3 w 11"/>
                      <a:gd name="T13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9">
                        <a:moveTo>
                          <a:pt x="3" y="1"/>
                        </a:moveTo>
                        <a:cubicBezTo>
                          <a:pt x="1" y="2"/>
                          <a:pt x="0" y="5"/>
                          <a:pt x="0" y="7"/>
                        </a:cubicBezTo>
                        <a:cubicBezTo>
                          <a:pt x="1" y="8"/>
                          <a:pt x="5" y="9"/>
                          <a:pt x="4" y="7"/>
                        </a:cubicBezTo>
                        <a:cubicBezTo>
                          <a:pt x="3" y="6"/>
                          <a:pt x="7" y="6"/>
                          <a:pt x="8" y="6"/>
                        </a:cubicBezTo>
                        <a:cubicBezTo>
                          <a:pt x="11" y="5"/>
                          <a:pt x="8" y="1"/>
                          <a:pt x="7" y="0"/>
                        </a:cubicBezTo>
                        <a:cubicBezTo>
                          <a:pt x="5" y="1"/>
                          <a:pt x="5" y="2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6" name="Freeform 752">
                    <a:extLst>
                      <a:ext uri="{FF2B5EF4-FFF2-40B4-BE49-F238E27FC236}">
                        <a16:creationId xmlns:a16="http://schemas.microsoft.com/office/drawing/2014/main" id="{D567930C-9223-4BC0-B31C-2EE566DCC7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7400" y="4530871"/>
                    <a:ext cx="251658" cy="272364"/>
                  </a:xfrm>
                  <a:custGeom>
                    <a:avLst/>
                    <a:gdLst>
                      <a:gd name="T0" fmla="*/ 41 w 54"/>
                      <a:gd name="T1" fmla="*/ 13 h 58"/>
                      <a:gd name="T2" fmla="*/ 23 w 54"/>
                      <a:gd name="T3" fmla="*/ 3 h 58"/>
                      <a:gd name="T4" fmla="*/ 17 w 54"/>
                      <a:gd name="T5" fmla="*/ 7 h 58"/>
                      <a:gd name="T6" fmla="*/ 21 w 54"/>
                      <a:gd name="T7" fmla="*/ 9 h 58"/>
                      <a:gd name="T8" fmla="*/ 17 w 54"/>
                      <a:gd name="T9" fmla="*/ 9 h 58"/>
                      <a:gd name="T10" fmla="*/ 13 w 54"/>
                      <a:gd name="T11" fmla="*/ 10 h 58"/>
                      <a:gd name="T12" fmla="*/ 11 w 54"/>
                      <a:gd name="T13" fmla="*/ 8 h 58"/>
                      <a:gd name="T14" fmla="*/ 12 w 54"/>
                      <a:gd name="T15" fmla="*/ 4 h 58"/>
                      <a:gd name="T16" fmla="*/ 5 w 54"/>
                      <a:gd name="T17" fmla="*/ 3 h 58"/>
                      <a:gd name="T18" fmla="*/ 7 w 54"/>
                      <a:gd name="T19" fmla="*/ 8 h 58"/>
                      <a:gd name="T20" fmla="*/ 5 w 54"/>
                      <a:gd name="T21" fmla="*/ 12 h 58"/>
                      <a:gd name="T22" fmla="*/ 6 w 54"/>
                      <a:gd name="T23" fmla="*/ 16 h 58"/>
                      <a:gd name="T24" fmla="*/ 2 w 54"/>
                      <a:gd name="T25" fmla="*/ 18 h 58"/>
                      <a:gd name="T26" fmla="*/ 1 w 54"/>
                      <a:gd name="T27" fmla="*/ 21 h 58"/>
                      <a:gd name="T28" fmla="*/ 5 w 54"/>
                      <a:gd name="T29" fmla="*/ 33 h 58"/>
                      <a:gd name="T30" fmla="*/ 12 w 54"/>
                      <a:gd name="T31" fmla="*/ 42 h 58"/>
                      <a:gd name="T32" fmla="*/ 15 w 54"/>
                      <a:gd name="T33" fmla="*/ 43 h 58"/>
                      <a:gd name="T34" fmla="*/ 17 w 54"/>
                      <a:gd name="T35" fmla="*/ 45 h 58"/>
                      <a:gd name="T36" fmla="*/ 24 w 54"/>
                      <a:gd name="T37" fmla="*/ 47 h 58"/>
                      <a:gd name="T38" fmla="*/ 25 w 54"/>
                      <a:gd name="T39" fmla="*/ 53 h 58"/>
                      <a:gd name="T40" fmla="*/ 27 w 54"/>
                      <a:gd name="T41" fmla="*/ 55 h 58"/>
                      <a:gd name="T42" fmla="*/ 30 w 54"/>
                      <a:gd name="T43" fmla="*/ 55 h 58"/>
                      <a:gd name="T44" fmla="*/ 33 w 54"/>
                      <a:gd name="T45" fmla="*/ 56 h 58"/>
                      <a:gd name="T46" fmla="*/ 36 w 54"/>
                      <a:gd name="T47" fmla="*/ 55 h 58"/>
                      <a:gd name="T48" fmla="*/ 42 w 54"/>
                      <a:gd name="T49" fmla="*/ 55 h 58"/>
                      <a:gd name="T50" fmla="*/ 46 w 54"/>
                      <a:gd name="T51" fmla="*/ 54 h 58"/>
                      <a:gd name="T52" fmla="*/ 54 w 54"/>
                      <a:gd name="T53" fmla="*/ 49 h 58"/>
                      <a:gd name="T54" fmla="*/ 49 w 54"/>
                      <a:gd name="T55" fmla="*/ 36 h 58"/>
                      <a:gd name="T56" fmla="*/ 49 w 54"/>
                      <a:gd name="T57" fmla="*/ 32 h 58"/>
                      <a:gd name="T58" fmla="*/ 46 w 54"/>
                      <a:gd name="T59" fmla="*/ 28 h 58"/>
                      <a:gd name="T60" fmla="*/ 48 w 54"/>
                      <a:gd name="T61" fmla="*/ 20 h 58"/>
                      <a:gd name="T62" fmla="*/ 45 w 54"/>
                      <a:gd name="T63" fmla="*/ 18 h 58"/>
                      <a:gd name="T64" fmla="*/ 41 w 54"/>
                      <a:gd name="T65" fmla="*/ 16 h 58"/>
                      <a:gd name="T66" fmla="*/ 41 w 54"/>
                      <a:gd name="T67" fmla="*/ 1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4" h="58">
                        <a:moveTo>
                          <a:pt x="41" y="13"/>
                        </a:moveTo>
                        <a:cubicBezTo>
                          <a:pt x="35" y="9"/>
                          <a:pt x="29" y="6"/>
                          <a:pt x="23" y="3"/>
                        </a:cubicBezTo>
                        <a:cubicBezTo>
                          <a:pt x="22" y="5"/>
                          <a:pt x="19" y="7"/>
                          <a:pt x="17" y="7"/>
                        </a:cubicBezTo>
                        <a:cubicBezTo>
                          <a:pt x="17" y="7"/>
                          <a:pt x="21" y="8"/>
                          <a:pt x="21" y="9"/>
                        </a:cubicBezTo>
                        <a:cubicBezTo>
                          <a:pt x="20" y="10"/>
                          <a:pt x="18" y="9"/>
                          <a:pt x="17" y="9"/>
                        </a:cubicBezTo>
                        <a:cubicBezTo>
                          <a:pt x="15" y="8"/>
                          <a:pt x="15" y="9"/>
                          <a:pt x="13" y="10"/>
                        </a:cubicBezTo>
                        <a:cubicBezTo>
                          <a:pt x="13" y="10"/>
                          <a:pt x="11" y="9"/>
                          <a:pt x="11" y="8"/>
                        </a:cubicBezTo>
                        <a:cubicBezTo>
                          <a:pt x="10" y="7"/>
                          <a:pt x="11" y="5"/>
                          <a:pt x="12" y="4"/>
                        </a:cubicBezTo>
                        <a:cubicBezTo>
                          <a:pt x="13" y="0"/>
                          <a:pt x="7" y="2"/>
                          <a:pt x="5" y="3"/>
                        </a:cubicBezTo>
                        <a:cubicBezTo>
                          <a:pt x="6" y="4"/>
                          <a:pt x="8" y="7"/>
                          <a:pt x="7" y="8"/>
                        </a:cubicBezTo>
                        <a:cubicBezTo>
                          <a:pt x="7" y="9"/>
                          <a:pt x="3" y="12"/>
                          <a:pt x="5" y="12"/>
                        </a:cubicBezTo>
                        <a:cubicBezTo>
                          <a:pt x="8" y="13"/>
                          <a:pt x="7" y="14"/>
                          <a:pt x="6" y="16"/>
                        </a:cubicBezTo>
                        <a:cubicBezTo>
                          <a:pt x="5" y="16"/>
                          <a:pt x="3" y="17"/>
                          <a:pt x="2" y="18"/>
                        </a:cubicBezTo>
                        <a:cubicBezTo>
                          <a:pt x="0" y="19"/>
                          <a:pt x="1" y="19"/>
                          <a:pt x="1" y="21"/>
                        </a:cubicBezTo>
                        <a:cubicBezTo>
                          <a:pt x="2" y="26"/>
                          <a:pt x="4" y="29"/>
                          <a:pt x="5" y="33"/>
                        </a:cubicBezTo>
                        <a:cubicBezTo>
                          <a:pt x="5" y="38"/>
                          <a:pt x="9" y="40"/>
                          <a:pt x="12" y="42"/>
                        </a:cubicBezTo>
                        <a:cubicBezTo>
                          <a:pt x="13" y="43"/>
                          <a:pt x="14" y="43"/>
                          <a:pt x="15" y="43"/>
                        </a:cubicBezTo>
                        <a:cubicBezTo>
                          <a:pt x="16" y="43"/>
                          <a:pt x="16" y="44"/>
                          <a:pt x="17" y="45"/>
                        </a:cubicBezTo>
                        <a:cubicBezTo>
                          <a:pt x="19" y="45"/>
                          <a:pt x="22" y="45"/>
                          <a:pt x="24" y="47"/>
                        </a:cubicBezTo>
                        <a:cubicBezTo>
                          <a:pt x="25" y="48"/>
                          <a:pt x="25" y="51"/>
                          <a:pt x="25" y="53"/>
                        </a:cubicBezTo>
                        <a:cubicBezTo>
                          <a:pt x="26" y="54"/>
                          <a:pt x="25" y="55"/>
                          <a:pt x="27" y="55"/>
                        </a:cubicBezTo>
                        <a:cubicBezTo>
                          <a:pt x="28" y="55"/>
                          <a:pt x="29" y="55"/>
                          <a:pt x="30" y="55"/>
                        </a:cubicBezTo>
                        <a:cubicBezTo>
                          <a:pt x="31" y="55"/>
                          <a:pt x="32" y="55"/>
                          <a:pt x="33" y="56"/>
                        </a:cubicBezTo>
                        <a:cubicBezTo>
                          <a:pt x="34" y="57"/>
                          <a:pt x="35" y="56"/>
                          <a:pt x="36" y="55"/>
                        </a:cubicBezTo>
                        <a:cubicBezTo>
                          <a:pt x="38" y="54"/>
                          <a:pt x="40" y="58"/>
                          <a:pt x="42" y="55"/>
                        </a:cubicBezTo>
                        <a:cubicBezTo>
                          <a:pt x="42" y="53"/>
                          <a:pt x="45" y="54"/>
                          <a:pt x="46" y="54"/>
                        </a:cubicBezTo>
                        <a:cubicBezTo>
                          <a:pt x="49" y="53"/>
                          <a:pt x="51" y="51"/>
                          <a:pt x="54" y="49"/>
                        </a:cubicBezTo>
                        <a:cubicBezTo>
                          <a:pt x="49" y="46"/>
                          <a:pt x="49" y="42"/>
                          <a:pt x="49" y="36"/>
                        </a:cubicBezTo>
                        <a:cubicBezTo>
                          <a:pt x="48" y="35"/>
                          <a:pt x="50" y="33"/>
                          <a:pt x="49" y="32"/>
                        </a:cubicBezTo>
                        <a:cubicBezTo>
                          <a:pt x="48" y="31"/>
                          <a:pt x="46" y="30"/>
                          <a:pt x="46" y="28"/>
                        </a:cubicBezTo>
                        <a:cubicBezTo>
                          <a:pt x="46" y="27"/>
                          <a:pt x="48" y="20"/>
                          <a:pt x="48" y="20"/>
                        </a:cubicBezTo>
                        <a:cubicBezTo>
                          <a:pt x="47" y="20"/>
                          <a:pt x="46" y="19"/>
                          <a:pt x="45" y="18"/>
                        </a:cubicBezTo>
                        <a:cubicBezTo>
                          <a:pt x="44" y="17"/>
                          <a:pt x="43" y="17"/>
                          <a:pt x="41" y="16"/>
                        </a:cubicBezTo>
                        <a:cubicBezTo>
                          <a:pt x="41" y="15"/>
                          <a:pt x="41" y="14"/>
                          <a:pt x="41" y="1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7" name="Freeform 753">
                    <a:extLst>
                      <a:ext uri="{FF2B5EF4-FFF2-40B4-BE49-F238E27FC236}">
                        <a16:creationId xmlns:a16="http://schemas.microsoft.com/office/drawing/2014/main" id="{8DB03F7B-BA29-49E6-83B6-B65EAB993E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60275" y="4465567"/>
                    <a:ext cx="125829" cy="144943"/>
                  </a:xfrm>
                  <a:custGeom>
                    <a:avLst/>
                    <a:gdLst>
                      <a:gd name="T0" fmla="*/ 15 w 27"/>
                      <a:gd name="T1" fmla="*/ 29 h 31"/>
                      <a:gd name="T2" fmla="*/ 15 w 27"/>
                      <a:gd name="T3" fmla="*/ 24 h 31"/>
                      <a:gd name="T4" fmla="*/ 17 w 27"/>
                      <a:gd name="T5" fmla="*/ 24 h 31"/>
                      <a:gd name="T6" fmla="*/ 19 w 27"/>
                      <a:gd name="T7" fmla="*/ 21 h 31"/>
                      <a:gd name="T8" fmla="*/ 21 w 27"/>
                      <a:gd name="T9" fmla="*/ 24 h 31"/>
                      <a:gd name="T10" fmla="*/ 24 w 27"/>
                      <a:gd name="T11" fmla="*/ 23 h 31"/>
                      <a:gd name="T12" fmla="*/ 26 w 27"/>
                      <a:gd name="T13" fmla="*/ 24 h 31"/>
                      <a:gd name="T14" fmla="*/ 26 w 27"/>
                      <a:gd name="T15" fmla="*/ 21 h 31"/>
                      <a:gd name="T16" fmla="*/ 26 w 27"/>
                      <a:gd name="T17" fmla="*/ 14 h 31"/>
                      <a:gd name="T18" fmla="*/ 25 w 27"/>
                      <a:gd name="T19" fmla="*/ 11 h 31"/>
                      <a:gd name="T20" fmla="*/ 26 w 27"/>
                      <a:gd name="T21" fmla="*/ 6 h 31"/>
                      <a:gd name="T22" fmla="*/ 21 w 27"/>
                      <a:gd name="T23" fmla="*/ 4 h 31"/>
                      <a:gd name="T24" fmla="*/ 19 w 27"/>
                      <a:gd name="T25" fmla="*/ 0 h 31"/>
                      <a:gd name="T26" fmla="*/ 14 w 27"/>
                      <a:gd name="T27" fmla="*/ 0 h 31"/>
                      <a:gd name="T28" fmla="*/ 11 w 27"/>
                      <a:gd name="T29" fmla="*/ 7 h 31"/>
                      <a:gd name="T30" fmla="*/ 5 w 27"/>
                      <a:gd name="T31" fmla="*/ 7 h 31"/>
                      <a:gd name="T32" fmla="*/ 4 w 27"/>
                      <a:gd name="T33" fmla="*/ 7 h 31"/>
                      <a:gd name="T34" fmla="*/ 4 w 27"/>
                      <a:gd name="T35" fmla="*/ 10 h 31"/>
                      <a:gd name="T36" fmla="*/ 0 w 27"/>
                      <a:gd name="T37" fmla="*/ 16 h 31"/>
                      <a:gd name="T38" fmla="*/ 4 w 27"/>
                      <a:gd name="T39" fmla="*/ 23 h 31"/>
                      <a:gd name="T40" fmla="*/ 9 w 27"/>
                      <a:gd name="T41" fmla="*/ 28 h 31"/>
                      <a:gd name="T42" fmla="*/ 11 w 27"/>
                      <a:gd name="T43" fmla="*/ 31 h 31"/>
                      <a:gd name="T44" fmla="*/ 15 w 27"/>
                      <a:gd name="T45" fmla="*/ 29 h 31"/>
                      <a:gd name="T46" fmla="*/ 15 w 27"/>
                      <a:gd name="T47" fmla="*/ 29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7" h="31">
                        <a:moveTo>
                          <a:pt x="15" y="29"/>
                        </a:moveTo>
                        <a:cubicBezTo>
                          <a:pt x="15" y="28"/>
                          <a:pt x="13" y="24"/>
                          <a:pt x="15" y="24"/>
                        </a:cubicBezTo>
                        <a:cubicBezTo>
                          <a:pt x="15" y="24"/>
                          <a:pt x="17" y="24"/>
                          <a:pt x="17" y="24"/>
                        </a:cubicBezTo>
                        <a:cubicBezTo>
                          <a:pt x="18" y="23"/>
                          <a:pt x="18" y="21"/>
                          <a:pt x="19" y="21"/>
                        </a:cubicBezTo>
                        <a:cubicBezTo>
                          <a:pt x="20" y="22"/>
                          <a:pt x="21" y="23"/>
                          <a:pt x="21" y="24"/>
                        </a:cubicBezTo>
                        <a:cubicBezTo>
                          <a:pt x="22" y="25"/>
                          <a:pt x="22" y="23"/>
                          <a:pt x="24" y="23"/>
                        </a:cubicBezTo>
                        <a:cubicBezTo>
                          <a:pt x="24" y="23"/>
                          <a:pt x="26" y="25"/>
                          <a:pt x="26" y="24"/>
                        </a:cubicBezTo>
                        <a:cubicBezTo>
                          <a:pt x="26" y="23"/>
                          <a:pt x="26" y="22"/>
                          <a:pt x="26" y="21"/>
                        </a:cubicBezTo>
                        <a:cubicBezTo>
                          <a:pt x="27" y="19"/>
                          <a:pt x="27" y="16"/>
                          <a:pt x="26" y="14"/>
                        </a:cubicBezTo>
                        <a:cubicBezTo>
                          <a:pt x="25" y="13"/>
                          <a:pt x="25" y="12"/>
                          <a:pt x="25" y="11"/>
                        </a:cubicBezTo>
                        <a:cubicBezTo>
                          <a:pt x="25" y="9"/>
                          <a:pt x="27" y="8"/>
                          <a:pt x="26" y="6"/>
                        </a:cubicBezTo>
                        <a:cubicBezTo>
                          <a:pt x="25" y="3"/>
                          <a:pt x="21" y="7"/>
                          <a:pt x="21" y="4"/>
                        </a:cubicBezTo>
                        <a:cubicBezTo>
                          <a:pt x="21" y="2"/>
                          <a:pt x="22" y="0"/>
                          <a:pt x="19" y="0"/>
                        </a:cubicBezTo>
                        <a:cubicBezTo>
                          <a:pt x="18" y="0"/>
                          <a:pt x="16" y="0"/>
                          <a:pt x="14" y="0"/>
                        </a:cubicBezTo>
                        <a:cubicBezTo>
                          <a:pt x="10" y="0"/>
                          <a:pt x="15" y="7"/>
                          <a:pt x="11" y="7"/>
                        </a:cubicBezTo>
                        <a:cubicBezTo>
                          <a:pt x="9" y="7"/>
                          <a:pt x="7" y="7"/>
                          <a:pt x="5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2" y="9"/>
                          <a:pt x="4" y="9"/>
                          <a:pt x="4" y="10"/>
                        </a:cubicBezTo>
                        <a:cubicBezTo>
                          <a:pt x="4" y="12"/>
                          <a:pt x="0" y="14"/>
                          <a:pt x="0" y="16"/>
                        </a:cubicBezTo>
                        <a:cubicBezTo>
                          <a:pt x="1" y="18"/>
                          <a:pt x="3" y="21"/>
                          <a:pt x="4" y="23"/>
                        </a:cubicBezTo>
                        <a:cubicBezTo>
                          <a:pt x="6" y="24"/>
                          <a:pt x="7" y="26"/>
                          <a:pt x="9" y="28"/>
                        </a:cubicBezTo>
                        <a:cubicBezTo>
                          <a:pt x="10" y="29"/>
                          <a:pt x="11" y="30"/>
                          <a:pt x="11" y="31"/>
                        </a:cubicBezTo>
                        <a:cubicBezTo>
                          <a:pt x="12" y="30"/>
                          <a:pt x="14" y="30"/>
                          <a:pt x="15" y="29"/>
                        </a:cubicBezTo>
                        <a:cubicBezTo>
                          <a:pt x="15" y="29"/>
                          <a:pt x="14" y="30"/>
                          <a:pt x="15" y="29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8" name="Freeform 754">
                    <a:extLst>
                      <a:ext uri="{FF2B5EF4-FFF2-40B4-BE49-F238E27FC236}">
                        <a16:creationId xmlns:a16="http://schemas.microsoft.com/office/drawing/2014/main" id="{FE404DB2-9FE1-467A-95A2-3E61A30A29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68237" y="4465567"/>
                    <a:ext cx="52562" cy="33448"/>
                  </a:xfrm>
                  <a:custGeom>
                    <a:avLst/>
                    <a:gdLst>
                      <a:gd name="T0" fmla="*/ 11 w 11"/>
                      <a:gd name="T1" fmla="*/ 7 h 7"/>
                      <a:gd name="T2" fmla="*/ 11 w 11"/>
                      <a:gd name="T3" fmla="*/ 0 h 7"/>
                      <a:gd name="T4" fmla="*/ 3 w 11"/>
                      <a:gd name="T5" fmla="*/ 1 h 7"/>
                      <a:gd name="T6" fmla="*/ 0 w 11"/>
                      <a:gd name="T7" fmla="*/ 4 h 7"/>
                      <a:gd name="T8" fmla="*/ 2 w 11"/>
                      <a:gd name="T9" fmla="*/ 7 h 7"/>
                      <a:gd name="T10" fmla="*/ 11 w 11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7">
                        <a:moveTo>
                          <a:pt x="11" y="7"/>
                        </a:moveTo>
                        <a:cubicBezTo>
                          <a:pt x="11" y="5"/>
                          <a:pt x="11" y="2"/>
                          <a:pt x="11" y="0"/>
                        </a:cubicBezTo>
                        <a:cubicBezTo>
                          <a:pt x="8" y="0"/>
                          <a:pt x="6" y="1"/>
                          <a:pt x="3" y="1"/>
                        </a:cubicBezTo>
                        <a:cubicBezTo>
                          <a:pt x="4" y="2"/>
                          <a:pt x="1" y="3"/>
                          <a:pt x="0" y="4"/>
                        </a:cubicBezTo>
                        <a:cubicBezTo>
                          <a:pt x="0" y="5"/>
                          <a:pt x="2" y="6"/>
                          <a:pt x="2" y="7"/>
                        </a:cubicBezTo>
                        <a:lnTo>
                          <a:pt x="11" y="7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49" name="Freeform 755">
                    <a:extLst>
                      <a:ext uri="{FF2B5EF4-FFF2-40B4-BE49-F238E27FC236}">
                        <a16:creationId xmlns:a16="http://schemas.microsoft.com/office/drawing/2014/main" id="{47E471E6-F303-4BE0-980C-5216231E2C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50716" y="4213910"/>
                    <a:ext cx="172020" cy="265993"/>
                  </a:xfrm>
                  <a:custGeom>
                    <a:avLst/>
                    <a:gdLst>
                      <a:gd name="T0" fmla="*/ 29 w 37"/>
                      <a:gd name="T1" fmla="*/ 55 h 57"/>
                      <a:gd name="T2" fmla="*/ 37 w 37"/>
                      <a:gd name="T3" fmla="*/ 55 h 57"/>
                      <a:gd name="T4" fmla="*/ 33 w 37"/>
                      <a:gd name="T5" fmla="*/ 48 h 57"/>
                      <a:gd name="T6" fmla="*/ 32 w 37"/>
                      <a:gd name="T7" fmla="*/ 44 h 57"/>
                      <a:gd name="T8" fmla="*/ 30 w 37"/>
                      <a:gd name="T9" fmla="*/ 40 h 57"/>
                      <a:gd name="T10" fmla="*/ 32 w 37"/>
                      <a:gd name="T11" fmla="*/ 32 h 57"/>
                      <a:gd name="T12" fmla="*/ 34 w 37"/>
                      <a:gd name="T13" fmla="*/ 27 h 57"/>
                      <a:gd name="T14" fmla="*/ 31 w 37"/>
                      <a:gd name="T15" fmla="*/ 21 h 57"/>
                      <a:gd name="T16" fmla="*/ 28 w 37"/>
                      <a:gd name="T17" fmla="*/ 16 h 57"/>
                      <a:gd name="T18" fmla="*/ 34 w 37"/>
                      <a:gd name="T19" fmla="*/ 16 h 57"/>
                      <a:gd name="T20" fmla="*/ 32 w 37"/>
                      <a:gd name="T21" fmla="*/ 6 h 57"/>
                      <a:gd name="T22" fmla="*/ 30 w 37"/>
                      <a:gd name="T23" fmla="*/ 2 h 57"/>
                      <a:gd name="T24" fmla="*/ 27 w 37"/>
                      <a:gd name="T25" fmla="*/ 0 h 57"/>
                      <a:gd name="T26" fmla="*/ 28 w 37"/>
                      <a:gd name="T27" fmla="*/ 9 h 57"/>
                      <a:gd name="T28" fmla="*/ 23 w 37"/>
                      <a:gd name="T29" fmla="*/ 18 h 57"/>
                      <a:gd name="T30" fmla="*/ 21 w 37"/>
                      <a:gd name="T31" fmla="*/ 22 h 57"/>
                      <a:gd name="T32" fmla="*/ 18 w 37"/>
                      <a:gd name="T33" fmla="*/ 27 h 57"/>
                      <a:gd name="T34" fmla="*/ 15 w 37"/>
                      <a:gd name="T35" fmla="*/ 33 h 57"/>
                      <a:gd name="T36" fmla="*/ 11 w 37"/>
                      <a:gd name="T37" fmla="*/ 31 h 57"/>
                      <a:gd name="T38" fmla="*/ 2 w 37"/>
                      <a:gd name="T39" fmla="*/ 39 h 57"/>
                      <a:gd name="T40" fmla="*/ 1 w 37"/>
                      <a:gd name="T41" fmla="*/ 42 h 57"/>
                      <a:gd name="T42" fmla="*/ 4 w 37"/>
                      <a:gd name="T43" fmla="*/ 45 h 57"/>
                      <a:gd name="T44" fmla="*/ 5 w 37"/>
                      <a:gd name="T45" fmla="*/ 45 h 57"/>
                      <a:gd name="T46" fmla="*/ 7 w 37"/>
                      <a:gd name="T47" fmla="*/ 48 h 57"/>
                      <a:gd name="T48" fmla="*/ 7 w 37"/>
                      <a:gd name="T49" fmla="*/ 55 h 57"/>
                      <a:gd name="T50" fmla="*/ 16 w 37"/>
                      <a:gd name="T51" fmla="*/ 54 h 57"/>
                      <a:gd name="T52" fmla="*/ 29 w 37"/>
                      <a:gd name="T53" fmla="*/ 55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57">
                        <a:moveTo>
                          <a:pt x="29" y="55"/>
                        </a:moveTo>
                        <a:cubicBezTo>
                          <a:pt x="32" y="55"/>
                          <a:pt x="35" y="57"/>
                          <a:pt x="37" y="55"/>
                        </a:cubicBezTo>
                        <a:cubicBezTo>
                          <a:pt x="37" y="51"/>
                          <a:pt x="35" y="50"/>
                          <a:pt x="33" y="48"/>
                        </a:cubicBezTo>
                        <a:cubicBezTo>
                          <a:pt x="32" y="47"/>
                          <a:pt x="32" y="46"/>
                          <a:pt x="32" y="44"/>
                        </a:cubicBezTo>
                        <a:cubicBezTo>
                          <a:pt x="31" y="43"/>
                          <a:pt x="30" y="42"/>
                          <a:pt x="30" y="40"/>
                        </a:cubicBezTo>
                        <a:cubicBezTo>
                          <a:pt x="29" y="36"/>
                          <a:pt x="31" y="35"/>
                          <a:pt x="32" y="32"/>
                        </a:cubicBezTo>
                        <a:cubicBezTo>
                          <a:pt x="33" y="30"/>
                          <a:pt x="34" y="29"/>
                          <a:pt x="34" y="27"/>
                        </a:cubicBezTo>
                        <a:cubicBezTo>
                          <a:pt x="33" y="25"/>
                          <a:pt x="33" y="23"/>
                          <a:pt x="31" y="21"/>
                        </a:cubicBezTo>
                        <a:cubicBezTo>
                          <a:pt x="31" y="21"/>
                          <a:pt x="26" y="18"/>
                          <a:pt x="28" y="16"/>
                        </a:cubicBezTo>
                        <a:cubicBezTo>
                          <a:pt x="29" y="15"/>
                          <a:pt x="32" y="16"/>
                          <a:pt x="34" y="16"/>
                        </a:cubicBezTo>
                        <a:cubicBezTo>
                          <a:pt x="32" y="12"/>
                          <a:pt x="32" y="10"/>
                          <a:pt x="32" y="6"/>
                        </a:cubicBezTo>
                        <a:cubicBezTo>
                          <a:pt x="32" y="5"/>
                          <a:pt x="32" y="3"/>
                          <a:pt x="30" y="2"/>
                        </a:cubicBezTo>
                        <a:cubicBezTo>
                          <a:pt x="30" y="1"/>
                          <a:pt x="27" y="0"/>
                          <a:pt x="27" y="0"/>
                        </a:cubicBezTo>
                        <a:cubicBezTo>
                          <a:pt x="27" y="2"/>
                          <a:pt x="33" y="7"/>
                          <a:pt x="28" y="9"/>
                        </a:cubicBezTo>
                        <a:cubicBezTo>
                          <a:pt x="25" y="11"/>
                          <a:pt x="24" y="14"/>
                          <a:pt x="23" y="18"/>
                        </a:cubicBezTo>
                        <a:cubicBezTo>
                          <a:pt x="22" y="19"/>
                          <a:pt x="22" y="22"/>
                          <a:pt x="21" y="22"/>
                        </a:cubicBezTo>
                        <a:cubicBezTo>
                          <a:pt x="19" y="23"/>
                          <a:pt x="19" y="25"/>
                          <a:pt x="18" y="27"/>
                        </a:cubicBezTo>
                        <a:cubicBezTo>
                          <a:pt x="17" y="29"/>
                          <a:pt x="16" y="31"/>
                          <a:pt x="15" y="33"/>
                        </a:cubicBezTo>
                        <a:cubicBezTo>
                          <a:pt x="13" y="35"/>
                          <a:pt x="12" y="31"/>
                          <a:pt x="11" y="31"/>
                        </a:cubicBezTo>
                        <a:cubicBezTo>
                          <a:pt x="6" y="31"/>
                          <a:pt x="3" y="35"/>
                          <a:pt x="2" y="39"/>
                        </a:cubicBezTo>
                        <a:cubicBezTo>
                          <a:pt x="2" y="40"/>
                          <a:pt x="0" y="41"/>
                          <a:pt x="1" y="42"/>
                        </a:cubicBezTo>
                        <a:cubicBezTo>
                          <a:pt x="2" y="43"/>
                          <a:pt x="3" y="44"/>
                          <a:pt x="4" y="45"/>
                        </a:cubicBezTo>
                        <a:cubicBezTo>
                          <a:pt x="4" y="46"/>
                          <a:pt x="5" y="44"/>
                          <a:pt x="5" y="45"/>
                        </a:cubicBezTo>
                        <a:cubicBezTo>
                          <a:pt x="6" y="46"/>
                          <a:pt x="7" y="47"/>
                          <a:pt x="7" y="48"/>
                        </a:cubicBezTo>
                        <a:cubicBezTo>
                          <a:pt x="8" y="50"/>
                          <a:pt x="7" y="53"/>
                          <a:pt x="7" y="55"/>
                        </a:cubicBezTo>
                        <a:cubicBezTo>
                          <a:pt x="10" y="54"/>
                          <a:pt x="13" y="54"/>
                          <a:pt x="16" y="54"/>
                        </a:cubicBezTo>
                        <a:cubicBezTo>
                          <a:pt x="20" y="54"/>
                          <a:pt x="25" y="55"/>
                          <a:pt x="29" y="5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0" name="Freeform 756">
                    <a:extLst>
                      <a:ext uri="{FF2B5EF4-FFF2-40B4-BE49-F238E27FC236}">
                        <a16:creationId xmlns:a16="http://schemas.microsoft.com/office/drawing/2014/main" id="{9BD493D1-347E-4460-9DF8-597397893C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67549" y="4226652"/>
                    <a:ext cx="70082" cy="144943"/>
                  </a:xfrm>
                  <a:custGeom>
                    <a:avLst/>
                    <a:gdLst>
                      <a:gd name="T0" fmla="*/ 11 w 15"/>
                      <a:gd name="T1" fmla="*/ 0 h 31"/>
                      <a:gd name="T2" fmla="*/ 9 w 15"/>
                      <a:gd name="T3" fmla="*/ 4 h 31"/>
                      <a:gd name="T4" fmla="*/ 4 w 15"/>
                      <a:gd name="T5" fmla="*/ 5 h 31"/>
                      <a:gd name="T6" fmla="*/ 1 w 15"/>
                      <a:gd name="T7" fmla="*/ 8 h 31"/>
                      <a:gd name="T8" fmla="*/ 3 w 15"/>
                      <a:gd name="T9" fmla="*/ 13 h 31"/>
                      <a:gd name="T10" fmla="*/ 6 w 15"/>
                      <a:gd name="T11" fmla="*/ 31 h 31"/>
                      <a:gd name="T12" fmla="*/ 11 w 15"/>
                      <a:gd name="T13" fmla="*/ 30 h 31"/>
                      <a:gd name="T14" fmla="*/ 11 w 15"/>
                      <a:gd name="T15" fmla="*/ 27 h 31"/>
                      <a:gd name="T16" fmla="*/ 11 w 15"/>
                      <a:gd name="T17" fmla="*/ 18 h 31"/>
                      <a:gd name="T18" fmla="*/ 15 w 15"/>
                      <a:gd name="T19" fmla="*/ 9 h 31"/>
                      <a:gd name="T20" fmla="*/ 14 w 15"/>
                      <a:gd name="T21" fmla="*/ 3 h 31"/>
                      <a:gd name="T22" fmla="*/ 11 w 15"/>
                      <a:gd name="T23" fmla="*/ 0 h 31"/>
                      <a:gd name="T24" fmla="*/ 11 w 15"/>
                      <a:gd name="T25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" h="31">
                        <a:moveTo>
                          <a:pt x="11" y="0"/>
                        </a:moveTo>
                        <a:cubicBezTo>
                          <a:pt x="9" y="2"/>
                          <a:pt x="10" y="2"/>
                          <a:pt x="9" y="4"/>
                        </a:cubicBezTo>
                        <a:cubicBezTo>
                          <a:pt x="8" y="6"/>
                          <a:pt x="6" y="5"/>
                          <a:pt x="4" y="5"/>
                        </a:cubicBezTo>
                        <a:cubicBezTo>
                          <a:pt x="4" y="5"/>
                          <a:pt x="2" y="7"/>
                          <a:pt x="1" y="8"/>
                        </a:cubicBezTo>
                        <a:cubicBezTo>
                          <a:pt x="0" y="9"/>
                          <a:pt x="2" y="11"/>
                          <a:pt x="3" y="13"/>
                        </a:cubicBezTo>
                        <a:cubicBezTo>
                          <a:pt x="7" y="18"/>
                          <a:pt x="4" y="25"/>
                          <a:pt x="6" y="31"/>
                        </a:cubicBezTo>
                        <a:cubicBezTo>
                          <a:pt x="7" y="31"/>
                          <a:pt x="9" y="31"/>
                          <a:pt x="11" y="30"/>
                        </a:cubicBezTo>
                        <a:cubicBezTo>
                          <a:pt x="12" y="30"/>
                          <a:pt x="12" y="29"/>
                          <a:pt x="11" y="27"/>
                        </a:cubicBezTo>
                        <a:cubicBezTo>
                          <a:pt x="11" y="24"/>
                          <a:pt x="11" y="21"/>
                          <a:pt x="11" y="18"/>
                        </a:cubicBezTo>
                        <a:cubicBezTo>
                          <a:pt x="11" y="14"/>
                          <a:pt x="14" y="12"/>
                          <a:pt x="15" y="9"/>
                        </a:cubicBezTo>
                        <a:cubicBezTo>
                          <a:pt x="15" y="6"/>
                          <a:pt x="15" y="5"/>
                          <a:pt x="14" y="3"/>
                        </a:cubicBezTo>
                        <a:cubicBezTo>
                          <a:pt x="14" y="3"/>
                          <a:pt x="11" y="0"/>
                          <a:pt x="11" y="0"/>
                        </a:cubicBezTo>
                        <a:cubicBezTo>
                          <a:pt x="10" y="1"/>
                          <a:pt x="11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1" name="Freeform 757">
                    <a:extLst>
                      <a:ext uri="{FF2B5EF4-FFF2-40B4-BE49-F238E27FC236}">
                        <a16:creationId xmlns:a16="http://schemas.microsoft.com/office/drawing/2014/main" id="{38ADB4B2-C37E-4051-937D-9BC8476368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15332" y="4190016"/>
                    <a:ext cx="275550" cy="238916"/>
                  </a:xfrm>
                  <a:custGeom>
                    <a:avLst/>
                    <a:gdLst>
                      <a:gd name="T0" fmla="*/ 31 w 59"/>
                      <a:gd name="T1" fmla="*/ 42 h 51"/>
                      <a:gd name="T2" fmla="*/ 37 w 59"/>
                      <a:gd name="T3" fmla="*/ 37 h 51"/>
                      <a:gd name="T4" fmla="*/ 40 w 59"/>
                      <a:gd name="T5" fmla="*/ 36 h 51"/>
                      <a:gd name="T6" fmla="*/ 43 w 59"/>
                      <a:gd name="T7" fmla="*/ 38 h 51"/>
                      <a:gd name="T8" fmla="*/ 47 w 59"/>
                      <a:gd name="T9" fmla="*/ 32 h 51"/>
                      <a:gd name="T10" fmla="*/ 48 w 59"/>
                      <a:gd name="T11" fmla="*/ 28 h 51"/>
                      <a:gd name="T12" fmla="*/ 51 w 59"/>
                      <a:gd name="T13" fmla="*/ 27 h 51"/>
                      <a:gd name="T14" fmla="*/ 56 w 59"/>
                      <a:gd name="T15" fmla="*/ 14 h 51"/>
                      <a:gd name="T16" fmla="*/ 59 w 59"/>
                      <a:gd name="T17" fmla="*/ 11 h 51"/>
                      <a:gd name="T18" fmla="*/ 57 w 59"/>
                      <a:gd name="T19" fmla="*/ 8 h 51"/>
                      <a:gd name="T20" fmla="*/ 56 w 59"/>
                      <a:gd name="T21" fmla="*/ 6 h 51"/>
                      <a:gd name="T22" fmla="*/ 54 w 59"/>
                      <a:gd name="T23" fmla="*/ 1 h 51"/>
                      <a:gd name="T24" fmla="*/ 48 w 59"/>
                      <a:gd name="T25" fmla="*/ 5 h 51"/>
                      <a:gd name="T26" fmla="*/ 40 w 59"/>
                      <a:gd name="T27" fmla="*/ 4 h 51"/>
                      <a:gd name="T28" fmla="*/ 32 w 59"/>
                      <a:gd name="T29" fmla="*/ 6 h 51"/>
                      <a:gd name="T30" fmla="*/ 26 w 59"/>
                      <a:gd name="T31" fmla="*/ 4 h 51"/>
                      <a:gd name="T32" fmla="*/ 19 w 59"/>
                      <a:gd name="T33" fmla="*/ 3 h 51"/>
                      <a:gd name="T34" fmla="*/ 13 w 59"/>
                      <a:gd name="T35" fmla="*/ 1 h 51"/>
                      <a:gd name="T36" fmla="*/ 8 w 59"/>
                      <a:gd name="T37" fmla="*/ 3 h 51"/>
                      <a:gd name="T38" fmla="*/ 7 w 59"/>
                      <a:gd name="T39" fmla="*/ 6 h 51"/>
                      <a:gd name="T40" fmla="*/ 6 w 59"/>
                      <a:gd name="T41" fmla="*/ 10 h 51"/>
                      <a:gd name="T42" fmla="*/ 5 w 59"/>
                      <a:gd name="T43" fmla="*/ 16 h 51"/>
                      <a:gd name="T44" fmla="*/ 1 w 59"/>
                      <a:gd name="T45" fmla="*/ 24 h 51"/>
                      <a:gd name="T46" fmla="*/ 2 w 59"/>
                      <a:gd name="T47" fmla="*/ 38 h 51"/>
                      <a:gd name="T48" fmla="*/ 5 w 59"/>
                      <a:gd name="T49" fmla="*/ 38 h 51"/>
                      <a:gd name="T50" fmla="*/ 9 w 59"/>
                      <a:gd name="T51" fmla="*/ 39 h 51"/>
                      <a:gd name="T52" fmla="*/ 14 w 59"/>
                      <a:gd name="T53" fmla="*/ 43 h 51"/>
                      <a:gd name="T54" fmla="*/ 14 w 59"/>
                      <a:gd name="T55" fmla="*/ 45 h 51"/>
                      <a:gd name="T56" fmla="*/ 16 w 59"/>
                      <a:gd name="T57" fmla="*/ 48 h 51"/>
                      <a:gd name="T58" fmla="*/ 23 w 59"/>
                      <a:gd name="T59" fmla="*/ 47 h 51"/>
                      <a:gd name="T60" fmla="*/ 22 w 59"/>
                      <a:gd name="T61" fmla="*/ 48 h 51"/>
                      <a:gd name="T62" fmla="*/ 27 w 59"/>
                      <a:gd name="T63" fmla="*/ 47 h 51"/>
                      <a:gd name="T64" fmla="*/ 30 w 59"/>
                      <a:gd name="T65" fmla="*/ 47 h 51"/>
                      <a:gd name="T66" fmla="*/ 31 w 59"/>
                      <a:gd name="T67" fmla="*/ 42 h 51"/>
                      <a:gd name="T68" fmla="*/ 31 w 59"/>
                      <a:gd name="T69" fmla="*/ 4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9" h="51">
                        <a:moveTo>
                          <a:pt x="31" y="42"/>
                        </a:moveTo>
                        <a:cubicBezTo>
                          <a:pt x="32" y="40"/>
                          <a:pt x="35" y="37"/>
                          <a:pt x="37" y="37"/>
                        </a:cubicBezTo>
                        <a:cubicBezTo>
                          <a:pt x="38" y="36"/>
                          <a:pt x="40" y="36"/>
                          <a:pt x="40" y="36"/>
                        </a:cubicBezTo>
                        <a:cubicBezTo>
                          <a:pt x="41" y="37"/>
                          <a:pt x="42" y="39"/>
                          <a:pt x="43" y="38"/>
                        </a:cubicBezTo>
                        <a:cubicBezTo>
                          <a:pt x="45" y="37"/>
                          <a:pt x="46" y="34"/>
                          <a:pt x="47" y="32"/>
                        </a:cubicBezTo>
                        <a:cubicBezTo>
                          <a:pt x="47" y="31"/>
                          <a:pt x="48" y="29"/>
                          <a:pt x="48" y="28"/>
                        </a:cubicBezTo>
                        <a:cubicBezTo>
                          <a:pt x="49" y="27"/>
                          <a:pt x="50" y="28"/>
                          <a:pt x="51" y="27"/>
                        </a:cubicBezTo>
                        <a:cubicBezTo>
                          <a:pt x="51" y="25"/>
                          <a:pt x="53" y="14"/>
                          <a:pt x="56" y="14"/>
                        </a:cubicBezTo>
                        <a:cubicBezTo>
                          <a:pt x="58" y="14"/>
                          <a:pt x="59" y="12"/>
                          <a:pt x="59" y="11"/>
                        </a:cubicBezTo>
                        <a:cubicBezTo>
                          <a:pt x="59" y="9"/>
                          <a:pt x="57" y="9"/>
                          <a:pt x="57" y="8"/>
                        </a:cubicBezTo>
                        <a:cubicBezTo>
                          <a:pt x="57" y="7"/>
                          <a:pt x="56" y="7"/>
                          <a:pt x="56" y="6"/>
                        </a:cubicBezTo>
                        <a:cubicBezTo>
                          <a:pt x="55" y="4"/>
                          <a:pt x="55" y="3"/>
                          <a:pt x="54" y="1"/>
                        </a:cubicBezTo>
                        <a:cubicBezTo>
                          <a:pt x="53" y="2"/>
                          <a:pt x="50" y="5"/>
                          <a:pt x="48" y="5"/>
                        </a:cubicBezTo>
                        <a:cubicBezTo>
                          <a:pt x="45" y="4"/>
                          <a:pt x="43" y="4"/>
                          <a:pt x="40" y="4"/>
                        </a:cubicBezTo>
                        <a:cubicBezTo>
                          <a:pt x="37" y="4"/>
                          <a:pt x="35" y="6"/>
                          <a:pt x="32" y="6"/>
                        </a:cubicBezTo>
                        <a:cubicBezTo>
                          <a:pt x="30" y="6"/>
                          <a:pt x="28" y="3"/>
                          <a:pt x="26" y="4"/>
                        </a:cubicBezTo>
                        <a:cubicBezTo>
                          <a:pt x="22" y="6"/>
                          <a:pt x="21" y="5"/>
                          <a:pt x="19" y="3"/>
                        </a:cubicBezTo>
                        <a:cubicBezTo>
                          <a:pt x="18" y="2"/>
                          <a:pt x="15" y="0"/>
                          <a:pt x="13" y="1"/>
                        </a:cubicBezTo>
                        <a:cubicBezTo>
                          <a:pt x="12" y="1"/>
                          <a:pt x="9" y="2"/>
                          <a:pt x="8" y="3"/>
                        </a:cubicBezTo>
                        <a:cubicBezTo>
                          <a:pt x="7" y="4"/>
                          <a:pt x="8" y="5"/>
                          <a:pt x="7" y="6"/>
                        </a:cubicBezTo>
                        <a:cubicBezTo>
                          <a:pt x="7" y="7"/>
                          <a:pt x="6" y="9"/>
                          <a:pt x="6" y="10"/>
                        </a:cubicBezTo>
                        <a:cubicBezTo>
                          <a:pt x="5" y="12"/>
                          <a:pt x="5" y="14"/>
                          <a:pt x="5" y="16"/>
                        </a:cubicBezTo>
                        <a:cubicBezTo>
                          <a:pt x="5" y="19"/>
                          <a:pt x="2" y="21"/>
                          <a:pt x="1" y="24"/>
                        </a:cubicBezTo>
                        <a:cubicBezTo>
                          <a:pt x="0" y="27"/>
                          <a:pt x="1" y="34"/>
                          <a:pt x="2" y="38"/>
                        </a:cubicBezTo>
                        <a:cubicBezTo>
                          <a:pt x="2" y="39"/>
                          <a:pt x="4" y="38"/>
                          <a:pt x="5" y="38"/>
                        </a:cubicBezTo>
                        <a:cubicBezTo>
                          <a:pt x="6" y="38"/>
                          <a:pt x="8" y="39"/>
                          <a:pt x="9" y="39"/>
                        </a:cubicBezTo>
                        <a:cubicBezTo>
                          <a:pt x="10" y="40"/>
                          <a:pt x="14" y="42"/>
                          <a:pt x="14" y="43"/>
                        </a:cubicBezTo>
                        <a:cubicBezTo>
                          <a:pt x="14" y="44"/>
                          <a:pt x="14" y="44"/>
                          <a:pt x="14" y="45"/>
                        </a:cubicBezTo>
                        <a:cubicBezTo>
                          <a:pt x="14" y="46"/>
                          <a:pt x="15" y="47"/>
                          <a:pt x="16" y="48"/>
                        </a:cubicBezTo>
                        <a:cubicBezTo>
                          <a:pt x="18" y="51"/>
                          <a:pt x="21" y="46"/>
                          <a:pt x="23" y="47"/>
                        </a:cubicBezTo>
                        <a:cubicBezTo>
                          <a:pt x="23" y="47"/>
                          <a:pt x="22" y="48"/>
                          <a:pt x="22" y="48"/>
                        </a:cubicBezTo>
                        <a:cubicBezTo>
                          <a:pt x="22" y="47"/>
                          <a:pt x="27" y="47"/>
                          <a:pt x="27" y="47"/>
                        </a:cubicBezTo>
                        <a:cubicBezTo>
                          <a:pt x="29" y="47"/>
                          <a:pt x="29" y="45"/>
                          <a:pt x="30" y="47"/>
                        </a:cubicBezTo>
                        <a:cubicBezTo>
                          <a:pt x="31" y="45"/>
                          <a:pt x="31" y="44"/>
                          <a:pt x="31" y="42"/>
                        </a:cubicBezTo>
                        <a:cubicBezTo>
                          <a:pt x="32" y="41"/>
                          <a:pt x="31" y="43"/>
                          <a:pt x="31" y="4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2" name="Freeform 758">
                    <a:extLst>
                      <a:ext uri="{FF2B5EF4-FFF2-40B4-BE49-F238E27FC236}">
                        <a16:creationId xmlns:a16="http://schemas.microsoft.com/office/drawing/2014/main" id="{9B81D992-2699-48B0-AEEA-6F421CF972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17828" y="4161345"/>
                    <a:ext cx="197504" cy="140164"/>
                  </a:xfrm>
                  <a:custGeom>
                    <a:avLst/>
                    <a:gdLst>
                      <a:gd name="T0" fmla="*/ 35 w 42"/>
                      <a:gd name="T1" fmla="*/ 20 h 30"/>
                      <a:gd name="T2" fmla="*/ 41 w 42"/>
                      <a:gd name="T3" fmla="*/ 17 h 30"/>
                      <a:gd name="T4" fmla="*/ 38 w 42"/>
                      <a:gd name="T5" fmla="*/ 13 h 30"/>
                      <a:gd name="T6" fmla="*/ 33 w 42"/>
                      <a:gd name="T7" fmla="*/ 10 h 30"/>
                      <a:gd name="T8" fmla="*/ 32 w 42"/>
                      <a:gd name="T9" fmla="*/ 7 h 30"/>
                      <a:gd name="T10" fmla="*/ 30 w 42"/>
                      <a:gd name="T11" fmla="*/ 1 h 30"/>
                      <a:gd name="T12" fmla="*/ 26 w 42"/>
                      <a:gd name="T13" fmla="*/ 0 h 30"/>
                      <a:gd name="T14" fmla="*/ 22 w 42"/>
                      <a:gd name="T15" fmla="*/ 2 h 30"/>
                      <a:gd name="T16" fmla="*/ 19 w 42"/>
                      <a:gd name="T17" fmla="*/ 4 h 30"/>
                      <a:gd name="T18" fmla="*/ 17 w 42"/>
                      <a:gd name="T19" fmla="*/ 5 h 30"/>
                      <a:gd name="T20" fmla="*/ 11 w 42"/>
                      <a:gd name="T21" fmla="*/ 10 h 30"/>
                      <a:gd name="T22" fmla="*/ 9 w 42"/>
                      <a:gd name="T23" fmla="*/ 10 h 30"/>
                      <a:gd name="T24" fmla="*/ 7 w 42"/>
                      <a:gd name="T25" fmla="*/ 14 h 30"/>
                      <a:gd name="T26" fmla="*/ 5 w 42"/>
                      <a:gd name="T27" fmla="*/ 16 h 30"/>
                      <a:gd name="T28" fmla="*/ 2 w 42"/>
                      <a:gd name="T29" fmla="*/ 18 h 30"/>
                      <a:gd name="T30" fmla="*/ 1 w 42"/>
                      <a:gd name="T31" fmla="*/ 24 h 30"/>
                      <a:gd name="T32" fmla="*/ 8 w 42"/>
                      <a:gd name="T33" fmla="*/ 28 h 30"/>
                      <a:gd name="T34" fmla="*/ 16 w 42"/>
                      <a:gd name="T35" fmla="*/ 30 h 30"/>
                      <a:gd name="T36" fmla="*/ 15 w 42"/>
                      <a:gd name="T37" fmla="*/ 22 h 30"/>
                      <a:gd name="T38" fmla="*/ 26 w 42"/>
                      <a:gd name="T39" fmla="*/ 22 h 30"/>
                      <a:gd name="T40" fmla="*/ 35 w 42"/>
                      <a:gd name="T41" fmla="*/ 20 h 30"/>
                      <a:gd name="T42" fmla="*/ 35 w 42"/>
                      <a:gd name="T43" fmla="*/ 2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2" h="30">
                        <a:moveTo>
                          <a:pt x="35" y="20"/>
                        </a:moveTo>
                        <a:cubicBezTo>
                          <a:pt x="37" y="17"/>
                          <a:pt x="40" y="20"/>
                          <a:pt x="41" y="17"/>
                        </a:cubicBezTo>
                        <a:cubicBezTo>
                          <a:pt x="42" y="16"/>
                          <a:pt x="39" y="13"/>
                          <a:pt x="38" y="13"/>
                        </a:cubicBezTo>
                        <a:cubicBezTo>
                          <a:pt x="37" y="15"/>
                          <a:pt x="34" y="11"/>
                          <a:pt x="33" y="10"/>
                        </a:cubicBezTo>
                        <a:cubicBezTo>
                          <a:pt x="33" y="9"/>
                          <a:pt x="33" y="8"/>
                          <a:pt x="32" y="7"/>
                        </a:cubicBezTo>
                        <a:cubicBezTo>
                          <a:pt x="30" y="5"/>
                          <a:pt x="30" y="4"/>
                          <a:pt x="30" y="1"/>
                        </a:cubicBezTo>
                        <a:cubicBezTo>
                          <a:pt x="29" y="1"/>
                          <a:pt x="27" y="0"/>
                          <a:pt x="26" y="0"/>
                        </a:cubicBezTo>
                        <a:cubicBezTo>
                          <a:pt x="24" y="1"/>
                          <a:pt x="23" y="2"/>
                          <a:pt x="22" y="2"/>
                        </a:cubicBezTo>
                        <a:cubicBezTo>
                          <a:pt x="21" y="3"/>
                          <a:pt x="20" y="4"/>
                          <a:pt x="19" y="4"/>
                        </a:cubicBezTo>
                        <a:cubicBezTo>
                          <a:pt x="18" y="6"/>
                          <a:pt x="18" y="4"/>
                          <a:pt x="17" y="5"/>
                        </a:cubicBezTo>
                        <a:cubicBezTo>
                          <a:pt x="15" y="6"/>
                          <a:pt x="13" y="11"/>
                          <a:pt x="11" y="10"/>
                        </a:cubicBezTo>
                        <a:cubicBezTo>
                          <a:pt x="10" y="10"/>
                          <a:pt x="9" y="8"/>
                          <a:pt x="9" y="10"/>
                        </a:cubicBezTo>
                        <a:cubicBezTo>
                          <a:pt x="8" y="11"/>
                          <a:pt x="8" y="13"/>
                          <a:pt x="7" y="14"/>
                        </a:cubicBezTo>
                        <a:cubicBezTo>
                          <a:pt x="7" y="15"/>
                          <a:pt x="7" y="16"/>
                          <a:pt x="5" y="16"/>
                        </a:cubicBezTo>
                        <a:cubicBezTo>
                          <a:pt x="5" y="16"/>
                          <a:pt x="1" y="17"/>
                          <a:pt x="2" y="18"/>
                        </a:cubicBezTo>
                        <a:cubicBezTo>
                          <a:pt x="5" y="20"/>
                          <a:pt x="0" y="23"/>
                          <a:pt x="1" y="24"/>
                        </a:cubicBezTo>
                        <a:cubicBezTo>
                          <a:pt x="3" y="25"/>
                          <a:pt x="5" y="30"/>
                          <a:pt x="8" y="28"/>
                        </a:cubicBezTo>
                        <a:cubicBezTo>
                          <a:pt x="11" y="26"/>
                          <a:pt x="13" y="27"/>
                          <a:pt x="16" y="30"/>
                        </a:cubicBezTo>
                        <a:cubicBezTo>
                          <a:pt x="15" y="27"/>
                          <a:pt x="15" y="24"/>
                          <a:pt x="15" y="22"/>
                        </a:cubicBezTo>
                        <a:cubicBezTo>
                          <a:pt x="19" y="22"/>
                          <a:pt x="22" y="22"/>
                          <a:pt x="26" y="22"/>
                        </a:cubicBezTo>
                        <a:cubicBezTo>
                          <a:pt x="29" y="22"/>
                          <a:pt x="34" y="23"/>
                          <a:pt x="35" y="20"/>
                        </a:cubicBezTo>
                        <a:cubicBezTo>
                          <a:pt x="36" y="18"/>
                          <a:pt x="35" y="20"/>
                          <a:pt x="35" y="2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3" name="Freeform 759">
                    <a:extLst>
                      <a:ext uri="{FF2B5EF4-FFF2-40B4-BE49-F238E27FC236}">
                        <a16:creationId xmlns:a16="http://schemas.microsoft.com/office/drawing/2014/main" id="{35C5EB89-A539-4517-B8C4-B0B402BC5C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50028" y="4264876"/>
                    <a:ext cx="46190" cy="111495"/>
                  </a:xfrm>
                  <a:custGeom>
                    <a:avLst/>
                    <a:gdLst>
                      <a:gd name="T0" fmla="*/ 9 w 10"/>
                      <a:gd name="T1" fmla="*/ 10 h 24"/>
                      <a:gd name="T2" fmla="*/ 8 w 10"/>
                      <a:gd name="T3" fmla="*/ 6 h 24"/>
                      <a:gd name="T4" fmla="*/ 5 w 10"/>
                      <a:gd name="T5" fmla="*/ 0 h 24"/>
                      <a:gd name="T6" fmla="*/ 2 w 10"/>
                      <a:gd name="T7" fmla="*/ 0 h 24"/>
                      <a:gd name="T8" fmla="*/ 2 w 10"/>
                      <a:gd name="T9" fmla="*/ 3 h 24"/>
                      <a:gd name="T10" fmla="*/ 2 w 10"/>
                      <a:gd name="T11" fmla="*/ 9 h 24"/>
                      <a:gd name="T12" fmla="*/ 4 w 10"/>
                      <a:gd name="T13" fmla="*/ 15 h 24"/>
                      <a:gd name="T14" fmla="*/ 4 w 10"/>
                      <a:gd name="T15" fmla="*/ 21 h 24"/>
                      <a:gd name="T16" fmla="*/ 6 w 10"/>
                      <a:gd name="T17" fmla="*/ 23 h 24"/>
                      <a:gd name="T18" fmla="*/ 9 w 10"/>
                      <a:gd name="T19" fmla="*/ 23 h 24"/>
                      <a:gd name="T20" fmla="*/ 9 w 10"/>
                      <a:gd name="T21" fmla="*/ 10 h 24"/>
                      <a:gd name="T22" fmla="*/ 9 w 10"/>
                      <a:gd name="T2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" h="24">
                        <a:moveTo>
                          <a:pt x="9" y="10"/>
                        </a:moveTo>
                        <a:cubicBezTo>
                          <a:pt x="9" y="9"/>
                          <a:pt x="9" y="7"/>
                          <a:pt x="8" y="6"/>
                        </a:cubicBezTo>
                        <a:cubicBezTo>
                          <a:pt x="7" y="5"/>
                          <a:pt x="4" y="1"/>
                          <a:pt x="5" y="0"/>
                        </a:cubicBez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0" y="0"/>
                          <a:pt x="2" y="2"/>
                          <a:pt x="2" y="3"/>
                        </a:cubicBezTo>
                        <a:cubicBezTo>
                          <a:pt x="3" y="5"/>
                          <a:pt x="2" y="7"/>
                          <a:pt x="2" y="9"/>
                        </a:cubicBezTo>
                        <a:cubicBezTo>
                          <a:pt x="1" y="12"/>
                          <a:pt x="3" y="12"/>
                          <a:pt x="4" y="15"/>
                        </a:cubicBezTo>
                        <a:cubicBezTo>
                          <a:pt x="4" y="17"/>
                          <a:pt x="3" y="19"/>
                          <a:pt x="4" y="21"/>
                        </a:cubicBezTo>
                        <a:cubicBezTo>
                          <a:pt x="4" y="22"/>
                          <a:pt x="5" y="23"/>
                          <a:pt x="6" y="23"/>
                        </a:cubicBezTo>
                        <a:cubicBezTo>
                          <a:pt x="7" y="24"/>
                          <a:pt x="10" y="24"/>
                          <a:pt x="9" y="23"/>
                        </a:cubicBezTo>
                        <a:cubicBezTo>
                          <a:pt x="9" y="19"/>
                          <a:pt x="9" y="15"/>
                          <a:pt x="9" y="10"/>
                        </a:cubicBezTo>
                        <a:cubicBezTo>
                          <a:pt x="9" y="7"/>
                          <a:pt x="9" y="13"/>
                          <a:pt x="9" y="10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4" name="Freeform 760">
                    <a:extLst>
                      <a:ext uri="{FF2B5EF4-FFF2-40B4-BE49-F238E27FC236}">
                        <a16:creationId xmlns:a16="http://schemas.microsoft.com/office/drawing/2014/main" id="{F7BD6C69-7ACA-465F-B69F-6908882DD9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49338" y="4269655"/>
                    <a:ext cx="148127" cy="144943"/>
                  </a:xfrm>
                  <a:custGeom>
                    <a:avLst/>
                    <a:gdLst>
                      <a:gd name="T0" fmla="*/ 26 w 32"/>
                      <a:gd name="T1" fmla="*/ 4 h 31"/>
                      <a:gd name="T2" fmla="*/ 21 w 32"/>
                      <a:gd name="T3" fmla="*/ 5 h 31"/>
                      <a:gd name="T4" fmla="*/ 15 w 32"/>
                      <a:gd name="T5" fmla="*/ 1 h 31"/>
                      <a:gd name="T6" fmla="*/ 13 w 32"/>
                      <a:gd name="T7" fmla="*/ 1 h 31"/>
                      <a:gd name="T8" fmla="*/ 10 w 32"/>
                      <a:gd name="T9" fmla="*/ 2 h 31"/>
                      <a:gd name="T10" fmla="*/ 6 w 32"/>
                      <a:gd name="T11" fmla="*/ 2 h 31"/>
                      <a:gd name="T12" fmla="*/ 4 w 32"/>
                      <a:gd name="T13" fmla="*/ 3 h 31"/>
                      <a:gd name="T14" fmla="*/ 3 w 32"/>
                      <a:gd name="T15" fmla="*/ 6 h 31"/>
                      <a:gd name="T16" fmla="*/ 5 w 32"/>
                      <a:gd name="T17" fmla="*/ 7 h 31"/>
                      <a:gd name="T18" fmla="*/ 3 w 32"/>
                      <a:gd name="T19" fmla="*/ 9 h 31"/>
                      <a:gd name="T20" fmla="*/ 5 w 32"/>
                      <a:gd name="T21" fmla="*/ 12 h 31"/>
                      <a:gd name="T22" fmla="*/ 3 w 32"/>
                      <a:gd name="T23" fmla="*/ 13 h 31"/>
                      <a:gd name="T24" fmla="*/ 2 w 32"/>
                      <a:gd name="T25" fmla="*/ 16 h 31"/>
                      <a:gd name="T26" fmla="*/ 2 w 32"/>
                      <a:gd name="T27" fmla="*/ 19 h 31"/>
                      <a:gd name="T28" fmla="*/ 3 w 32"/>
                      <a:gd name="T29" fmla="*/ 23 h 31"/>
                      <a:gd name="T30" fmla="*/ 7 w 32"/>
                      <a:gd name="T31" fmla="*/ 26 h 31"/>
                      <a:gd name="T32" fmla="*/ 7 w 32"/>
                      <a:gd name="T33" fmla="*/ 31 h 31"/>
                      <a:gd name="T34" fmla="*/ 19 w 32"/>
                      <a:gd name="T35" fmla="*/ 28 h 31"/>
                      <a:gd name="T36" fmla="*/ 26 w 32"/>
                      <a:gd name="T37" fmla="*/ 28 h 31"/>
                      <a:gd name="T38" fmla="*/ 30 w 32"/>
                      <a:gd name="T39" fmla="*/ 26 h 31"/>
                      <a:gd name="T40" fmla="*/ 28 w 32"/>
                      <a:gd name="T41" fmla="*/ 21 h 31"/>
                      <a:gd name="T42" fmla="*/ 30 w 32"/>
                      <a:gd name="T43" fmla="*/ 15 h 31"/>
                      <a:gd name="T44" fmla="*/ 26 w 32"/>
                      <a:gd name="T45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2" h="31">
                        <a:moveTo>
                          <a:pt x="26" y="4"/>
                        </a:moveTo>
                        <a:cubicBezTo>
                          <a:pt x="24" y="4"/>
                          <a:pt x="23" y="6"/>
                          <a:pt x="21" y="5"/>
                        </a:cubicBezTo>
                        <a:cubicBezTo>
                          <a:pt x="19" y="5"/>
                          <a:pt x="17" y="0"/>
                          <a:pt x="15" y="1"/>
                        </a:cubicBezTo>
                        <a:cubicBezTo>
                          <a:pt x="14" y="2"/>
                          <a:pt x="13" y="2"/>
                          <a:pt x="13" y="1"/>
                        </a:cubicBezTo>
                        <a:cubicBezTo>
                          <a:pt x="12" y="0"/>
                          <a:pt x="11" y="2"/>
                          <a:pt x="10" y="2"/>
                        </a:cubicBezTo>
                        <a:cubicBezTo>
                          <a:pt x="8" y="3"/>
                          <a:pt x="7" y="2"/>
                          <a:pt x="6" y="2"/>
                        </a:cubicBezTo>
                        <a:cubicBezTo>
                          <a:pt x="5" y="1"/>
                          <a:pt x="5" y="3"/>
                          <a:pt x="4" y="3"/>
                        </a:cubicBezTo>
                        <a:cubicBezTo>
                          <a:pt x="3" y="3"/>
                          <a:pt x="2" y="5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8"/>
                          <a:pt x="3" y="9"/>
                          <a:pt x="3" y="9"/>
                        </a:cubicBezTo>
                        <a:cubicBezTo>
                          <a:pt x="3" y="10"/>
                          <a:pt x="5" y="11"/>
                          <a:pt x="5" y="12"/>
                        </a:cubicBezTo>
                        <a:cubicBezTo>
                          <a:pt x="5" y="12"/>
                          <a:pt x="3" y="11"/>
                          <a:pt x="3" y="13"/>
                        </a:cubicBezTo>
                        <a:cubicBezTo>
                          <a:pt x="3" y="14"/>
                          <a:pt x="4" y="16"/>
                          <a:pt x="2" y="16"/>
                        </a:cubicBezTo>
                        <a:cubicBezTo>
                          <a:pt x="3" y="17"/>
                          <a:pt x="3" y="18"/>
                          <a:pt x="2" y="19"/>
                        </a:cubicBezTo>
                        <a:cubicBezTo>
                          <a:pt x="2" y="21"/>
                          <a:pt x="0" y="21"/>
                          <a:pt x="3" y="23"/>
                        </a:cubicBezTo>
                        <a:cubicBezTo>
                          <a:pt x="4" y="23"/>
                          <a:pt x="6" y="24"/>
                          <a:pt x="7" y="26"/>
                        </a:cubicBezTo>
                        <a:cubicBezTo>
                          <a:pt x="8" y="27"/>
                          <a:pt x="7" y="29"/>
                          <a:pt x="7" y="31"/>
                        </a:cubicBezTo>
                        <a:cubicBezTo>
                          <a:pt x="11" y="30"/>
                          <a:pt x="14" y="28"/>
                          <a:pt x="19" y="28"/>
                        </a:cubicBezTo>
                        <a:cubicBezTo>
                          <a:pt x="21" y="27"/>
                          <a:pt x="24" y="28"/>
                          <a:pt x="26" y="28"/>
                        </a:cubicBezTo>
                        <a:cubicBezTo>
                          <a:pt x="28" y="28"/>
                          <a:pt x="31" y="29"/>
                          <a:pt x="30" y="26"/>
                        </a:cubicBezTo>
                        <a:cubicBezTo>
                          <a:pt x="30" y="24"/>
                          <a:pt x="29" y="23"/>
                          <a:pt x="28" y="21"/>
                        </a:cubicBezTo>
                        <a:cubicBezTo>
                          <a:pt x="28" y="19"/>
                          <a:pt x="29" y="17"/>
                          <a:pt x="30" y="15"/>
                        </a:cubicBezTo>
                        <a:cubicBezTo>
                          <a:pt x="31" y="11"/>
                          <a:pt x="32" y="4"/>
                          <a:pt x="26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5" name="Freeform 761">
                    <a:extLst>
                      <a:ext uri="{FF2B5EF4-FFF2-40B4-BE49-F238E27FC236}">
                        <a16:creationId xmlns:a16="http://schemas.microsoft.com/office/drawing/2014/main" id="{999EAE52-4BC5-48F5-AA8E-F470FD70C4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75168" y="4264876"/>
                    <a:ext cx="106717" cy="140164"/>
                  </a:xfrm>
                  <a:custGeom>
                    <a:avLst/>
                    <a:gdLst>
                      <a:gd name="T0" fmla="*/ 19 w 23"/>
                      <a:gd name="T1" fmla="*/ 13 h 30"/>
                      <a:gd name="T2" fmla="*/ 18 w 23"/>
                      <a:gd name="T3" fmla="*/ 6 h 30"/>
                      <a:gd name="T4" fmla="*/ 17 w 23"/>
                      <a:gd name="T5" fmla="*/ 0 h 30"/>
                      <a:gd name="T6" fmla="*/ 3 w 23"/>
                      <a:gd name="T7" fmla="*/ 0 h 30"/>
                      <a:gd name="T8" fmla="*/ 4 w 23"/>
                      <a:gd name="T9" fmla="*/ 11 h 30"/>
                      <a:gd name="T10" fmla="*/ 1 w 23"/>
                      <a:gd name="T11" fmla="*/ 22 h 30"/>
                      <a:gd name="T12" fmla="*/ 3 w 23"/>
                      <a:gd name="T13" fmla="*/ 30 h 30"/>
                      <a:gd name="T14" fmla="*/ 10 w 23"/>
                      <a:gd name="T15" fmla="*/ 29 h 30"/>
                      <a:gd name="T16" fmla="*/ 23 w 23"/>
                      <a:gd name="T17" fmla="*/ 24 h 30"/>
                      <a:gd name="T18" fmla="*/ 20 w 23"/>
                      <a:gd name="T19" fmla="*/ 19 h 30"/>
                      <a:gd name="T20" fmla="*/ 19 w 23"/>
                      <a:gd name="T21" fmla="*/ 13 h 30"/>
                      <a:gd name="T22" fmla="*/ 19 w 23"/>
                      <a:gd name="T2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3" h="30">
                        <a:moveTo>
                          <a:pt x="19" y="13"/>
                        </a:moveTo>
                        <a:cubicBezTo>
                          <a:pt x="17" y="11"/>
                          <a:pt x="18" y="8"/>
                          <a:pt x="18" y="6"/>
                        </a:cubicBezTo>
                        <a:cubicBezTo>
                          <a:pt x="19" y="4"/>
                          <a:pt x="16" y="2"/>
                          <a:pt x="17" y="0"/>
                        </a:cubicBezTo>
                        <a:cubicBezTo>
                          <a:pt x="12" y="0"/>
                          <a:pt x="8" y="0"/>
                          <a:pt x="3" y="0"/>
                        </a:cubicBezTo>
                        <a:cubicBezTo>
                          <a:pt x="3" y="3"/>
                          <a:pt x="4" y="7"/>
                          <a:pt x="4" y="11"/>
                        </a:cubicBezTo>
                        <a:cubicBezTo>
                          <a:pt x="4" y="15"/>
                          <a:pt x="0" y="18"/>
                          <a:pt x="1" y="22"/>
                        </a:cubicBezTo>
                        <a:cubicBezTo>
                          <a:pt x="2" y="25"/>
                          <a:pt x="4" y="26"/>
                          <a:pt x="3" y="30"/>
                        </a:cubicBezTo>
                        <a:cubicBezTo>
                          <a:pt x="6" y="30"/>
                          <a:pt x="7" y="30"/>
                          <a:pt x="10" y="29"/>
                        </a:cubicBezTo>
                        <a:cubicBezTo>
                          <a:pt x="15" y="28"/>
                          <a:pt x="19" y="26"/>
                          <a:pt x="23" y="24"/>
                        </a:cubicBezTo>
                        <a:cubicBezTo>
                          <a:pt x="21" y="23"/>
                          <a:pt x="20" y="21"/>
                          <a:pt x="20" y="19"/>
                        </a:cubicBezTo>
                        <a:cubicBezTo>
                          <a:pt x="20" y="17"/>
                          <a:pt x="20" y="15"/>
                          <a:pt x="19" y="13"/>
                        </a:cubicBezTo>
                        <a:cubicBezTo>
                          <a:pt x="17" y="11"/>
                          <a:pt x="20" y="15"/>
                          <a:pt x="19" y="13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6" name="Freeform 762">
                    <a:extLst>
                      <a:ext uri="{FF2B5EF4-FFF2-40B4-BE49-F238E27FC236}">
                        <a16:creationId xmlns:a16="http://schemas.microsoft.com/office/drawing/2014/main" id="{4EE223EB-7183-4852-9D12-27832589D5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41030" y="4279211"/>
                    <a:ext cx="70082" cy="84417"/>
                  </a:xfrm>
                  <a:custGeom>
                    <a:avLst/>
                    <a:gdLst>
                      <a:gd name="T0" fmla="*/ 12 w 15"/>
                      <a:gd name="T1" fmla="*/ 14 h 18"/>
                      <a:gd name="T2" fmla="*/ 14 w 15"/>
                      <a:gd name="T3" fmla="*/ 6 h 18"/>
                      <a:gd name="T4" fmla="*/ 5 w 15"/>
                      <a:gd name="T5" fmla="*/ 3 h 18"/>
                      <a:gd name="T6" fmla="*/ 1 w 15"/>
                      <a:gd name="T7" fmla="*/ 8 h 18"/>
                      <a:gd name="T8" fmla="*/ 4 w 15"/>
                      <a:gd name="T9" fmla="*/ 12 h 18"/>
                      <a:gd name="T10" fmla="*/ 7 w 15"/>
                      <a:gd name="T11" fmla="*/ 16 h 18"/>
                      <a:gd name="T12" fmla="*/ 10 w 15"/>
                      <a:gd name="T13" fmla="*/ 16 h 18"/>
                      <a:gd name="T14" fmla="*/ 12 w 15"/>
                      <a:gd name="T15" fmla="*/ 14 h 18"/>
                      <a:gd name="T16" fmla="*/ 12 w 15"/>
                      <a:gd name="T17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8">
                        <a:moveTo>
                          <a:pt x="12" y="14"/>
                        </a:moveTo>
                        <a:cubicBezTo>
                          <a:pt x="15" y="13"/>
                          <a:pt x="15" y="8"/>
                          <a:pt x="14" y="6"/>
                        </a:cubicBezTo>
                        <a:cubicBezTo>
                          <a:pt x="12" y="2"/>
                          <a:pt x="8" y="0"/>
                          <a:pt x="5" y="3"/>
                        </a:cubicBezTo>
                        <a:cubicBezTo>
                          <a:pt x="3" y="4"/>
                          <a:pt x="0" y="6"/>
                          <a:pt x="1" y="8"/>
                        </a:cubicBezTo>
                        <a:cubicBezTo>
                          <a:pt x="2" y="10"/>
                          <a:pt x="2" y="11"/>
                          <a:pt x="4" y="12"/>
                        </a:cubicBezTo>
                        <a:cubicBezTo>
                          <a:pt x="5" y="14"/>
                          <a:pt x="5" y="15"/>
                          <a:pt x="7" y="16"/>
                        </a:cubicBezTo>
                        <a:cubicBezTo>
                          <a:pt x="8" y="17"/>
                          <a:pt x="9" y="18"/>
                          <a:pt x="10" y="16"/>
                        </a:cubicBezTo>
                        <a:cubicBezTo>
                          <a:pt x="10" y="15"/>
                          <a:pt x="11" y="15"/>
                          <a:pt x="12" y="14"/>
                        </a:cubicBezTo>
                        <a:cubicBezTo>
                          <a:pt x="14" y="13"/>
                          <a:pt x="11" y="15"/>
                          <a:pt x="12" y="1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7" name="Freeform 763">
                    <a:extLst>
                      <a:ext uri="{FF2B5EF4-FFF2-40B4-BE49-F238E27FC236}">
                        <a16:creationId xmlns:a16="http://schemas.microsoft.com/office/drawing/2014/main" id="{5D31B456-010A-4780-B673-ACABD6F0D8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82442" y="4315846"/>
                    <a:ext cx="103530" cy="98753"/>
                  </a:xfrm>
                  <a:custGeom>
                    <a:avLst/>
                    <a:gdLst>
                      <a:gd name="T0" fmla="*/ 21 w 22"/>
                      <a:gd name="T1" fmla="*/ 17 h 21"/>
                      <a:gd name="T2" fmla="*/ 19 w 22"/>
                      <a:gd name="T3" fmla="*/ 13 h 21"/>
                      <a:gd name="T4" fmla="*/ 16 w 22"/>
                      <a:gd name="T5" fmla="*/ 11 h 21"/>
                      <a:gd name="T6" fmla="*/ 16 w 22"/>
                      <a:gd name="T7" fmla="*/ 6 h 21"/>
                      <a:gd name="T8" fmla="*/ 13 w 22"/>
                      <a:gd name="T9" fmla="*/ 8 h 21"/>
                      <a:gd name="T10" fmla="*/ 9 w 22"/>
                      <a:gd name="T11" fmla="*/ 1 h 21"/>
                      <a:gd name="T12" fmla="*/ 5 w 22"/>
                      <a:gd name="T13" fmla="*/ 4 h 21"/>
                      <a:gd name="T14" fmla="*/ 0 w 22"/>
                      <a:gd name="T15" fmla="*/ 9 h 21"/>
                      <a:gd name="T16" fmla="*/ 12 w 22"/>
                      <a:gd name="T17" fmla="*/ 18 h 21"/>
                      <a:gd name="T18" fmla="*/ 19 w 22"/>
                      <a:gd name="T19" fmla="*/ 21 h 21"/>
                      <a:gd name="T20" fmla="*/ 21 w 22"/>
                      <a:gd name="T21" fmla="*/ 17 h 21"/>
                      <a:gd name="T22" fmla="*/ 21 w 22"/>
                      <a:gd name="T2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2" h="21">
                        <a:moveTo>
                          <a:pt x="21" y="17"/>
                        </a:moveTo>
                        <a:cubicBezTo>
                          <a:pt x="22" y="15"/>
                          <a:pt x="20" y="14"/>
                          <a:pt x="19" y="13"/>
                        </a:cubicBezTo>
                        <a:cubicBezTo>
                          <a:pt x="18" y="13"/>
                          <a:pt x="14" y="12"/>
                          <a:pt x="16" y="11"/>
                        </a:cubicBezTo>
                        <a:cubicBezTo>
                          <a:pt x="17" y="10"/>
                          <a:pt x="17" y="7"/>
                          <a:pt x="16" y="6"/>
                        </a:cubicBezTo>
                        <a:cubicBezTo>
                          <a:pt x="15" y="4"/>
                          <a:pt x="14" y="8"/>
                          <a:pt x="13" y="8"/>
                        </a:cubicBezTo>
                        <a:cubicBezTo>
                          <a:pt x="10" y="8"/>
                          <a:pt x="11" y="0"/>
                          <a:pt x="9" y="1"/>
                        </a:cubicBezTo>
                        <a:cubicBezTo>
                          <a:pt x="8" y="2"/>
                          <a:pt x="6" y="3"/>
                          <a:pt x="5" y="4"/>
                        </a:cubicBezTo>
                        <a:cubicBezTo>
                          <a:pt x="4" y="6"/>
                          <a:pt x="2" y="7"/>
                          <a:pt x="0" y="9"/>
                        </a:cubicBezTo>
                        <a:cubicBezTo>
                          <a:pt x="5" y="12"/>
                          <a:pt x="8" y="15"/>
                          <a:pt x="12" y="18"/>
                        </a:cubicBezTo>
                        <a:cubicBezTo>
                          <a:pt x="14" y="20"/>
                          <a:pt x="16" y="21"/>
                          <a:pt x="19" y="21"/>
                        </a:cubicBezTo>
                        <a:cubicBezTo>
                          <a:pt x="22" y="21"/>
                          <a:pt x="20" y="19"/>
                          <a:pt x="21" y="17"/>
                        </a:cubicBezTo>
                        <a:cubicBezTo>
                          <a:pt x="22" y="15"/>
                          <a:pt x="21" y="19"/>
                          <a:pt x="21" y="1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8" name="Freeform 764">
                    <a:extLst>
                      <a:ext uri="{FF2B5EF4-FFF2-40B4-BE49-F238E27FC236}">
                        <a16:creationId xmlns:a16="http://schemas.microsoft.com/office/drawing/2014/main" id="{6DDE03BF-BE86-4C83-9A52-DF68E6606B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09174" y="4221873"/>
                    <a:ext cx="162463" cy="136979"/>
                  </a:xfrm>
                  <a:custGeom>
                    <a:avLst/>
                    <a:gdLst>
                      <a:gd name="T0" fmla="*/ 10 w 35"/>
                      <a:gd name="T1" fmla="*/ 16 h 29"/>
                      <a:gd name="T2" fmla="*/ 20 w 35"/>
                      <a:gd name="T3" fmla="*/ 17 h 29"/>
                      <a:gd name="T4" fmla="*/ 21 w 35"/>
                      <a:gd name="T5" fmla="*/ 23 h 29"/>
                      <a:gd name="T6" fmla="*/ 25 w 35"/>
                      <a:gd name="T7" fmla="*/ 21 h 29"/>
                      <a:gd name="T8" fmla="*/ 29 w 35"/>
                      <a:gd name="T9" fmla="*/ 27 h 29"/>
                      <a:gd name="T10" fmla="*/ 31 w 35"/>
                      <a:gd name="T11" fmla="*/ 26 h 29"/>
                      <a:gd name="T12" fmla="*/ 33 w 35"/>
                      <a:gd name="T13" fmla="*/ 25 h 29"/>
                      <a:gd name="T14" fmla="*/ 33 w 35"/>
                      <a:gd name="T15" fmla="*/ 23 h 29"/>
                      <a:gd name="T16" fmla="*/ 35 w 35"/>
                      <a:gd name="T17" fmla="*/ 22 h 29"/>
                      <a:gd name="T18" fmla="*/ 34 w 35"/>
                      <a:gd name="T19" fmla="*/ 19 h 29"/>
                      <a:gd name="T20" fmla="*/ 33 w 35"/>
                      <a:gd name="T21" fmla="*/ 16 h 29"/>
                      <a:gd name="T22" fmla="*/ 33 w 35"/>
                      <a:gd name="T23" fmla="*/ 12 h 29"/>
                      <a:gd name="T24" fmla="*/ 32 w 35"/>
                      <a:gd name="T25" fmla="*/ 8 h 29"/>
                      <a:gd name="T26" fmla="*/ 26 w 35"/>
                      <a:gd name="T27" fmla="*/ 2 h 29"/>
                      <a:gd name="T28" fmla="*/ 24 w 35"/>
                      <a:gd name="T29" fmla="*/ 3 h 29"/>
                      <a:gd name="T30" fmla="*/ 22 w 35"/>
                      <a:gd name="T31" fmla="*/ 3 h 29"/>
                      <a:gd name="T32" fmla="*/ 19 w 35"/>
                      <a:gd name="T33" fmla="*/ 3 h 29"/>
                      <a:gd name="T34" fmla="*/ 18 w 35"/>
                      <a:gd name="T35" fmla="*/ 3 h 29"/>
                      <a:gd name="T36" fmla="*/ 15 w 35"/>
                      <a:gd name="T37" fmla="*/ 2 h 29"/>
                      <a:gd name="T38" fmla="*/ 10 w 35"/>
                      <a:gd name="T39" fmla="*/ 1 h 29"/>
                      <a:gd name="T40" fmla="*/ 5 w 35"/>
                      <a:gd name="T41" fmla="*/ 1 h 29"/>
                      <a:gd name="T42" fmla="*/ 5 w 35"/>
                      <a:gd name="T43" fmla="*/ 4 h 29"/>
                      <a:gd name="T44" fmla="*/ 3 w 35"/>
                      <a:gd name="T45" fmla="*/ 6 h 29"/>
                      <a:gd name="T46" fmla="*/ 0 w 35"/>
                      <a:gd name="T47" fmla="*/ 8 h 29"/>
                      <a:gd name="T48" fmla="*/ 3 w 35"/>
                      <a:gd name="T49" fmla="*/ 13 h 29"/>
                      <a:gd name="T50" fmla="*/ 8 w 35"/>
                      <a:gd name="T51" fmla="*/ 19 h 29"/>
                      <a:gd name="T52" fmla="*/ 10 w 35"/>
                      <a:gd name="T53" fmla="*/ 16 h 29"/>
                      <a:gd name="T54" fmla="*/ 10 w 35"/>
                      <a:gd name="T55" fmla="*/ 16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5" h="29">
                        <a:moveTo>
                          <a:pt x="10" y="16"/>
                        </a:moveTo>
                        <a:cubicBezTo>
                          <a:pt x="14" y="14"/>
                          <a:pt x="18" y="12"/>
                          <a:pt x="20" y="17"/>
                        </a:cubicBezTo>
                        <a:cubicBezTo>
                          <a:pt x="22" y="19"/>
                          <a:pt x="21" y="20"/>
                          <a:pt x="21" y="23"/>
                        </a:cubicBezTo>
                        <a:cubicBezTo>
                          <a:pt x="22" y="24"/>
                          <a:pt x="24" y="21"/>
                          <a:pt x="25" y="21"/>
                        </a:cubicBezTo>
                        <a:cubicBezTo>
                          <a:pt x="27" y="20"/>
                          <a:pt x="27" y="29"/>
                          <a:pt x="29" y="27"/>
                        </a:cubicBezTo>
                        <a:cubicBezTo>
                          <a:pt x="30" y="27"/>
                          <a:pt x="30" y="26"/>
                          <a:pt x="31" y="26"/>
                        </a:cubicBezTo>
                        <a:cubicBezTo>
                          <a:pt x="31" y="25"/>
                          <a:pt x="33" y="26"/>
                          <a:pt x="33" y="25"/>
                        </a:cubicBezTo>
                        <a:cubicBezTo>
                          <a:pt x="34" y="24"/>
                          <a:pt x="33" y="23"/>
                          <a:pt x="33" y="23"/>
                        </a:cubicBezTo>
                        <a:cubicBezTo>
                          <a:pt x="33" y="21"/>
                          <a:pt x="35" y="22"/>
                          <a:pt x="35" y="22"/>
                        </a:cubicBezTo>
                        <a:cubicBezTo>
                          <a:pt x="35" y="21"/>
                          <a:pt x="32" y="20"/>
                          <a:pt x="34" y="19"/>
                        </a:cubicBezTo>
                        <a:cubicBezTo>
                          <a:pt x="35" y="18"/>
                          <a:pt x="35" y="17"/>
                          <a:pt x="33" y="16"/>
                        </a:cubicBezTo>
                        <a:cubicBezTo>
                          <a:pt x="32" y="15"/>
                          <a:pt x="34" y="13"/>
                          <a:pt x="33" y="12"/>
                        </a:cubicBezTo>
                        <a:cubicBezTo>
                          <a:pt x="32" y="11"/>
                          <a:pt x="33" y="10"/>
                          <a:pt x="32" y="8"/>
                        </a:cubicBezTo>
                        <a:cubicBezTo>
                          <a:pt x="31" y="7"/>
                          <a:pt x="29" y="0"/>
                          <a:pt x="26" y="2"/>
                        </a:cubicBezTo>
                        <a:cubicBezTo>
                          <a:pt x="26" y="2"/>
                          <a:pt x="25" y="3"/>
                          <a:pt x="24" y="3"/>
                        </a:cubicBezTo>
                        <a:cubicBezTo>
                          <a:pt x="23" y="3"/>
                          <a:pt x="23" y="3"/>
                          <a:pt x="22" y="3"/>
                        </a:cubicBezTo>
                        <a:cubicBezTo>
                          <a:pt x="21" y="4"/>
                          <a:pt x="20" y="3"/>
                          <a:pt x="19" y="3"/>
                        </a:cubicBezTo>
                        <a:cubicBezTo>
                          <a:pt x="18" y="3"/>
                          <a:pt x="18" y="4"/>
                          <a:pt x="18" y="3"/>
                        </a:cubicBezTo>
                        <a:cubicBezTo>
                          <a:pt x="16" y="2"/>
                          <a:pt x="17" y="2"/>
                          <a:pt x="15" y="2"/>
                        </a:cubicBezTo>
                        <a:cubicBezTo>
                          <a:pt x="12" y="3"/>
                          <a:pt x="12" y="1"/>
                          <a:pt x="10" y="1"/>
                        </a:cubicBezTo>
                        <a:cubicBezTo>
                          <a:pt x="8" y="0"/>
                          <a:pt x="6" y="0"/>
                          <a:pt x="5" y="1"/>
                        </a:cubicBezTo>
                        <a:cubicBezTo>
                          <a:pt x="5" y="2"/>
                          <a:pt x="3" y="3"/>
                          <a:pt x="5" y="4"/>
                        </a:cubicBezTo>
                        <a:cubicBezTo>
                          <a:pt x="6" y="5"/>
                          <a:pt x="5" y="6"/>
                          <a:pt x="3" y="6"/>
                        </a:cubicBezTo>
                        <a:cubicBezTo>
                          <a:pt x="1" y="6"/>
                          <a:pt x="0" y="6"/>
                          <a:pt x="0" y="8"/>
                        </a:cubicBezTo>
                        <a:cubicBezTo>
                          <a:pt x="1" y="10"/>
                          <a:pt x="2" y="11"/>
                          <a:pt x="3" y="13"/>
                        </a:cubicBezTo>
                        <a:cubicBezTo>
                          <a:pt x="5" y="15"/>
                          <a:pt x="6" y="16"/>
                          <a:pt x="8" y="19"/>
                        </a:cubicBezTo>
                        <a:cubicBezTo>
                          <a:pt x="9" y="18"/>
                          <a:pt x="9" y="17"/>
                          <a:pt x="10" y="16"/>
                        </a:cubicBezTo>
                        <a:cubicBezTo>
                          <a:pt x="11" y="16"/>
                          <a:pt x="10" y="17"/>
                          <a:pt x="10" y="16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59" name="Freeform 765">
                    <a:extLst>
                      <a:ext uri="{FF2B5EF4-FFF2-40B4-BE49-F238E27FC236}">
                        <a16:creationId xmlns:a16="http://schemas.microsoft.com/office/drawing/2014/main" id="{E77E6A83-C935-41D9-9A56-4A0B81722E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6170" y="4226652"/>
                    <a:ext cx="74861" cy="33448"/>
                  </a:xfrm>
                  <a:custGeom>
                    <a:avLst/>
                    <a:gdLst>
                      <a:gd name="T0" fmla="*/ 10 w 16"/>
                      <a:gd name="T1" fmla="*/ 5 h 7"/>
                      <a:gd name="T2" fmla="*/ 14 w 16"/>
                      <a:gd name="T3" fmla="*/ 3 h 7"/>
                      <a:gd name="T4" fmla="*/ 14 w 16"/>
                      <a:gd name="T5" fmla="*/ 0 h 7"/>
                      <a:gd name="T6" fmla="*/ 7 w 16"/>
                      <a:gd name="T7" fmla="*/ 0 h 7"/>
                      <a:gd name="T8" fmla="*/ 4 w 16"/>
                      <a:gd name="T9" fmla="*/ 0 h 7"/>
                      <a:gd name="T10" fmla="*/ 0 w 16"/>
                      <a:gd name="T11" fmla="*/ 1 h 7"/>
                      <a:gd name="T12" fmla="*/ 3 w 16"/>
                      <a:gd name="T13" fmla="*/ 3 h 7"/>
                      <a:gd name="T14" fmla="*/ 7 w 16"/>
                      <a:gd name="T15" fmla="*/ 3 h 7"/>
                      <a:gd name="T16" fmla="*/ 9 w 16"/>
                      <a:gd name="T17" fmla="*/ 7 h 7"/>
                      <a:gd name="T18" fmla="*/ 10 w 16"/>
                      <a:gd name="T19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7">
                        <a:moveTo>
                          <a:pt x="10" y="5"/>
                        </a:moveTo>
                        <a:cubicBezTo>
                          <a:pt x="11" y="5"/>
                          <a:pt x="16" y="5"/>
                          <a:pt x="14" y="3"/>
                        </a:cubicBezTo>
                        <a:cubicBezTo>
                          <a:pt x="12" y="2"/>
                          <a:pt x="14" y="1"/>
                          <a:pt x="14" y="0"/>
                        </a:cubicBezTo>
                        <a:cubicBezTo>
                          <a:pt x="12" y="0"/>
                          <a:pt x="9" y="0"/>
                          <a:pt x="7" y="0"/>
                        </a:cubicBezTo>
                        <a:cubicBezTo>
                          <a:pt x="5" y="0"/>
                          <a:pt x="5" y="1"/>
                          <a:pt x="4" y="0"/>
                        </a:cubicBezTo>
                        <a:cubicBezTo>
                          <a:pt x="2" y="0"/>
                          <a:pt x="2" y="0"/>
                          <a:pt x="0" y="1"/>
                        </a:cubicBezTo>
                        <a:cubicBezTo>
                          <a:pt x="1" y="2"/>
                          <a:pt x="1" y="3"/>
                          <a:pt x="3" y="3"/>
                        </a:cubicBezTo>
                        <a:cubicBezTo>
                          <a:pt x="4" y="3"/>
                          <a:pt x="7" y="3"/>
                          <a:pt x="7" y="3"/>
                        </a:cubicBezTo>
                        <a:cubicBezTo>
                          <a:pt x="5" y="5"/>
                          <a:pt x="7" y="6"/>
                          <a:pt x="9" y="7"/>
                        </a:cubicBezTo>
                        <a:cubicBezTo>
                          <a:pt x="9" y="7"/>
                          <a:pt x="9" y="5"/>
                          <a:pt x="10" y="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0" name="Freeform 766">
                    <a:extLst>
                      <a:ext uri="{FF2B5EF4-FFF2-40B4-BE49-F238E27FC236}">
                        <a16:creationId xmlns:a16="http://schemas.microsoft.com/office/drawing/2014/main" id="{AAF2D527-3830-49CA-9B6D-43E2F39440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1391" y="4194795"/>
                    <a:ext cx="70082" cy="19114"/>
                  </a:xfrm>
                  <a:custGeom>
                    <a:avLst/>
                    <a:gdLst>
                      <a:gd name="T0" fmla="*/ 4 w 15"/>
                      <a:gd name="T1" fmla="*/ 4 h 4"/>
                      <a:gd name="T2" fmla="*/ 9 w 15"/>
                      <a:gd name="T3" fmla="*/ 3 h 4"/>
                      <a:gd name="T4" fmla="*/ 15 w 15"/>
                      <a:gd name="T5" fmla="*/ 2 h 4"/>
                      <a:gd name="T6" fmla="*/ 8 w 15"/>
                      <a:gd name="T7" fmla="*/ 1 h 4"/>
                      <a:gd name="T8" fmla="*/ 0 w 15"/>
                      <a:gd name="T9" fmla="*/ 4 h 4"/>
                      <a:gd name="T10" fmla="*/ 4 w 15"/>
                      <a:gd name="T11" fmla="*/ 4 h 4"/>
                      <a:gd name="T12" fmla="*/ 4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4" y="4"/>
                        </a:moveTo>
                        <a:cubicBezTo>
                          <a:pt x="6" y="3"/>
                          <a:pt x="7" y="2"/>
                          <a:pt x="9" y="3"/>
                        </a:cubicBezTo>
                        <a:cubicBezTo>
                          <a:pt x="10" y="3"/>
                          <a:pt x="14" y="4"/>
                          <a:pt x="15" y="2"/>
                        </a:cubicBezTo>
                        <a:cubicBezTo>
                          <a:pt x="15" y="3"/>
                          <a:pt x="9" y="0"/>
                          <a:pt x="8" y="1"/>
                        </a:cubicBezTo>
                        <a:cubicBezTo>
                          <a:pt x="5" y="2"/>
                          <a:pt x="1" y="0"/>
                          <a:pt x="0" y="4"/>
                        </a:cubicBezTo>
                        <a:cubicBezTo>
                          <a:pt x="2" y="4"/>
                          <a:pt x="3" y="4"/>
                          <a:pt x="4" y="4"/>
                        </a:cubicBezTo>
                        <a:cubicBezTo>
                          <a:pt x="5" y="4"/>
                          <a:pt x="4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1" name="Freeform 767">
                    <a:extLst>
                      <a:ext uri="{FF2B5EF4-FFF2-40B4-BE49-F238E27FC236}">
                        <a16:creationId xmlns:a16="http://schemas.microsoft.com/office/drawing/2014/main" id="{E13889ED-1596-4D5D-BD5B-5A1EF91019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51834" y="3866685"/>
                    <a:ext cx="280328" cy="318553"/>
                  </a:xfrm>
                  <a:custGeom>
                    <a:avLst/>
                    <a:gdLst>
                      <a:gd name="T0" fmla="*/ 5 w 60"/>
                      <a:gd name="T1" fmla="*/ 57 h 68"/>
                      <a:gd name="T2" fmla="*/ 15 w 60"/>
                      <a:gd name="T3" fmla="*/ 57 h 68"/>
                      <a:gd name="T4" fmla="*/ 18 w 60"/>
                      <a:gd name="T5" fmla="*/ 59 h 68"/>
                      <a:gd name="T6" fmla="*/ 21 w 60"/>
                      <a:gd name="T7" fmla="*/ 63 h 68"/>
                      <a:gd name="T8" fmla="*/ 27 w 60"/>
                      <a:gd name="T9" fmla="*/ 64 h 68"/>
                      <a:gd name="T10" fmla="*/ 32 w 60"/>
                      <a:gd name="T11" fmla="*/ 64 h 68"/>
                      <a:gd name="T12" fmla="*/ 35 w 60"/>
                      <a:gd name="T13" fmla="*/ 62 h 68"/>
                      <a:gd name="T14" fmla="*/ 39 w 60"/>
                      <a:gd name="T15" fmla="*/ 62 h 68"/>
                      <a:gd name="T16" fmla="*/ 44 w 60"/>
                      <a:gd name="T17" fmla="*/ 61 h 68"/>
                      <a:gd name="T18" fmla="*/ 53 w 60"/>
                      <a:gd name="T19" fmla="*/ 61 h 68"/>
                      <a:gd name="T20" fmla="*/ 58 w 60"/>
                      <a:gd name="T21" fmla="*/ 61 h 68"/>
                      <a:gd name="T22" fmla="*/ 58 w 60"/>
                      <a:gd name="T23" fmla="*/ 54 h 68"/>
                      <a:gd name="T24" fmla="*/ 56 w 60"/>
                      <a:gd name="T25" fmla="*/ 38 h 68"/>
                      <a:gd name="T26" fmla="*/ 52 w 60"/>
                      <a:gd name="T27" fmla="*/ 12 h 68"/>
                      <a:gd name="T28" fmla="*/ 60 w 60"/>
                      <a:gd name="T29" fmla="*/ 12 h 68"/>
                      <a:gd name="T30" fmla="*/ 43 w 60"/>
                      <a:gd name="T31" fmla="*/ 0 h 68"/>
                      <a:gd name="T32" fmla="*/ 42 w 60"/>
                      <a:gd name="T33" fmla="*/ 7 h 68"/>
                      <a:gd name="T34" fmla="*/ 37 w 60"/>
                      <a:gd name="T35" fmla="*/ 7 h 68"/>
                      <a:gd name="T36" fmla="*/ 29 w 60"/>
                      <a:gd name="T37" fmla="*/ 7 h 68"/>
                      <a:gd name="T38" fmla="*/ 26 w 60"/>
                      <a:gd name="T39" fmla="*/ 7 h 68"/>
                      <a:gd name="T40" fmla="*/ 26 w 60"/>
                      <a:gd name="T41" fmla="*/ 12 h 68"/>
                      <a:gd name="T42" fmla="*/ 26 w 60"/>
                      <a:gd name="T43" fmla="*/ 19 h 68"/>
                      <a:gd name="T44" fmla="*/ 20 w 60"/>
                      <a:gd name="T45" fmla="*/ 25 h 68"/>
                      <a:gd name="T46" fmla="*/ 20 w 60"/>
                      <a:gd name="T47" fmla="*/ 32 h 68"/>
                      <a:gd name="T48" fmla="*/ 16 w 60"/>
                      <a:gd name="T49" fmla="*/ 32 h 68"/>
                      <a:gd name="T50" fmla="*/ 3 w 60"/>
                      <a:gd name="T51" fmla="*/ 32 h 68"/>
                      <a:gd name="T52" fmla="*/ 1 w 60"/>
                      <a:gd name="T53" fmla="*/ 33 h 68"/>
                      <a:gd name="T54" fmla="*/ 4 w 60"/>
                      <a:gd name="T55" fmla="*/ 36 h 68"/>
                      <a:gd name="T56" fmla="*/ 3 w 60"/>
                      <a:gd name="T57" fmla="*/ 41 h 68"/>
                      <a:gd name="T58" fmla="*/ 6 w 60"/>
                      <a:gd name="T59" fmla="*/ 48 h 68"/>
                      <a:gd name="T60" fmla="*/ 3 w 60"/>
                      <a:gd name="T61" fmla="*/ 58 h 68"/>
                      <a:gd name="T62" fmla="*/ 5 w 60"/>
                      <a:gd name="T63" fmla="*/ 57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0" h="68">
                        <a:moveTo>
                          <a:pt x="5" y="57"/>
                        </a:moveTo>
                        <a:cubicBezTo>
                          <a:pt x="7" y="57"/>
                          <a:pt x="13" y="55"/>
                          <a:pt x="15" y="57"/>
                        </a:cubicBezTo>
                        <a:cubicBezTo>
                          <a:pt x="16" y="58"/>
                          <a:pt x="17" y="58"/>
                          <a:pt x="18" y="59"/>
                        </a:cubicBezTo>
                        <a:cubicBezTo>
                          <a:pt x="19" y="61"/>
                          <a:pt x="20" y="62"/>
                          <a:pt x="21" y="63"/>
                        </a:cubicBezTo>
                        <a:cubicBezTo>
                          <a:pt x="22" y="64"/>
                          <a:pt x="26" y="68"/>
                          <a:pt x="27" y="64"/>
                        </a:cubicBezTo>
                        <a:cubicBezTo>
                          <a:pt x="28" y="58"/>
                          <a:pt x="30" y="65"/>
                          <a:pt x="32" y="64"/>
                        </a:cubicBezTo>
                        <a:cubicBezTo>
                          <a:pt x="33" y="62"/>
                          <a:pt x="33" y="62"/>
                          <a:pt x="35" y="62"/>
                        </a:cubicBezTo>
                        <a:cubicBezTo>
                          <a:pt x="37" y="62"/>
                          <a:pt x="38" y="62"/>
                          <a:pt x="39" y="62"/>
                        </a:cubicBezTo>
                        <a:cubicBezTo>
                          <a:pt x="41" y="61"/>
                          <a:pt x="43" y="61"/>
                          <a:pt x="44" y="61"/>
                        </a:cubicBezTo>
                        <a:cubicBezTo>
                          <a:pt x="47" y="61"/>
                          <a:pt x="50" y="61"/>
                          <a:pt x="53" y="61"/>
                        </a:cubicBezTo>
                        <a:cubicBezTo>
                          <a:pt x="54" y="61"/>
                          <a:pt x="57" y="62"/>
                          <a:pt x="58" y="61"/>
                        </a:cubicBezTo>
                        <a:cubicBezTo>
                          <a:pt x="59" y="61"/>
                          <a:pt x="58" y="55"/>
                          <a:pt x="58" y="54"/>
                        </a:cubicBezTo>
                        <a:cubicBezTo>
                          <a:pt x="57" y="48"/>
                          <a:pt x="56" y="43"/>
                          <a:pt x="56" y="38"/>
                        </a:cubicBezTo>
                        <a:cubicBezTo>
                          <a:pt x="55" y="29"/>
                          <a:pt x="53" y="21"/>
                          <a:pt x="52" y="12"/>
                        </a:cubicBezTo>
                        <a:cubicBezTo>
                          <a:pt x="55" y="12"/>
                          <a:pt x="58" y="12"/>
                          <a:pt x="60" y="12"/>
                        </a:cubicBezTo>
                        <a:cubicBezTo>
                          <a:pt x="54" y="8"/>
                          <a:pt x="48" y="4"/>
                          <a:pt x="43" y="0"/>
                        </a:cubicBezTo>
                        <a:cubicBezTo>
                          <a:pt x="43" y="1"/>
                          <a:pt x="43" y="7"/>
                          <a:pt x="42" y="7"/>
                        </a:cubicBezTo>
                        <a:cubicBezTo>
                          <a:pt x="41" y="7"/>
                          <a:pt x="39" y="7"/>
                          <a:pt x="37" y="7"/>
                        </a:cubicBezTo>
                        <a:cubicBezTo>
                          <a:pt x="35" y="7"/>
                          <a:pt x="32" y="7"/>
                          <a:pt x="29" y="7"/>
                        </a:cubicBezTo>
                        <a:cubicBezTo>
                          <a:pt x="29" y="7"/>
                          <a:pt x="26" y="7"/>
                          <a:pt x="26" y="7"/>
                        </a:cubicBezTo>
                        <a:cubicBezTo>
                          <a:pt x="25" y="8"/>
                          <a:pt x="26" y="11"/>
                          <a:pt x="26" y="12"/>
                        </a:cubicBezTo>
                        <a:cubicBezTo>
                          <a:pt x="26" y="14"/>
                          <a:pt x="26" y="17"/>
                          <a:pt x="26" y="19"/>
                        </a:cubicBezTo>
                        <a:cubicBezTo>
                          <a:pt x="26" y="22"/>
                          <a:pt x="20" y="21"/>
                          <a:pt x="20" y="25"/>
                        </a:cubicBezTo>
                        <a:cubicBezTo>
                          <a:pt x="20" y="26"/>
                          <a:pt x="21" y="31"/>
                          <a:pt x="20" y="32"/>
                        </a:cubicBezTo>
                        <a:cubicBezTo>
                          <a:pt x="20" y="32"/>
                          <a:pt x="17" y="32"/>
                          <a:pt x="16" y="32"/>
                        </a:cubicBezTo>
                        <a:cubicBezTo>
                          <a:pt x="12" y="32"/>
                          <a:pt x="7" y="32"/>
                          <a:pt x="3" y="32"/>
                        </a:cubicBezTo>
                        <a:cubicBezTo>
                          <a:pt x="2" y="32"/>
                          <a:pt x="0" y="31"/>
                          <a:pt x="1" y="33"/>
                        </a:cubicBezTo>
                        <a:cubicBezTo>
                          <a:pt x="2" y="34"/>
                          <a:pt x="3" y="35"/>
                          <a:pt x="4" y="36"/>
                        </a:cubicBezTo>
                        <a:cubicBezTo>
                          <a:pt x="5" y="38"/>
                          <a:pt x="4" y="40"/>
                          <a:pt x="3" y="41"/>
                        </a:cubicBezTo>
                        <a:cubicBezTo>
                          <a:pt x="3" y="44"/>
                          <a:pt x="6" y="45"/>
                          <a:pt x="6" y="48"/>
                        </a:cubicBezTo>
                        <a:cubicBezTo>
                          <a:pt x="7" y="51"/>
                          <a:pt x="4" y="55"/>
                          <a:pt x="3" y="58"/>
                        </a:cubicBezTo>
                        <a:cubicBezTo>
                          <a:pt x="4" y="58"/>
                          <a:pt x="4" y="57"/>
                          <a:pt x="5" y="57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2" name="Freeform 768">
                    <a:extLst>
                      <a:ext uri="{FF2B5EF4-FFF2-40B4-BE49-F238E27FC236}">
                        <a16:creationId xmlns:a16="http://schemas.microsoft.com/office/drawing/2014/main" id="{1F5BAA09-14E6-4F42-81AA-5B3E80099C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51834" y="4129491"/>
                    <a:ext cx="135385" cy="106717"/>
                  </a:xfrm>
                  <a:custGeom>
                    <a:avLst/>
                    <a:gdLst>
                      <a:gd name="T0" fmla="*/ 8 w 29"/>
                      <a:gd name="T1" fmla="*/ 22 h 23"/>
                      <a:gd name="T2" fmla="*/ 10 w 29"/>
                      <a:gd name="T3" fmla="*/ 21 h 23"/>
                      <a:gd name="T4" fmla="*/ 15 w 29"/>
                      <a:gd name="T5" fmla="*/ 21 h 23"/>
                      <a:gd name="T6" fmla="*/ 23 w 29"/>
                      <a:gd name="T7" fmla="*/ 21 h 23"/>
                      <a:gd name="T8" fmla="*/ 27 w 29"/>
                      <a:gd name="T9" fmla="*/ 22 h 23"/>
                      <a:gd name="T10" fmla="*/ 29 w 29"/>
                      <a:gd name="T11" fmla="*/ 19 h 23"/>
                      <a:gd name="T12" fmla="*/ 25 w 29"/>
                      <a:gd name="T13" fmla="*/ 14 h 23"/>
                      <a:gd name="T14" fmla="*/ 25 w 29"/>
                      <a:gd name="T15" fmla="*/ 10 h 23"/>
                      <a:gd name="T16" fmla="*/ 19 w 29"/>
                      <a:gd name="T17" fmla="*/ 4 h 23"/>
                      <a:gd name="T18" fmla="*/ 9 w 29"/>
                      <a:gd name="T19" fmla="*/ 1 h 23"/>
                      <a:gd name="T20" fmla="*/ 5 w 29"/>
                      <a:gd name="T21" fmla="*/ 1 h 23"/>
                      <a:gd name="T22" fmla="*/ 2 w 29"/>
                      <a:gd name="T23" fmla="*/ 6 h 23"/>
                      <a:gd name="T24" fmla="*/ 1 w 29"/>
                      <a:gd name="T25" fmla="*/ 10 h 23"/>
                      <a:gd name="T26" fmla="*/ 2 w 29"/>
                      <a:gd name="T27" fmla="*/ 12 h 23"/>
                      <a:gd name="T28" fmla="*/ 2 w 29"/>
                      <a:gd name="T29" fmla="*/ 14 h 23"/>
                      <a:gd name="T30" fmla="*/ 4 w 29"/>
                      <a:gd name="T31" fmla="*/ 15 h 23"/>
                      <a:gd name="T32" fmla="*/ 9 w 29"/>
                      <a:gd name="T33" fmla="*/ 15 h 23"/>
                      <a:gd name="T34" fmla="*/ 10 w 29"/>
                      <a:gd name="T35" fmla="*/ 14 h 23"/>
                      <a:gd name="T36" fmla="*/ 17 w 29"/>
                      <a:gd name="T37" fmla="*/ 16 h 23"/>
                      <a:gd name="T38" fmla="*/ 11 w 29"/>
                      <a:gd name="T39" fmla="*/ 17 h 23"/>
                      <a:gd name="T40" fmla="*/ 6 w 29"/>
                      <a:gd name="T41" fmla="*/ 18 h 23"/>
                      <a:gd name="T42" fmla="*/ 3 w 29"/>
                      <a:gd name="T43" fmla="*/ 21 h 23"/>
                      <a:gd name="T44" fmla="*/ 5 w 29"/>
                      <a:gd name="T45" fmla="*/ 21 h 23"/>
                      <a:gd name="T46" fmla="*/ 8 w 29"/>
                      <a:gd name="T47" fmla="*/ 22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9" h="23">
                        <a:moveTo>
                          <a:pt x="8" y="22"/>
                        </a:moveTo>
                        <a:cubicBezTo>
                          <a:pt x="9" y="22"/>
                          <a:pt x="9" y="21"/>
                          <a:pt x="10" y="21"/>
                        </a:cubicBezTo>
                        <a:cubicBezTo>
                          <a:pt x="12" y="21"/>
                          <a:pt x="13" y="21"/>
                          <a:pt x="15" y="21"/>
                        </a:cubicBezTo>
                        <a:cubicBezTo>
                          <a:pt x="17" y="21"/>
                          <a:pt x="20" y="20"/>
                          <a:pt x="23" y="21"/>
                        </a:cubicBezTo>
                        <a:cubicBezTo>
                          <a:pt x="24" y="22"/>
                          <a:pt x="25" y="23"/>
                          <a:pt x="27" y="22"/>
                        </a:cubicBezTo>
                        <a:cubicBezTo>
                          <a:pt x="29" y="22"/>
                          <a:pt x="29" y="21"/>
                          <a:pt x="29" y="19"/>
                        </a:cubicBezTo>
                        <a:cubicBezTo>
                          <a:pt x="29" y="17"/>
                          <a:pt x="25" y="16"/>
                          <a:pt x="25" y="14"/>
                        </a:cubicBezTo>
                        <a:cubicBezTo>
                          <a:pt x="25" y="14"/>
                          <a:pt x="25" y="10"/>
                          <a:pt x="25" y="10"/>
                        </a:cubicBezTo>
                        <a:cubicBezTo>
                          <a:pt x="24" y="10"/>
                          <a:pt x="20" y="5"/>
                          <a:pt x="19" y="4"/>
                        </a:cubicBezTo>
                        <a:cubicBezTo>
                          <a:pt x="16" y="1"/>
                          <a:pt x="13" y="0"/>
                          <a:pt x="9" y="1"/>
                        </a:cubicBezTo>
                        <a:cubicBezTo>
                          <a:pt x="8" y="1"/>
                          <a:pt x="5" y="0"/>
                          <a:pt x="5" y="1"/>
                        </a:cubicBezTo>
                        <a:cubicBezTo>
                          <a:pt x="4" y="2"/>
                          <a:pt x="2" y="4"/>
                          <a:pt x="2" y="6"/>
                        </a:cubicBezTo>
                        <a:cubicBezTo>
                          <a:pt x="3" y="8"/>
                          <a:pt x="3" y="9"/>
                          <a:pt x="1" y="10"/>
                        </a:cubicBezTo>
                        <a:cubicBezTo>
                          <a:pt x="0" y="10"/>
                          <a:pt x="3" y="12"/>
                          <a:pt x="2" y="12"/>
                        </a:cubicBezTo>
                        <a:cubicBezTo>
                          <a:pt x="4" y="13"/>
                          <a:pt x="2" y="13"/>
                          <a:pt x="2" y="14"/>
                        </a:cubicBezTo>
                        <a:cubicBezTo>
                          <a:pt x="2" y="14"/>
                          <a:pt x="3" y="15"/>
                          <a:pt x="4" y="15"/>
                        </a:cubicBezTo>
                        <a:cubicBezTo>
                          <a:pt x="4" y="16"/>
                          <a:pt x="8" y="15"/>
                          <a:pt x="9" y="15"/>
                        </a:cubicBezTo>
                        <a:cubicBezTo>
                          <a:pt x="10" y="15"/>
                          <a:pt x="10" y="14"/>
                          <a:pt x="10" y="14"/>
                        </a:cubicBezTo>
                        <a:cubicBezTo>
                          <a:pt x="11" y="14"/>
                          <a:pt x="17" y="17"/>
                          <a:pt x="17" y="16"/>
                        </a:cubicBezTo>
                        <a:cubicBezTo>
                          <a:pt x="16" y="18"/>
                          <a:pt x="12" y="17"/>
                          <a:pt x="11" y="17"/>
                        </a:cubicBezTo>
                        <a:cubicBezTo>
                          <a:pt x="9" y="16"/>
                          <a:pt x="8" y="18"/>
                          <a:pt x="6" y="18"/>
                        </a:cubicBezTo>
                        <a:cubicBezTo>
                          <a:pt x="3" y="18"/>
                          <a:pt x="1" y="18"/>
                          <a:pt x="3" y="21"/>
                        </a:cubicBezTo>
                        <a:cubicBezTo>
                          <a:pt x="3" y="22"/>
                          <a:pt x="4" y="21"/>
                          <a:pt x="5" y="21"/>
                        </a:cubicBezTo>
                        <a:cubicBezTo>
                          <a:pt x="6" y="21"/>
                          <a:pt x="7" y="22"/>
                          <a:pt x="8" y="2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3" name="Freeform 769">
                    <a:extLst>
                      <a:ext uri="{FF2B5EF4-FFF2-40B4-BE49-F238E27FC236}">
                        <a16:creationId xmlns:a16="http://schemas.microsoft.com/office/drawing/2014/main" id="{5639C882-747D-4465-B41A-C5B5A62584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69700" y="3919245"/>
                    <a:ext cx="391822" cy="364746"/>
                  </a:xfrm>
                  <a:custGeom>
                    <a:avLst/>
                    <a:gdLst>
                      <a:gd name="T0" fmla="*/ 27 w 84"/>
                      <a:gd name="T1" fmla="*/ 1 h 78"/>
                      <a:gd name="T2" fmla="*/ 33 w 84"/>
                      <a:gd name="T3" fmla="*/ 45 h 78"/>
                      <a:gd name="T4" fmla="*/ 32 w 84"/>
                      <a:gd name="T5" fmla="*/ 50 h 78"/>
                      <a:gd name="T6" fmla="*/ 19 w 84"/>
                      <a:gd name="T7" fmla="*/ 50 h 78"/>
                      <a:gd name="T8" fmla="*/ 15 w 84"/>
                      <a:gd name="T9" fmla="*/ 50 h 78"/>
                      <a:gd name="T10" fmla="*/ 12 w 84"/>
                      <a:gd name="T11" fmla="*/ 51 h 78"/>
                      <a:gd name="T12" fmla="*/ 8 w 84"/>
                      <a:gd name="T13" fmla="*/ 51 h 78"/>
                      <a:gd name="T14" fmla="*/ 6 w 84"/>
                      <a:gd name="T15" fmla="*/ 52 h 78"/>
                      <a:gd name="T16" fmla="*/ 3 w 84"/>
                      <a:gd name="T17" fmla="*/ 50 h 78"/>
                      <a:gd name="T18" fmla="*/ 0 w 84"/>
                      <a:gd name="T19" fmla="*/ 55 h 78"/>
                      <a:gd name="T20" fmla="*/ 0 w 84"/>
                      <a:gd name="T21" fmla="*/ 59 h 78"/>
                      <a:gd name="T22" fmla="*/ 3 w 84"/>
                      <a:gd name="T23" fmla="*/ 63 h 78"/>
                      <a:gd name="T24" fmla="*/ 4 w 84"/>
                      <a:gd name="T25" fmla="*/ 67 h 78"/>
                      <a:gd name="T26" fmla="*/ 7 w 84"/>
                      <a:gd name="T27" fmla="*/ 68 h 78"/>
                      <a:gd name="T28" fmla="*/ 11 w 84"/>
                      <a:gd name="T29" fmla="*/ 68 h 78"/>
                      <a:gd name="T30" fmla="*/ 15 w 84"/>
                      <a:gd name="T31" fmla="*/ 66 h 78"/>
                      <a:gd name="T32" fmla="*/ 20 w 84"/>
                      <a:gd name="T33" fmla="*/ 75 h 78"/>
                      <a:gd name="T34" fmla="*/ 20 w 84"/>
                      <a:gd name="T35" fmla="*/ 77 h 78"/>
                      <a:gd name="T36" fmla="*/ 23 w 84"/>
                      <a:gd name="T37" fmla="*/ 77 h 78"/>
                      <a:gd name="T38" fmla="*/ 27 w 84"/>
                      <a:gd name="T39" fmla="*/ 77 h 78"/>
                      <a:gd name="T40" fmla="*/ 30 w 84"/>
                      <a:gd name="T41" fmla="*/ 77 h 78"/>
                      <a:gd name="T42" fmla="*/ 35 w 84"/>
                      <a:gd name="T43" fmla="*/ 71 h 78"/>
                      <a:gd name="T44" fmla="*/ 35 w 84"/>
                      <a:gd name="T45" fmla="*/ 69 h 78"/>
                      <a:gd name="T46" fmla="*/ 39 w 84"/>
                      <a:gd name="T47" fmla="*/ 67 h 78"/>
                      <a:gd name="T48" fmla="*/ 40 w 84"/>
                      <a:gd name="T49" fmla="*/ 63 h 78"/>
                      <a:gd name="T50" fmla="*/ 42 w 84"/>
                      <a:gd name="T51" fmla="*/ 62 h 78"/>
                      <a:gd name="T52" fmla="*/ 49 w 84"/>
                      <a:gd name="T53" fmla="*/ 57 h 78"/>
                      <a:gd name="T54" fmla="*/ 51 w 84"/>
                      <a:gd name="T55" fmla="*/ 57 h 78"/>
                      <a:gd name="T56" fmla="*/ 52 w 84"/>
                      <a:gd name="T57" fmla="*/ 56 h 78"/>
                      <a:gd name="T58" fmla="*/ 55 w 84"/>
                      <a:gd name="T59" fmla="*/ 54 h 78"/>
                      <a:gd name="T60" fmla="*/ 65 w 84"/>
                      <a:gd name="T61" fmla="*/ 53 h 78"/>
                      <a:gd name="T62" fmla="*/ 70 w 84"/>
                      <a:gd name="T63" fmla="*/ 52 h 78"/>
                      <a:gd name="T64" fmla="*/ 78 w 84"/>
                      <a:gd name="T65" fmla="*/ 51 h 78"/>
                      <a:gd name="T66" fmla="*/ 82 w 84"/>
                      <a:gd name="T67" fmla="*/ 31 h 78"/>
                      <a:gd name="T68" fmla="*/ 77 w 84"/>
                      <a:gd name="T69" fmla="*/ 32 h 78"/>
                      <a:gd name="T70" fmla="*/ 77 w 84"/>
                      <a:gd name="T71" fmla="*/ 28 h 78"/>
                      <a:gd name="T72" fmla="*/ 70 w 84"/>
                      <a:gd name="T73" fmla="*/ 26 h 78"/>
                      <a:gd name="T74" fmla="*/ 66 w 84"/>
                      <a:gd name="T75" fmla="*/ 22 h 78"/>
                      <a:gd name="T76" fmla="*/ 63 w 84"/>
                      <a:gd name="T77" fmla="*/ 20 h 78"/>
                      <a:gd name="T78" fmla="*/ 56 w 84"/>
                      <a:gd name="T79" fmla="*/ 14 h 78"/>
                      <a:gd name="T80" fmla="*/ 39 w 84"/>
                      <a:gd name="T81" fmla="*/ 3 h 78"/>
                      <a:gd name="T82" fmla="*/ 35 w 84"/>
                      <a:gd name="T83" fmla="*/ 1 h 78"/>
                      <a:gd name="T84" fmla="*/ 27 w 84"/>
                      <a:gd name="T85" fmla="*/ 1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4" h="78">
                        <a:moveTo>
                          <a:pt x="27" y="1"/>
                        </a:moveTo>
                        <a:cubicBezTo>
                          <a:pt x="29" y="16"/>
                          <a:pt x="31" y="31"/>
                          <a:pt x="33" y="45"/>
                        </a:cubicBezTo>
                        <a:cubicBezTo>
                          <a:pt x="33" y="47"/>
                          <a:pt x="35" y="50"/>
                          <a:pt x="32" y="50"/>
                        </a:cubicBezTo>
                        <a:cubicBezTo>
                          <a:pt x="28" y="50"/>
                          <a:pt x="23" y="50"/>
                          <a:pt x="19" y="50"/>
                        </a:cubicBezTo>
                        <a:cubicBezTo>
                          <a:pt x="17" y="50"/>
                          <a:pt x="16" y="50"/>
                          <a:pt x="15" y="50"/>
                        </a:cubicBezTo>
                        <a:cubicBezTo>
                          <a:pt x="14" y="50"/>
                          <a:pt x="13" y="51"/>
                          <a:pt x="12" y="51"/>
                        </a:cubicBezTo>
                        <a:cubicBezTo>
                          <a:pt x="11" y="52"/>
                          <a:pt x="10" y="51"/>
                          <a:pt x="8" y="51"/>
                        </a:cubicBezTo>
                        <a:cubicBezTo>
                          <a:pt x="7" y="51"/>
                          <a:pt x="7" y="53"/>
                          <a:pt x="6" y="52"/>
                        </a:cubicBezTo>
                        <a:cubicBezTo>
                          <a:pt x="5" y="52"/>
                          <a:pt x="4" y="50"/>
                          <a:pt x="3" y="50"/>
                        </a:cubicBezTo>
                        <a:cubicBezTo>
                          <a:pt x="2" y="50"/>
                          <a:pt x="2" y="56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0" y="61"/>
                          <a:pt x="2" y="61"/>
                          <a:pt x="3" y="63"/>
                        </a:cubicBezTo>
                        <a:cubicBezTo>
                          <a:pt x="4" y="64"/>
                          <a:pt x="3" y="66"/>
                          <a:pt x="4" y="67"/>
                        </a:cubicBezTo>
                        <a:cubicBezTo>
                          <a:pt x="5" y="69"/>
                          <a:pt x="6" y="67"/>
                          <a:pt x="7" y="68"/>
                        </a:cubicBezTo>
                        <a:cubicBezTo>
                          <a:pt x="7" y="69"/>
                          <a:pt x="10" y="68"/>
                          <a:pt x="11" y="68"/>
                        </a:cubicBezTo>
                        <a:cubicBezTo>
                          <a:pt x="12" y="68"/>
                          <a:pt x="14" y="66"/>
                          <a:pt x="15" y="66"/>
                        </a:cubicBezTo>
                        <a:cubicBezTo>
                          <a:pt x="17" y="68"/>
                          <a:pt x="18" y="73"/>
                          <a:pt x="20" y="75"/>
                        </a:cubicBezTo>
                        <a:cubicBezTo>
                          <a:pt x="20" y="75"/>
                          <a:pt x="19" y="77"/>
                          <a:pt x="20" y="77"/>
                        </a:cubicBezTo>
                        <a:cubicBezTo>
                          <a:pt x="21" y="78"/>
                          <a:pt x="22" y="76"/>
                          <a:pt x="23" y="77"/>
                        </a:cubicBezTo>
                        <a:cubicBezTo>
                          <a:pt x="24" y="78"/>
                          <a:pt x="26" y="78"/>
                          <a:pt x="27" y="77"/>
                        </a:cubicBezTo>
                        <a:cubicBezTo>
                          <a:pt x="29" y="75"/>
                          <a:pt x="29" y="77"/>
                          <a:pt x="30" y="77"/>
                        </a:cubicBezTo>
                        <a:cubicBezTo>
                          <a:pt x="33" y="77"/>
                          <a:pt x="35" y="73"/>
                          <a:pt x="35" y="71"/>
                        </a:cubicBezTo>
                        <a:cubicBezTo>
                          <a:pt x="35" y="70"/>
                          <a:pt x="33" y="70"/>
                          <a:pt x="35" y="69"/>
                        </a:cubicBezTo>
                        <a:cubicBezTo>
                          <a:pt x="36" y="68"/>
                          <a:pt x="38" y="69"/>
                          <a:pt x="39" y="67"/>
                        </a:cubicBezTo>
                        <a:cubicBezTo>
                          <a:pt x="39" y="66"/>
                          <a:pt x="40" y="64"/>
                          <a:pt x="40" y="63"/>
                        </a:cubicBezTo>
                        <a:cubicBezTo>
                          <a:pt x="41" y="61"/>
                          <a:pt x="41" y="60"/>
                          <a:pt x="42" y="62"/>
                        </a:cubicBezTo>
                        <a:cubicBezTo>
                          <a:pt x="45" y="64"/>
                          <a:pt x="47" y="56"/>
                          <a:pt x="49" y="57"/>
                        </a:cubicBezTo>
                        <a:cubicBezTo>
                          <a:pt x="50" y="57"/>
                          <a:pt x="50" y="57"/>
                          <a:pt x="51" y="57"/>
                        </a:cubicBezTo>
                        <a:cubicBezTo>
                          <a:pt x="51" y="57"/>
                          <a:pt x="52" y="56"/>
                          <a:pt x="52" y="56"/>
                        </a:cubicBezTo>
                        <a:cubicBezTo>
                          <a:pt x="53" y="55"/>
                          <a:pt x="54" y="55"/>
                          <a:pt x="55" y="54"/>
                        </a:cubicBezTo>
                        <a:cubicBezTo>
                          <a:pt x="58" y="51"/>
                          <a:pt x="61" y="54"/>
                          <a:pt x="65" y="53"/>
                        </a:cubicBezTo>
                        <a:cubicBezTo>
                          <a:pt x="67" y="53"/>
                          <a:pt x="68" y="52"/>
                          <a:pt x="70" y="52"/>
                        </a:cubicBezTo>
                        <a:cubicBezTo>
                          <a:pt x="73" y="52"/>
                          <a:pt x="76" y="52"/>
                          <a:pt x="78" y="51"/>
                        </a:cubicBezTo>
                        <a:cubicBezTo>
                          <a:pt x="84" y="49"/>
                          <a:pt x="82" y="36"/>
                          <a:pt x="82" y="31"/>
                        </a:cubicBezTo>
                        <a:cubicBezTo>
                          <a:pt x="81" y="32"/>
                          <a:pt x="78" y="34"/>
                          <a:pt x="77" y="32"/>
                        </a:cubicBezTo>
                        <a:cubicBezTo>
                          <a:pt x="76" y="31"/>
                          <a:pt x="78" y="29"/>
                          <a:pt x="77" y="28"/>
                        </a:cubicBezTo>
                        <a:cubicBezTo>
                          <a:pt x="76" y="26"/>
                          <a:pt x="72" y="27"/>
                          <a:pt x="70" y="26"/>
                        </a:cubicBezTo>
                        <a:cubicBezTo>
                          <a:pt x="68" y="26"/>
                          <a:pt x="67" y="23"/>
                          <a:pt x="66" y="22"/>
                        </a:cubicBezTo>
                        <a:cubicBezTo>
                          <a:pt x="66" y="21"/>
                          <a:pt x="65" y="20"/>
                          <a:pt x="63" y="20"/>
                        </a:cubicBezTo>
                        <a:cubicBezTo>
                          <a:pt x="61" y="18"/>
                          <a:pt x="58" y="16"/>
                          <a:pt x="56" y="14"/>
                        </a:cubicBezTo>
                        <a:cubicBezTo>
                          <a:pt x="50" y="11"/>
                          <a:pt x="44" y="7"/>
                          <a:pt x="39" y="3"/>
                        </a:cubicBezTo>
                        <a:cubicBezTo>
                          <a:pt x="38" y="3"/>
                          <a:pt x="36" y="1"/>
                          <a:pt x="35" y="1"/>
                        </a:cubicBezTo>
                        <a:cubicBezTo>
                          <a:pt x="33" y="0"/>
                          <a:pt x="30" y="1"/>
                          <a:pt x="27" y="1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4" name="Freeform 770">
                    <a:extLst>
                      <a:ext uri="{FF2B5EF4-FFF2-40B4-BE49-F238E27FC236}">
                        <a16:creationId xmlns:a16="http://schemas.microsoft.com/office/drawing/2014/main" id="{67928FB8-8DDC-49DC-A359-65DAA276C3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9091" y="3750410"/>
                    <a:ext cx="258029" cy="251658"/>
                  </a:xfrm>
                  <a:custGeom>
                    <a:avLst/>
                    <a:gdLst>
                      <a:gd name="T0" fmla="*/ 45 w 55"/>
                      <a:gd name="T1" fmla="*/ 54 h 54"/>
                      <a:gd name="T2" fmla="*/ 48 w 55"/>
                      <a:gd name="T3" fmla="*/ 51 h 54"/>
                      <a:gd name="T4" fmla="*/ 51 w 55"/>
                      <a:gd name="T5" fmla="*/ 48 h 54"/>
                      <a:gd name="T6" fmla="*/ 54 w 55"/>
                      <a:gd name="T7" fmla="*/ 44 h 54"/>
                      <a:gd name="T8" fmla="*/ 55 w 55"/>
                      <a:gd name="T9" fmla="*/ 42 h 54"/>
                      <a:gd name="T10" fmla="*/ 50 w 55"/>
                      <a:gd name="T11" fmla="*/ 36 h 54"/>
                      <a:gd name="T12" fmla="*/ 45 w 55"/>
                      <a:gd name="T13" fmla="*/ 25 h 54"/>
                      <a:gd name="T14" fmla="*/ 40 w 55"/>
                      <a:gd name="T15" fmla="*/ 16 h 54"/>
                      <a:gd name="T16" fmla="*/ 38 w 55"/>
                      <a:gd name="T17" fmla="*/ 8 h 54"/>
                      <a:gd name="T18" fmla="*/ 47 w 55"/>
                      <a:gd name="T19" fmla="*/ 22 h 54"/>
                      <a:gd name="T20" fmla="*/ 49 w 55"/>
                      <a:gd name="T21" fmla="*/ 19 h 54"/>
                      <a:gd name="T22" fmla="*/ 48 w 55"/>
                      <a:gd name="T23" fmla="*/ 14 h 54"/>
                      <a:gd name="T24" fmla="*/ 47 w 55"/>
                      <a:gd name="T25" fmla="*/ 2 h 54"/>
                      <a:gd name="T26" fmla="*/ 38 w 55"/>
                      <a:gd name="T27" fmla="*/ 2 h 54"/>
                      <a:gd name="T28" fmla="*/ 25 w 55"/>
                      <a:gd name="T29" fmla="*/ 3 h 54"/>
                      <a:gd name="T30" fmla="*/ 16 w 55"/>
                      <a:gd name="T31" fmla="*/ 3 h 54"/>
                      <a:gd name="T32" fmla="*/ 4 w 55"/>
                      <a:gd name="T33" fmla="*/ 1 h 54"/>
                      <a:gd name="T34" fmla="*/ 3 w 55"/>
                      <a:gd name="T35" fmla="*/ 0 h 54"/>
                      <a:gd name="T36" fmla="*/ 1 w 55"/>
                      <a:gd name="T37" fmla="*/ 3 h 54"/>
                      <a:gd name="T38" fmla="*/ 2 w 55"/>
                      <a:gd name="T39" fmla="*/ 7 h 54"/>
                      <a:gd name="T40" fmla="*/ 1 w 55"/>
                      <a:gd name="T41" fmla="*/ 11 h 54"/>
                      <a:gd name="T42" fmla="*/ 2 w 55"/>
                      <a:gd name="T43" fmla="*/ 13 h 54"/>
                      <a:gd name="T44" fmla="*/ 2 w 55"/>
                      <a:gd name="T45" fmla="*/ 25 h 54"/>
                      <a:gd name="T46" fmla="*/ 2 w 55"/>
                      <a:gd name="T47" fmla="*/ 52 h 54"/>
                      <a:gd name="T48" fmla="*/ 34 w 55"/>
                      <a:gd name="T49" fmla="*/ 52 h 54"/>
                      <a:gd name="T50" fmla="*/ 40 w 55"/>
                      <a:gd name="T51" fmla="*/ 52 h 54"/>
                      <a:gd name="T52" fmla="*/ 45 w 55"/>
                      <a:gd name="T53" fmla="*/ 54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54">
                        <a:moveTo>
                          <a:pt x="45" y="54"/>
                        </a:moveTo>
                        <a:cubicBezTo>
                          <a:pt x="46" y="54"/>
                          <a:pt x="46" y="51"/>
                          <a:pt x="48" y="51"/>
                        </a:cubicBezTo>
                        <a:cubicBezTo>
                          <a:pt x="51" y="51"/>
                          <a:pt x="49" y="49"/>
                          <a:pt x="51" y="48"/>
                        </a:cubicBezTo>
                        <a:cubicBezTo>
                          <a:pt x="54" y="47"/>
                          <a:pt x="54" y="47"/>
                          <a:pt x="54" y="44"/>
                        </a:cubicBezTo>
                        <a:cubicBezTo>
                          <a:pt x="53" y="42"/>
                          <a:pt x="53" y="42"/>
                          <a:pt x="55" y="42"/>
                        </a:cubicBezTo>
                        <a:cubicBezTo>
                          <a:pt x="54" y="42"/>
                          <a:pt x="51" y="37"/>
                          <a:pt x="50" y="36"/>
                        </a:cubicBezTo>
                        <a:cubicBezTo>
                          <a:pt x="49" y="32"/>
                          <a:pt x="47" y="28"/>
                          <a:pt x="45" y="25"/>
                        </a:cubicBezTo>
                        <a:cubicBezTo>
                          <a:pt x="43" y="22"/>
                          <a:pt x="42" y="18"/>
                          <a:pt x="40" y="16"/>
                        </a:cubicBezTo>
                        <a:cubicBezTo>
                          <a:pt x="39" y="15"/>
                          <a:pt x="37" y="9"/>
                          <a:pt x="38" y="8"/>
                        </a:cubicBezTo>
                        <a:cubicBezTo>
                          <a:pt x="38" y="8"/>
                          <a:pt x="46" y="22"/>
                          <a:pt x="47" y="22"/>
                        </a:cubicBezTo>
                        <a:cubicBezTo>
                          <a:pt x="48" y="22"/>
                          <a:pt x="49" y="19"/>
                          <a:pt x="49" y="19"/>
                        </a:cubicBezTo>
                        <a:cubicBezTo>
                          <a:pt x="49" y="17"/>
                          <a:pt x="49" y="15"/>
                          <a:pt x="48" y="14"/>
                        </a:cubicBezTo>
                        <a:cubicBezTo>
                          <a:pt x="48" y="10"/>
                          <a:pt x="47" y="6"/>
                          <a:pt x="47" y="2"/>
                        </a:cubicBezTo>
                        <a:cubicBezTo>
                          <a:pt x="45" y="4"/>
                          <a:pt x="40" y="4"/>
                          <a:pt x="38" y="2"/>
                        </a:cubicBezTo>
                        <a:cubicBezTo>
                          <a:pt x="34" y="0"/>
                          <a:pt x="29" y="1"/>
                          <a:pt x="25" y="3"/>
                        </a:cubicBezTo>
                        <a:cubicBezTo>
                          <a:pt x="22" y="5"/>
                          <a:pt x="19" y="4"/>
                          <a:pt x="16" y="3"/>
                        </a:cubicBezTo>
                        <a:cubicBezTo>
                          <a:pt x="12" y="2"/>
                          <a:pt x="8" y="2"/>
                          <a:pt x="4" y="1"/>
                        </a:cubicBezTo>
                        <a:cubicBezTo>
                          <a:pt x="4" y="1"/>
                          <a:pt x="3" y="0"/>
                          <a:pt x="3" y="0"/>
                        </a:cubicBezTo>
                        <a:cubicBezTo>
                          <a:pt x="2" y="1"/>
                          <a:pt x="2" y="2"/>
                          <a:pt x="1" y="3"/>
                        </a:cubicBezTo>
                        <a:cubicBezTo>
                          <a:pt x="0" y="4"/>
                          <a:pt x="3" y="5"/>
                          <a:pt x="2" y="7"/>
                        </a:cubicBezTo>
                        <a:cubicBezTo>
                          <a:pt x="1" y="8"/>
                          <a:pt x="1" y="9"/>
                          <a:pt x="1" y="11"/>
                        </a:cubicBezTo>
                        <a:cubicBezTo>
                          <a:pt x="2" y="11"/>
                          <a:pt x="2" y="12"/>
                          <a:pt x="2" y="13"/>
                        </a:cubicBezTo>
                        <a:cubicBezTo>
                          <a:pt x="2" y="17"/>
                          <a:pt x="2" y="21"/>
                          <a:pt x="2" y="25"/>
                        </a:cubicBezTo>
                        <a:cubicBezTo>
                          <a:pt x="2" y="28"/>
                          <a:pt x="2" y="52"/>
                          <a:pt x="2" y="52"/>
                        </a:cubicBezTo>
                        <a:cubicBezTo>
                          <a:pt x="13" y="52"/>
                          <a:pt x="23" y="52"/>
                          <a:pt x="34" y="52"/>
                        </a:cubicBezTo>
                        <a:cubicBezTo>
                          <a:pt x="36" y="52"/>
                          <a:pt x="38" y="52"/>
                          <a:pt x="40" y="52"/>
                        </a:cubicBezTo>
                        <a:cubicBezTo>
                          <a:pt x="42" y="52"/>
                          <a:pt x="43" y="54"/>
                          <a:pt x="45" y="5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5" name="Freeform 771">
                    <a:extLst>
                      <a:ext uri="{FF2B5EF4-FFF2-40B4-BE49-F238E27FC236}">
                        <a16:creationId xmlns:a16="http://schemas.microsoft.com/office/drawing/2014/main" id="{87BEBC9B-7CE7-4A9B-8DF9-94FD972A6F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6825" y="3605470"/>
                    <a:ext cx="93975" cy="181577"/>
                  </a:xfrm>
                  <a:custGeom>
                    <a:avLst/>
                    <a:gdLst>
                      <a:gd name="T0" fmla="*/ 14 w 20"/>
                      <a:gd name="T1" fmla="*/ 34 h 39"/>
                      <a:gd name="T2" fmla="*/ 17 w 20"/>
                      <a:gd name="T3" fmla="*/ 30 h 39"/>
                      <a:gd name="T4" fmla="*/ 20 w 20"/>
                      <a:gd name="T5" fmla="*/ 27 h 39"/>
                      <a:gd name="T6" fmla="*/ 20 w 20"/>
                      <a:gd name="T7" fmla="*/ 24 h 39"/>
                      <a:gd name="T8" fmla="*/ 19 w 20"/>
                      <a:gd name="T9" fmla="*/ 23 h 39"/>
                      <a:gd name="T10" fmla="*/ 17 w 20"/>
                      <a:gd name="T11" fmla="*/ 20 h 39"/>
                      <a:gd name="T12" fmla="*/ 14 w 20"/>
                      <a:gd name="T13" fmla="*/ 20 h 39"/>
                      <a:gd name="T14" fmla="*/ 16 w 20"/>
                      <a:gd name="T15" fmla="*/ 16 h 39"/>
                      <a:gd name="T16" fmla="*/ 17 w 20"/>
                      <a:gd name="T17" fmla="*/ 10 h 39"/>
                      <a:gd name="T18" fmla="*/ 15 w 20"/>
                      <a:gd name="T19" fmla="*/ 6 h 39"/>
                      <a:gd name="T20" fmla="*/ 18 w 20"/>
                      <a:gd name="T21" fmla="*/ 4 h 39"/>
                      <a:gd name="T22" fmla="*/ 18 w 20"/>
                      <a:gd name="T23" fmla="*/ 1 h 39"/>
                      <a:gd name="T24" fmla="*/ 15 w 20"/>
                      <a:gd name="T25" fmla="*/ 3 h 39"/>
                      <a:gd name="T26" fmla="*/ 14 w 20"/>
                      <a:gd name="T27" fmla="*/ 2 h 39"/>
                      <a:gd name="T28" fmla="*/ 11 w 20"/>
                      <a:gd name="T29" fmla="*/ 0 h 39"/>
                      <a:gd name="T30" fmla="*/ 5 w 20"/>
                      <a:gd name="T31" fmla="*/ 4 h 39"/>
                      <a:gd name="T32" fmla="*/ 2 w 20"/>
                      <a:gd name="T33" fmla="*/ 17 h 39"/>
                      <a:gd name="T34" fmla="*/ 1 w 20"/>
                      <a:gd name="T35" fmla="*/ 21 h 39"/>
                      <a:gd name="T36" fmla="*/ 4 w 20"/>
                      <a:gd name="T37" fmla="*/ 26 h 39"/>
                      <a:gd name="T38" fmla="*/ 8 w 20"/>
                      <a:gd name="T39" fmla="*/ 30 h 39"/>
                      <a:gd name="T40" fmla="*/ 10 w 20"/>
                      <a:gd name="T41" fmla="*/ 39 h 39"/>
                      <a:gd name="T42" fmla="*/ 14 w 20"/>
                      <a:gd name="T43" fmla="*/ 34 h 39"/>
                      <a:gd name="T44" fmla="*/ 14 w 20"/>
                      <a:gd name="T45" fmla="*/ 34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" h="39">
                        <a:moveTo>
                          <a:pt x="14" y="34"/>
                        </a:moveTo>
                        <a:cubicBezTo>
                          <a:pt x="12" y="32"/>
                          <a:pt x="16" y="30"/>
                          <a:pt x="17" y="30"/>
                        </a:cubicBezTo>
                        <a:cubicBezTo>
                          <a:pt x="19" y="29"/>
                          <a:pt x="20" y="28"/>
                          <a:pt x="20" y="27"/>
                        </a:cubicBezTo>
                        <a:cubicBezTo>
                          <a:pt x="20" y="26"/>
                          <a:pt x="20" y="25"/>
                          <a:pt x="20" y="24"/>
                        </a:cubicBezTo>
                        <a:cubicBezTo>
                          <a:pt x="20" y="23"/>
                          <a:pt x="19" y="23"/>
                          <a:pt x="19" y="23"/>
                        </a:cubicBezTo>
                        <a:cubicBezTo>
                          <a:pt x="18" y="22"/>
                          <a:pt x="18" y="21"/>
                          <a:pt x="17" y="20"/>
                        </a:cubicBezTo>
                        <a:cubicBezTo>
                          <a:pt x="16" y="20"/>
                          <a:pt x="15" y="21"/>
                          <a:pt x="14" y="20"/>
                        </a:cubicBezTo>
                        <a:cubicBezTo>
                          <a:pt x="11" y="18"/>
                          <a:pt x="14" y="17"/>
                          <a:pt x="16" y="16"/>
                        </a:cubicBezTo>
                        <a:cubicBezTo>
                          <a:pt x="18" y="15"/>
                          <a:pt x="19" y="12"/>
                          <a:pt x="17" y="10"/>
                        </a:cubicBezTo>
                        <a:cubicBezTo>
                          <a:pt x="17" y="9"/>
                          <a:pt x="14" y="7"/>
                          <a:pt x="15" y="6"/>
                        </a:cubicBezTo>
                        <a:cubicBezTo>
                          <a:pt x="16" y="5"/>
                          <a:pt x="17" y="5"/>
                          <a:pt x="18" y="4"/>
                        </a:cubicBezTo>
                        <a:cubicBezTo>
                          <a:pt x="18" y="4"/>
                          <a:pt x="18" y="1"/>
                          <a:pt x="18" y="1"/>
                        </a:cubicBezTo>
                        <a:cubicBezTo>
                          <a:pt x="17" y="1"/>
                          <a:pt x="16" y="4"/>
                          <a:pt x="15" y="3"/>
                        </a:cubicBezTo>
                        <a:cubicBezTo>
                          <a:pt x="15" y="3"/>
                          <a:pt x="14" y="2"/>
                          <a:pt x="14" y="2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9" y="1"/>
                          <a:pt x="6" y="2"/>
                          <a:pt x="5" y="4"/>
                        </a:cubicBezTo>
                        <a:cubicBezTo>
                          <a:pt x="3" y="8"/>
                          <a:pt x="5" y="14"/>
                          <a:pt x="2" y="17"/>
                        </a:cubicBezTo>
                        <a:cubicBezTo>
                          <a:pt x="0" y="19"/>
                          <a:pt x="0" y="19"/>
                          <a:pt x="1" y="21"/>
                        </a:cubicBezTo>
                        <a:cubicBezTo>
                          <a:pt x="1" y="23"/>
                          <a:pt x="4" y="24"/>
                          <a:pt x="4" y="26"/>
                        </a:cubicBezTo>
                        <a:cubicBezTo>
                          <a:pt x="5" y="28"/>
                          <a:pt x="8" y="29"/>
                          <a:pt x="8" y="30"/>
                        </a:cubicBezTo>
                        <a:cubicBezTo>
                          <a:pt x="9" y="33"/>
                          <a:pt x="10" y="37"/>
                          <a:pt x="10" y="39"/>
                        </a:cubicBezTo>
                        <a:cubicBezTo>
                          <a:pt x="12" y="39"/>
                          <a:pt x="16" y="37"/>
                          <a:pt x="14" y="34"/>
                        </a:cubicBezTo>
                        <a:cubicBezTo>
                          <a:pt x="13" y="33"/>
                          <a:pt x="15" y="35"/>
                          <a:pt x="14" y="3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6" name="Freeform 772">
                    <a:extLst>
                      <a:ext uri="{FF2B5EF4-FFF2-40B4-BE49-F238E27FC236}">
                        <a16:creationId xmlns:a16="http://schemas.microsoft.com/office/drawing/2014/main" id="{04B28DD1-1876-4ABE-8544-347D791F9C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68239" y="3712184"/>
                    <a:ext cx="355189" cy="342447"/>
                  </a:xfrm>
                  <a:custGeom>
                    <a:avLst/>
                    <a:gdLst>
                      <a:gd name="T0" fmla="*/ 21 w 76"/>
                      <a:gd name="T1" fmla="*/ 55 h 73"/>
                      <a:gd name="T2" fmla="*/ 25 w 76"/>
                      <a:gd name="T3" fmla="*/ 57 h 73"/>
                      <a:gd name="T4" fmla="*/ 28 w 76"/>
                      <a:gd name="T5" fmla="*/ 55 h 73"/>
                      <a:gd name="T6" fmla="*/ 33 w 76"/>
                      <a:gd name="T7" fmla="*/ 53 h 73"/>
                      <a:gd name="T8" fmla="*/ 44 w 76"/>
                      <a:gd name="T9" fmla="*/ 59 h 73"/>
                      <a:gd name="T10" fmla="*/ 70 w 76"/>
                      <a:gd name="T11" fmla="*/ 73 h 73"/>
                      <a:gd name="T12" fmla="*/ 71 w 76"/>
                      <a:gd name="T13" fmla="*/ 71 h 73"/>
                      <a:gd name="T14" fmla="*/ 75 w 76"/>
                      <a:gd name="T15" fmla="*/ 71 h 73"/>
                      <a:gd name="T16" fmla="*/ 75 w 76"/>
                      <a:gd name="T17" fmla="*/ 66 h 73"/>
                      <a:gd name="T18" fmla="*/ 75 w 76"/>
                      <a:gd name="T19" fmla="*/ 44 h 73"/>
                      <a:gd name="T20" fmla="*/ 75 w 76"/>
                      <a:gd name="T21" fmla="*/ 24 h 73"/>
                      <a:gd name="T22" fmla="*/ 75 w 76"/>
                      <a:gd name="T23" fmla="*/ 20 h 73"/>
                      <a:gd name="T24" fmla="*/ 74 w 76"/>
                      <a:gd name="T25" fmla="*/ 17 h 73"/>
                      <a:gd name="T26" fmla="*/ 76 w 76"/>
                      <a:gd name="T27" fmla="*/ 14 h 73"/>
                      <a:gd name="T28" fmla="*/ 74 w 76"/>
                      <a:gd name="T29" fmla="*/ 11 h 73"/>
                      <a:gd name="T30" fmla="*/ 76 w 76"/>
                      <a:gd name="T31" fmla="*/ 8 h 73"/>
                      <a:gd name="T32" fmla="*/ 67 w 76"/>
                      <a:gd name="T33" fmla="*/ 5 h 73"/>
                      <a:gd name="T34" fmla="*/ 61 w 76"/>
                      <a:gd name="T35" fmla="*/ 2 h 73"/>
                      <a:gd name="T36" fmla="*/ 51 w 76"/>
                      <a:gd name="T37" fmla="*/ 6 h 73"/>
                      <a:gd name="T38" fmla="*/ 51 w 76"/>
                      <a:gd name="T39" fmla="*/ 9 h 73"/>
                      <a:gd name="T40" fmla="*/ 50 w 76"/>
                      <a:gd name="T41" fmla="*/ 14 h 73"/>
                      <a:gd name="T42" fmla="*/ 41 w 76"/>
                      <a:gd name="T43" fmla="*/ 13 h 73"/>
                      <a:gd name="T44" fmla="*/ 36 w 76"/>
                      <a:gd name="T45" fmla="*/ 12 h 73"/>
                      <a:gd name="T46" fmla="*/ 31 w 76"/>
                      <a:gd name="T47" fmla="*/ 10 h 73"/>
                      <a:gd name="T48" fmla="*/ 29 w 76"/>
                      <a:gd name="T49" fmla="*/ 6 h 73"/>
                      <a:gd name="T50" fmla="*/ 23 w 76"/>
                      <a:gd name="T51" fmla="*/ 3 h 73"/>
                      <a:gd name="T52" fmla="*/ 17 w 76"/>
                      <a:gd name="T53" fmla="*/ 2 h 73"/>
                      <a:gd name="T54" fmla="*/ 11 w 76"/>
                      <a:gd name="T55" fmla="*/ 0 h 73"/>
                      <a:gd name="T56" fmla="*/ 11 w 76"/>
                      <a:gd name="T57" fmla="*/ 4 h 73"/>
                      <a:gd name="T58" fmla="*/ 9 w 76"/>
                      <a:gd name="T59" fmla="*/ 6 h 73"/>
                      <a:gd name="T60" fmla="*/ 5 w 76"/>
                      <a:gd name="T61" fmla="*/ 8 h 73"/>
                      <a:gd name="T62" fmla="*/ 5 w 76"/>
                      <a:gd name="T63" fmla="*/ 14 h 73"/>
                      <a:gd name="T64" fmla="*/ 1 w 76"/>
                      <a:gd name="T65" fmla="*/ 17 h 73"/>
                      <a:gd name="T66" fmla="*/ 3 w 76"/>
                      <a:gd name="T67" fmla="*/ 21 h 73"/>
                      <a:gd name="T68" fmla="*/ 3 w 76"/>
                      <a:gd name="T69" fmla="*/ 26 h 73"/>
                      <a:gd name="T70" fmla="*/ 3 w 76"/>
                      <a:gd name="T71" fmla="*/ 31 h 73"/>
                      <a:gd name="T72" fmla="*/ 3 w 76"/>
                      <a:gd name="T73" fmla="*/ 34 h 73"/>
                      <a:gd name="T74" fmla="*/ 3 w 76"/>
                      <a:gd name="T75" fmla="*/ 37 h 73"/>
                      <a:gd name="T76" fmla="*/ 1 w 76"/>
                      <a:gd name="T77" fmla="*/ 40 h 73"/>
                      <a:gd name="T78" fmla="*/ 4 w 76"/>
                      <a:gd name="T79" fmla="*/ 46 h 73"/>
                      <a:gd name="T80" fmla="*/ 7 w 76"/>
                      <a:gd name="T81" fmla="*/ 48 h 73"/>
                      <a:gd name="T82" fmla="*/ 11 w 76"/>
                      <a:gd name="T83" fmla="*/ 49 h 73"/>
                      <a:gd name="T84" fmla="*/ 14 w 76"/>
                      <a:gd name="T85" fmla="*/ 53 h 73"/>
                      <a:gd name="T86" fmla="*/ 21 w 76"/>
                      <a:gd name="T87" fmla="*/ 55 h 73"/>
                      <a:gd name="T88" fmla="*/ 21 w 76"/>
                      <a:gd name="T89" fmla="*/ 55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76" h="73">
                        <a:moveTo>
                          <a:pt x="21" y="55"/>
                        </a:moveTo>
                        <a:cubicBezTo>
                          <a:pt x="21" y="56"/>
                          <a:pt x="24" y="58"/>
                          <a:pt x="25" y="57"/>
                        </a:cubicBezTo>
                        <a:cubicBezTo>
                          <a:pt x="26" y="56"/>
                          <a:pt x="27" y="56"/>
                          <a:pt x="28" y="55"/>
                        </a:cubicBezTo>
                        <a:cubicBezTo>
                          <a:pt x="29" y="55"/>
                          <a:pt x="32" y="53"/>
                          <a:pt x="33" y="53"/>
                        </a:cubicBezTo>
                        <a:cubicBezTo>
                          <a:pt x="37" y="55"/>
                          <a:pt x="40" y="57"/>
                          <a:pt x="44" y="59"/>
                        </a:cubicBezTo>
                        <a:cubicBezTo>
                          <a:pt x="53" y="64"/>
                          <a:pt x="61" y="69"/>
                          <a:pt x="70" y="73"/>
                        </a:cubicBezTo>
                        <a:cubicBezTo>
                          <a:pt x="70" y="71"/>
                          <a:pt x="69" y="71"/>
                          <a:pt x="71" y="71"/>
                        </a:cubicBezTo>
                        <a:cubicBezTo>
                          <a:pt x="71" y="71"/>
                          <a:pt x="75" y="71"/>
                          <a:pt x="75" y="71"/>
                        </a:cubicBezTo>
                        <a:cubicBezTo>
                          <a:pt x="75" y="69"/>
                          <a:pt x="75" y="68"/>
                          <a:pt x="75" y="66"/>
                        </a:cubicBezTo>
                        <a:cubicBezTo>
                          <a:pt x="75" y="59"/>
                          <a:pt x="75" y="52"/>
                          <a:pt x="75" y="44"/>
                        </a:cubicBezTo>
                        <a:cubicBezTo>
                          <a:pt x="75" y="37"/>
                          <a:pt x="75" y="30"/>
                          <a:pt x="75" y="24"/>
                        </a:cubicBezTo>
                        <a:cubicBezTo>
                          <a:pt x="75" y="22"/>
                          <a:pt x="75" y="21"/>
                          <a:pt x="75" y="20"/>
                        </a:cubicBezTo>
                        <a:cubicBezTo>
                          <a:pt x="74" y="19"/>
                          <a:pt x="74" y="18"/>
                          <a:pt x="74" y="17"/>
                        </a:cubicBezTo>
                        <a:cubicBezTo>
                          <a:pt x="74" y="16"/>
                          <a:pt x="76" y="15"/>
                          <a:pt x="76" y="14"/>
                        </a:cubicBezTo>
                        <a:cubicBezTo>
                          <a:pt x="76" y="13"/>
                          <a:pt x="74" y="12"/>
                          <a:pt x="74" y="11"/>
                        </a:cubicBezTo>
                        <a:cubicBezTo>
                          <a:pt x="74" y="10"/>
                          <a:pt x="75" y="9"/>
                          <a:pt x="76" y="8"/>
                        </a:cubicBezTo>
                        <a:cubicBezTo>
                          <a:pt x="73" y="6"/>
                          <a:pt x="70" y="7"/>
                          <a:pt x="67" y="5"/>
                        </a:cubicBezTo>
                        <a:cubicBezTo>
                          <a:pt x="65" y="4"/>
                          <a:pt x="64" y="2"/>
                          <a:pt x="61" y="2"/>
                        </a:cubicBezTo>
                        <a:cubicBezTo>
                          <a:pt x="57" y="2"/>
                          <a:pt x="53" y="3"/>
                          <a:pt x="51" y="6"/>
                        </a:cubicBezTo>
                        <a:cubicBezTo>
                          <a:pt x="50" y="7"/>
                          <a:pt x="50" y="8"/>
                          <a:pt x="51" y="9"/>
                        </a:cubicBezTo>
                        <a:cubicBezTo>
                          <a:pt x="52" y="11"/>
                          <a:pt x="51" y="12"/>
                          <a:pt x="50" y="14"/>
                        </a:cubicBezTo>
                        <a:cubicBezTo>
                          <a:pt x="48" y="17"/>
                          <a:pt x="44" y="15"/>
                          <a:pt x="41" y="13"/>
                        </a:cubicBezTo>
                        <a:cubicBezTo>
                          <a:pt x="39" y="13"/>
                          <a:pt x="38" y="12"/>
                          <a:pt x="36" y="12"/>
                        </a:cubicBezTo>
                        <a:cubicBezTo>
                          <a:pt x="34" y="11"/>
                          <a:pt x="32" y="12"/>
                          <a:pt x="31" y="10"/>
                        </a:cubicBezTo>
                        <a:cubicBezTo>
                          <a:pt x="30" y="9"/>
                          <a:pt x="30" y="7"/>
                          <a:pt x="29" y="6"/>
                        </a:cubicBezTo>
                        <a:cubicBezTo>
                          <a:pt x="28" y="4"/>
                          <a:pt x="25" y="4"/>
                          <a:pt x="23" y="3"/>
                        </a:cubicBezTo>
                        <a:cubicBezTo>
                          <a:pt x="21" y="2"/>
                          <a:pt x="19" y="2"/>
                          <a:pt x="17" y="2"/>
                        </a:cubicBezTo>
                        <a:cubicBezTo>
                          <a:pt x="15" y="2"/>
                          <a:pt x="14" y="1"/>
                          <a:pt x="11" y="0"/>
                        </a:cubicBezTo>
                        <a:cubicBezTo>
                          <a:pt x="11" y="1"/>
                          <a:pt x="11" y="2"/>
                          <a:pt x="11" y="4"/>
                        </a:cubicBezTo>
                        <a:cubicBezTo>
                          <a:pt x="11" y="5"/>
                          <a:pt x="11" y="4"/>
                          <a:pt x="9" y="6"/>
                        </a:cubicBezTo>
                        <a:cubicBezTo>
                          <a:pt x="8" y="7"/>
                          <a:pt x="7" y="7"/>
                          <a:pt x="5" y="8"/>
                        </a:cubicBezTo>
                        <a:cubicBezTo>
                          <a:pt x="3" y="10"/>
                          <a:pt x="6" y="12"/>
                          <a:pt x="5" y="14"/>
                        </a:cubicBezTo>
                        <a:cubicBezTo>
                          <a:pt x="4" y="16"/>
                          <a:pt x="1" y="16"/>
                          <a:pt x="1" y="17"/>
                        </a:cubicBezTo>
                        <a:cubicBezTo>
                          <a:pt x="1" y="19"/>
                          <a:pt x="2" y="20"/>
                          <a:pt x="3" y="21"/>
                        </a:cubicBezTo>
                        <a:cubicBezTo>
                          <a:pt x="3" y="23"/>
                          <a:pt x="3" y="25"/>
                          <a:pt x="3" y="26"/>
                        </a:cubicBezTo>
                        <a:cubicBezTo>
                          <a:pt x="3" y="28"/>
                          <a:pt x="4" y="29"/>
                          <a:pt x="3" y="31"/>
                        </a:cubicBezTo>
                        <a:cubicBezTo>
                          <a:pt x="3" y="32"/>
                          <a:pt x="3" y="33"/>
                          <a:pt x="3" y="34"/>
                        </a:cubicBezTo>
                        <a:cubicBezTo>
                          <a:pt x="3" y="35"/>
                          <a:pt x="4" y="36"/>
                          <a:pt x="3" y="37"/>
                        </a:cubicBezTo>
                        <a:cubicBezTo>
                          <a:pt x="3" y="38"/>
                          <a:pt x="0" y="38"/>
                          <a:pt x="1" y="40"/>
                        </a:cubicBezTo>
                        <a:cubicBezTo>
                          <a:pt x="3" y="42"/>
                          <a:pt x="4" y="43"/>
                          <a:pt x="4" y="46"/>
                        </a:cubicBezTo>
                        <a:cubicBezTo>
                          <a:pt x="4" y="48"/>
                          <a:pt x="6" y="47"/>
                          <a:pt x="7" y="48"/>
                        </a:cubicBezTo>
                        <a:cubicBezTo>
                          <a:pt x="9" y="48"/>
                          <a:pt x="10" y="48"/>
                          <a:pt x="11" y="49"/>
                        </a:cubicBezTo>
                        <a:cubicBezTo>
                          <a:pt x="12" y="50"/>
                          <a:pt x="13" y="52"/>
                          <a:pt x="14" y="53"/>
                        </a:cubicBezTo>
                        <a:cubicBezTo>
                          <a:pt x="16" y="54"/>
                          <a:pt x="19" y="53"/>
                          <a:pt x="21" y="55"/>
                        </a:cubicBezTo>
                        <a:cubicBezTo>
                          <a:pt x="22" y="56"/>
                          <a:pt x="20" y="54"/>
                          <a:pt x="21" y="55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7" name="Freeform 773">
                    <a:extLst>
                      <a:ext uri="{FF2B5EF4-FFF2-40B4-BE49-F238E27FC236}">
                        <a16:creationId xmlns:a16="http://schemas.microsoft.com/office/drawing/2014/main" id="{37CDD1FF-ED47-4CB3-9AE9-1A4F04A89F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56613" y="3857128"/>
                    <a:ext cx="195911" cy="159278"/>
                  </a:xfrm>
                  <a:custGeom>
                    <a:avLst/>
                    <a:gdLst>
                      <a:gd name="T0" fmla="*/ 19 w 42"/>
                      <a:gd name="T1" fmla="*/ 34 h 34"/>
                      <a:gd name="T2" fmla="*/ 20 w 42"/>
                      <a:gd name="T3" fmla="*/ 25 h 34"/>
                      <a:gd name="T4" fmla="*/ 24 w 42"/>
                      <a:gd name="T5" fmla="*/ 22 h 34"/>
                      <a:gd name="T6" fmla="*/ 25 w 42"/>
                      <a:gd name="T7" fmla="*/ 20 h 34"/>
                      <a:gd name="T8" fmla="*/ 25 w 42"/>
                      <a:gd name="T9" fmla="*/ 9 h 34"/>
                      <a:gd name="T10" fmla="*/ 32 w 42"/>
                      <a:gd name="T11" fmla="*/ 9 h 34"/>
                      <a:gd name="T12" fmla="*/ 41 w 42"/>
                      <a:gd name="T13" fmla="*/ 9 h 34"/>
                      <a:gd name="T14" fmla="*/ 42 w 42"/>
                      <a:gd name="T15" fmla="*/ 2 h 34"/>
                      <a:gd name="T16" fmla="*/ 40 w 42"/>
                      <a:gd name="T17" fmla="*/ 0 h 34"/>
                      <a:gd name="T18" fmla="*/ 20 w 42"/>
                      <a:gd name="T19" fmla="*/ 0 h 34"/>
                      <a:gd name="T20" fmla="*/ 15 w 42"/>
                      <a:gd name="T21" fmla="*/ 6 h 34"/>
                      <a:gd name="T22" fmla="*/ 10 w 42"/>
                      <a:gd name="T23" fmla="*/ 17 h 34"/>
                      <a:gd name="T24" fmla="*/ 8 w 42"/>
                      <a:gd name="T25" fmla="*/ 18 h 34"/>
                      <a:gd name="T26" fmla="*/ 4 w 42"/>
                      <a:gd name="T27" fmla="*/ 25 h 34"/>
                      <a:gd name="T28" fmla="*/ 0 w 42"/>
                      <a:gd name="T29" fmla="*/ 34 h 34"/>
                      <a:gd name="T30" fmla="*/ 19 w 42"/>
                      <a:gd name="T31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2" h="34">
                        <a:moveTo>
                          <a:pt x="19" y="34"/>
                        </a:moveTo>
                        <a:cubicBezTo>
                          <a:pt x="19" y="31"/>
                          <a:pt x="18" y="26"/>
                          <a:pt x="20" y="25"/>
                        </a:cubicBezTo>
                        <a:cubicBezTo>
                          <a:pt x="21" y="24"/>
                          <a:pt x="23" y="23"/>
                          <a:pt x="24" y="22"/>
                        </a:cubicBezTo>
                        <a:cubicBezTo>
                          <a:pt x="25" y="22"/>
                          <a:pt x="25" y="20"/>
                          <a:pt x="25" y="20"/>
                        </a:cubicBezTo>
                        <a:cubicBezTo>
                          <a:pt x="25" y="16"/>
                          <a:pt x="25" y="13"/>
                          <a:pt x="25" y="9"/>
                        </a:cubicBezTo>
                        <a:cubicBezTo>
                          <a:pt x="25" y="9"/>
                          <a:pt x="31" y="9"/>
                          <a:pt x="32" y="9"/>
                        </a:cubicBezTo>
                        <a:cubicBezTo>
                          <a:pt x="35" y="9"/>
                          <a:pt x="38" y="9"/>
                          <a:pt x="41" y="9"/>
                        </a:cubicBezTo>
                        <a:cubicBezTo>
                          <a:pt x="42" y="9"/>
                          <a:pt x="42" y="3"/>
                          <a:pt x="42" y="2"/>
                        </a:cubicBezTo>
                        <a:cubicBezTo>
                          <a:pt x="42" y="0"/>
                          <a:pt x="42" y="0"/>
                          <a:pt x="40" y="0"/>
                        </a:cubicBezTo>
                        <a:cubicBezTo>
                          <a:pt x="33" y="0"/>
                          <a:pt x="27" y="0"/>
                          <a:pt x="20" y="0"/>
                        </a:cubicBezTo>
                        <a:cubicBezTo>
                          <a:pt x="18" y="2"/>
                          <a:pt x="17" y="4"/>
                          <a:pt x="15" y="6"/>
                        </a:cubicBezTo>
                        <a:cubicBezTo>
                          <a:pt x="11" y="9"/>
                          <a:pt x="11" y="12"/>
                          <a:pt x="10" y="17"/>
                        </a:cubicBezTo>
                        <a:cubicBezTo>
                          <a:pt x="10" y="17"/>
                          <a:pt x="9" y="18"/>
                          <a:pt x="8" y="18"/>
                        </a:cubicBezTo>
                        <a:cubicBezTo>
                          <a:pt x="6" y="20"/>
                          <a:pt x="5" y="22"/>
                          <a:pt x="4" y="25"/>
                        </a:cubicBezTo>
                        <a:cubicBezTo>
                          <a:pt x="2" y="28"/>
                          <a:pt x="0" y="30"/>
                          <a:pt x="0" y="34"/>
                        </a:cubicBezTo>
                        <a:cubicBezTo>
                          <a:pt x="6" y="34"/>
                          <a:pt x="13" y="34"/>
                          <a:pt x="19" y="34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8" name="Freeform 774">
                    <a:extLst>
                      <a:ext uri="{FF2B5EF4-FFF2-40B4-BE49-F238E27FC236}">
                        <a16:creationId xmlns:a16="http://schemas.microsoft.com/office/drawing/2014/main" id="{6B2CE428-52E6-44BC-8D84-68B37E17EB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50586" y="3632546"/>
                    <a:ext cx="280328" cy="224582"/>
                  </a:xfrm>
                  <a:custGeom>
                    <a:avLst/>
                    <a:gdLst>
                      <a:gd name="T0" fmla="*/ 22 w 60"/>
                      <a:gd name="T1" fmla="*/ 48 h 48"/>
                      <a:gd name="T2" fmla="*/ 23 w 60"/>
                      <a:gd name="T3" fmla="*/ 41 h 48"/>
                      <a:gd name="T4" fmla="*/ 29 w 60"/>
                      <a:gd name="T5" fmla="*/ 37 h 48"/>
                      <a:gd name="T6" fmla="*/ 33 w 60"/>
                      <a:gd name="T7" fmla="*/ 37 h 48"/>
                      <a:gd name="T8" fmla="*/ 38 w 60"/>
                      <a:gd name="T9" fmla="*/ 35 h 48"/>
                      <a:gd name="T10" fmla="*/ 40 w 60"/>
                      <a:gd name="T11" fmla="*/ 32 h 48"/>
                      <a:gd name="T12" fmla="*/ 45 w 60"/>
                      <a:gd name="T13" fmla="*/ 31 h 48"/>
                      <a:gd name="T14" fmla="*/ 46 w 60"/>
                      <a:gd name="T15" fmla="*/ 28 h 48"/>
                      <a:gd name="T16" fmla="*/ 50 w 60"/>
                      <a:gd name="T17" fmla="*/ 25 h 48"/>
                      <a:gd name="T18" fmla="*/ 53 w 60"/>
                      <a:gd name="T19" fmla="*/ 23 h 48"/>
                      <a:gd name="T20" fmla="*/ 58 w 60"/>
                      <a:gd name="T21" fmla="*/ 24 h 48"/>
                      <a:gd name="T22" fmla="*/ 56 w 60"/>
                      <a:gd name="T23" fmla="*/ 16 h 48"/>
                      <a:gd name="T24" fmla="*/ 56 w 60"/>
                      <a:gd name="T25" fmla="*/ 10 h 48"/>
                      <a:gd name="T26" fmla="*/ 55 w 60"/>
                      <a:gd name="T27" fmla="*/ 7 h 48"/>
                      <a:gd name="T28" fmla="*/ 51 w 60"/>
                      <a:gd name="T29" fmla="*/ 6 h 48"/>
                      <a:gd name="T30" fmla="*/ 47 w 60"/>
                      <a:gd name="T31" fmla="*/ 6 h 48"/>
                      <a:gd name="T32" fmla="*/ 42 w 60"/>
                      <a:gd name="T33" fmla="*/ 6 h 48"/>
                      <a:gd name="T34" fmla="*/ 35 w 60"/>
                      <a:gd name="T35" fmla="*/ 4 h 48"/>
                      <a:gd name="T36" fmla="*/ 30 w 60"/>
                      <a:gd name="T37" fmla="*/ 13 h 48"/>
                      <a:gd name="T38" fmla="*/ 20 w 60"/>
                      <a:gd name="T39" fmla="*/ 19 h 48"/>
                      <a:gd name="T40" fmla="*/ 16 w 60"/>
                      <a:gd name="T41" fmla="*/ 27 h 48"/>
                      <a:gd name="T42" fmla="*/ 16 w 60"/>
                      <a:gd name="T43" fmla="*/ 35 h 48"/>
                      <a:gd name="T44" fmla="*/ 14 w 60"/>
                      <a:gd name="T45" fmla="*/ 39 h 48"/>
                      <a:gd name="T46" fmla="*/ 9 w 60"/>
                      <a:gd name="T47" fmla="*/ 42 h 48"/>
                      <a:gd name="T48" fmla="*/ 5 w 60"/>
                      <a:gd name="T49" fmla="*/ 45 h 48"/>
                      <a:gd name="T50" fmla="*/ 0 w 60"/>
                      <a:gd name="T51" fmla="*/ 48 h 48"/>
                      <a:gd name="T52" fmla="*/ 22 w 60"/>
                      <a:gd name="T53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60" h="48">
                        <a:moveTo>
                          <a:pt x="22" y="48"/>
                        </a:moveTo>
                        <a:cubicBezTo>
                          <a:pt x="22" y="45"/>
                          <a:pt x="21" y="43"/>
                          <a:pt x="23" y="41"/>
                        </a:cubicBezTo>
                        <a:cubicBezTo>
                          <a:pt x="25" y="40"/>
                          <a:pt x="28" y="39"/>
                          <a:pt x="29" y="37"/>
                        </a:cubicBezTo>
                        <a:cubicBezTo>
                          <a:pt x="30" y="37"/>
                          <a:pt x="32" y="37"/>
                          <a:pt x="33" y="37"/>
                        </a:cubicBezTo>
                        <a:cubicBezTo>
                          <a:pt x="34" y="36"/>
                          <a:pt x="36" y="36"/>
                          <a:pt x="38" y="35"/>
                        </a:cubicBezTo>
                        <a:cubicBezTo>
                          <a:pt x="39" y="34"/>
                          <a:pt x="39" y="33"/>
                          <a:pt x="40" y="32"/>
                        </a:cubicBezTo>
                        <a:cubicBezTo>
                          <a:pt x="41" y="31"/>
                          <a:pt x="44" y="32"/>
                          <a:pt x="45" y="31"/>
                        </a:cubicBezTo>
                        <a:cubicBezTo>
                          <a:pt x="46" y="30"/>
                          <a:pt x="46" y="29"/>
                          <a:pt x="46" y="28"/>
                        </a:cubicBezTo>
                        <a:cubicBezTo>
                          <a:pt x="46" y="26"/>
                          <a:pt x="49" y="26"/>
                          <a:pt x="50" y="25"/>
                        </a:cubicBezTo>
                        <a:cubicBezTo>
                          <a:pt x="51" y="24"/>
                          <a:pt x="51" y="23"/>
                          <a:pt x="53" y="23"/>
                        </a:cubicBezTo>
                        <a:cubicBezTo>
                          <a:pt x="54" y="23"/>
                          <a:pt x="57" y="24"/>
                          <a:pt x="58" y="24"/>
                        </a:cubicBezTo>
                        <a:cubicBezTo>
                          <a:pt x="60" y="23"/>
                          <a:pt x="56" y="17"/>
                          <a:pt x="56" y="16"/>
                        </a:cubicBezTo>
                        <a:cubicBezTo>
                          <a:pt x="56" y="14"/>
                          <a:pt x="56" y="12"/>
                          <a:pt x="56" y="10"/>
                        </a:cubicBezTo>
                        <a:cubicBezTo>
                          <a:pt x="55" y="9"/>
                          <a:pt x="55" y="8"/>
                          <a:pt x="55" y="7"/>
                        </a:cubicBezTo>
                        <a:cubicBezTo>
                          <a:pt x="53" y="7"/>
                          <a:pt x="52" y="6"/>
                          <a:pt x="51" y="6"/>
                        </a:cubicBezTo>
                        <a:cubicBezTo>
                          <a:pt x="50" y="5"/>
                          <a:pt x="48" y="6"/>
                          <a:pt x="47" y="6"/>
                        </a:cubicBezTo>
                        <a:cubicBezTo>
                          <a:pt x="46" y="5"/>
                          <a:pt x="44" y="6"/>
                          <a:pt x="42" y="6"/>
                        </a:cubicBezTo>
                        <a:cubicBezTo>
                          <a:pt x="40" y="6"/>
                          <a:pt x="36" y="0"/>
                          <a:pt x="35" y="4"/>
                        </a:cubicBezTo>
                        <a:cubicBezTo>
                          <a:pt x="34" y="7"/>
                          <a:pt x="33" y="10"/>
                          <a:pt x="30" y="13"/>
                        </a:cubicBezTo>
                        <a:cubicBezTo>
                          <a:pt x="27" y="16"/>
                          <a:pt x="23" y="16"/>
                          <a:pt x="20" y="19"/>
                        </a:cubicBezTo>
                        <a:cubicBezTo>
                          <a:pt x="18" y="21"/>
                          <a:pt x="17" y="24"/>
                          <a:pt x="16" y="27"/>
                        </a:cubicBezTo>
                        <a:cubicBezTo>
                          <a:pt x="16" y="29"/>
                          <a:pt x="17" y="32"/>
                          <a:pt x="16" y="35"/>
                        </a:cubicBezTo>
                        <a:cubicBezTo>
                          <a:pt x="15" y="36"/>
                          <a:pt x="14" y="38"/>
                          <a:pt x="14" y="39"/>
                        </a:cubicBezTo>
                        <a:cubicBezTo>
                          <a:pt x="13" y="41"/>
                          <a:pt x="11" y="41"/>
                          <a:pt x="9" y="42"/>
                        </a:cubicBezTo>
                        <a:cubicBezTo>
                          <a:pt x="8" y="43"/>
                          <a:pt x="7" y="44"/>
                          <a:pt x="5" y="45"/>
                        </a:cubicBezTo>
                        <a:cubicBezTo>
                          <a:pt x="4" y="46"/>
                          <a:pt x="2" y="46"/>
                          <a:pt x="0" y="48"/>
                        </a:cubicBezTo>
                        <a:lnTo>
                          <a:pt x="22" y="48"/>
                        </a:ln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  <p:sp>
                <p:nvSpPr>
                  <p:cNvPr id="469" name="Freeform 775">
                    <a:extLst>
                      <a:ext uri="{FF2B5EF4-FFF2-40B4-BE49-F238E27FC236}">
                        <a16:creationId xmlns:a16="http://schemas.microsoft.com/office/drawing/2014/main" id="{2B3C14A6-A8F9-4AD9-A7ED-BB1CB80D35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49339" y="3610247"/>
                    <a:ext cx="484203" cy="461904"/>
                  </a:xfrm>
                  <a:custGeom>
                    <a:avLst/>
                    <a:gdLst>
                      <a:gd name="T0" fmla="*/ 35 w 104"/>
                      <a:gd name="T1" fmla="*/ 22 h 99"/>
                      <a:gd name="T2" fmla="*/ 36 w 104"/>
                      <a:gd name="T3" fmla="*/ 29 h 99"/>
                      <a:gd name="T4" fmla="*/ 31 w 104"/>
                      <a:gd name="T5" fmla="*/ 28 h 99"/>
                      <a:gd name="T6" fmla="*/ 29 w 104"/>
                      <a:gd name="T7" fmla="*/ 30 h 99"/>
                      <a:gd name="T8" fmla="*/ 26 w 104"/>
                      <a:gd name="T9" fmla="*/ 31 h 99"/>
                      <a:gd name="T10" fmla="*/ 24 w 104"/>
                      <a:gd name="T11" fmla="*/ 35 h 99"/>
                      <a:gd name="T12" fmla="*/ 20 w 104"/>
                      <a:gd name="T13" fmla="*/ 37 h 99"/>
                      <a:gd name="T14" fmla="*/ 17 w 104"/>
                      <a:gd name="T15" fmla="*/ 40 h 99"/>
                      <a:gd name="T16" fmla="*/ 11 w 104"/>
                      <a:gd name="T17" fmla="*/ 42 h 99"/>
                      <a:gd name="T18" fmla="*/ 8 w 104"/>
                      <a:gd name="T19" fmla="*/ 43 h 99"/>
                      <a:gd name="T20" fmla="*/ 4 w 104"/>
                      <a:gd name="T21" fmla="*/ 45 h 99"/>
                      <a:gd name="T22" fmla="*/ 1 w 104"/>
                      <a:gd name="T23" fmla="*/ 52 h 99"/>
                      <a:gd name="T24" fmla="*/ 2 w 104"/>
                      <a:gd name="T25" fmla="*/ 56 h 99"/>
                      <a:gd name="T26" fmla="*/ 6 w 104"/>
                      <a:gd name="T27" fmla="*/ 59 h 99"/>
                      <a:gd name="T28" fmla="*/ 37 w 104"/>
                      <a:gd name="T29" fmla="*/ 79 h 99"/>
                      <a:gd name="T30" fmla="*/ 48 w 104"/>
                      <a:gd name="T31" fmla="*/ 86 h 99"/>
                      <a:gd name="T32" fmla="*/ 49 w 104"/>
                      <a:gd name="T33" fmla="*/ 87 h 99"/>
                      <a:gd name="T34" fmla="*/ 58 w 104"/>
                      <a:gd name="T35" fmla="*/ 93 h 99"/>
                      <a:gd name="T36" fmla="*/ 61 w 104"/>
                      <a:gd name="T37" fmla="*/ 99 h 99"/>
                      <a:gd name="T38" fmla="*/ 67 w 104"/>
                      <a:gd name="T39" fmla="*/ 97 h 99"/>
                      <a:gd name="T40" fmla="*/ 72 w 104"/>
                      <a:gd name="T41" fmla="*/ 96 h 99"/>
                      <a:gd name="T42" fmla="*/ 85 w 104"/>
                      <a:gd name="T43" fmla="*/ 87 h 99"/>
                      <a:gd name="T44" fmla="*/ 100 w 104"/>
                      <a:gd name="T45" fmla="*/ 77 h 99"/>
                      <a:gd name="T46" fmla="*/ 104 w 104"/>
                      <a:gd name="T47" fmla="*/ 75 h 99"/>
                      <a:gd name="T48" fmla="*/ 97 w 104"/>
                      <a:gd name="T49" fmla="*/ 69 h 99"/>
                      <a:gd name="T50" fmla="*/ 94 w 104"/>
                      <a:gd name="T51" fmla="*/ 69 h 99"/>
                      <a:gd name="T52" fmla="*/ 92 w 104"/>
                      <a:gd name="T53" fmla="*/ 63 h 99"/>
                      <a:gd name="T54" fmla="*/ 92 w 104"/>
                      <a:gd name="T55" fmla="*/ 60 h 99"/>
                      <a:gd name="T56" fmla="*/ 93 w 104"/>
                      <a:gd name="T57" fmla="*/ 55 h 99"/>
                      <a:gd name="T58" fmla="*/ 93 w 104"/>
                      <a:gd name="T59" fmla="*/ 50 h 99"/>
                      <a:gd name="T60" fmla="*/ 93 w 104"/>
                      <a:gd name="T61" fmla="*/ 46 h 99"/>
                      <a:gd name="T62" fmla="*/ 92 w 104"/>
                      <a:gd name="T63" fmla="*/ 42 h 99"/>
                      <a:gd name="T64" fmla="*/ 91 w 104"/>
                      <a:gd name="T65" fmla="*/ 37 h 99"/>
                      <a:gd name="T66" fmla="*/ 87 w 104"/>
                      <a:gd name="T67" fmla="*/ 27 h 99"/>
                      <a:gd name="T68" fmla="*/ 82 w 104"/>
                      <a:gd name="T69" fmla="*/ 20 h 99"/>
                      <a:gd name="T70" fmla="*/ 85 w 104"/>
                      <a:gd name="T71" fmla="*/ 13 h 99"/>
                      <a:gd name="T72" fmla="*/ 86 w 104"/>
                      <a:gd name="T73" fmla="*/ 2 h 99"/>
                      <a:gd name="T74" fmla="*/ 84 w 104"/>
                      <a:gd name="T75" fmla="*/ 1 h 99"/>
                      <a:gd name="T76" fmla="*/ 81 w 104"/>
                      <a:gd name="T77" fmla="*/ 0 h 99"/>
                      <a:gd name="T78" fmla="*/ 79 w 104"/>
                      <a:gd name="T79" fmla="*/ 1 h 99"/>
                      <a:gd name="T80" fmla="*/ 75 w 104"/>
                      <a:gd name="T81" fmla="*/ 0 h 99"/>
                      <a:gd name="T82" fmla="*/ 72 w 104"/>
                      <a:gd name="T83" fmla="*/ 2 h 99"/>
                      <a:gd name="T84" fmla="*/ 68 w 104"/>
                      <a:gd name="T85" fmla="*/ 1 h 99"/>
                      <a:gd name="T86" fmla="*/ 61 w 104"/>
                      <a:gd name="T87" fmla="*/ 2 h 99"/>
                      <a:gd name="T88" fmla="*/ 46 w 104"/>
                      <a:gd name="T89" fmla="*/ 5 h 99"/>
                      <a:gd name="T90" fmla="*/ 43 w 104"/>
                      <a:gd name="T91" fmla="*/ 7 h 99"/>
                      <a:gd name="T92" fmla="*/ 39 w 104"/>
                      <a:gd name="T93" fmla="*/ 8 h 99"/>
                      <a:gd name="T94" fmla="*/ 34 w 104"/>
                      <a:gd name="T95" fmla="*/ 12 h 99"/>
                      <a:gd name="T96" fmla="*/ 35 w 104"/>
                      <a:gd name="T97" fmla="*/ 22 h 99"/>
                      <a:gd name="T98" fmla="*/ 35 w 104"/>
                      <a:gd name="T99" fmla="*/ 22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04" h="99">
                        <a:moveTo>
                          <a:pt x="35" y="22"/>
                        </a:moveTo>
                        <a:cubicBezTo>
                          <a:pt x="36" y="23"/>
                          <a:pt x="40" y="29"/>
                          <a:pt x="36" y="29"/>
                        </a:cubicBezTo>
                        <a:cubicBezTo>
                          <a:pt x="35" y="28"/>
                          <a:pt x="32" y="27"/>
                          <a:pt x="31" y="28"/>
                        </a:cubicBezTo>
                        <a:cubicBezTo>
                          <a:pt x="30" y="29"/>
                          <a:pt x="30" y="29"/>
                          <a:pt x="29" y="30"/>
                        </a:cubicBezTo>
                        <a:cubicBezTo>
                          <a:pt x="28" y="31"/>
                          <a:pt x="27" y="31"/>
                          <a:pt x="26" y="31"/>
                        </a:cubicBezTo>
                        <a:cubicBezTo>
                          <a:pt x="24" y="32"/>
                          <a:pt x="25" y="34"/>
                          <a:pt x="24" y="35"/>
                        </a:cubicBezTo>
                        <a:cubicBezTo>
                          <a:pt x="24" y="37"/>
                          <a:pt x="21" y="36"/>
                          <a:pt x="20" y="37"/>
                        </a:cubicBezTo>
                        <a:cubicBezTo>
                          <a:pt x="18" y="37"/>
                          <a:pt x="18" y="39"/>
                          <a:pt x="17" y="40"/>
                        </a:cubicBezTo>
                        <a:cubicBezTo>
                          <a:pt x="15" y="42"/>
                          <a:pt x="13" y="41"/>
                          <a:pt x="11" y="42"/>
                        </a:cubicBezTo>
                        <a:cubicBezTo>
                          <a:pt x="10" y="42"/>
                          <a:pt x="9" y="42"/>
                          <a:pt x="8" y="43"/>
                        </a:cubicBezTo>
                        <a:cubicBezTo>
                          <a:pt x="7" y="43"/>
                          <a:pt x="5" y="44"/>
                          <a:pt x="4" y="45"/>
                        </a:cubicBezTo>
                        <a:cubicBezTo>
                          <a:pt x="0" y="47"/>
                          <a:pt x="1" y="48"/>
                          <a:pt x="1" y="52"/>
                        </a:cubicBezTo>
                        <a:cubicBezTo>
                          <a:pt x="1" y="55"/>
                          <a:pt x="0" y="55"/>
                          <a:pt x="2" y="56"/>
                        </a:cubicBezTo>
                        <a:cubicBezTo>
                          <a:pt x="3" y="57"/>
                          <a:pt x="5" y="58"/>
                          <a:pt x="6" y="59"/>
                        </a:cubicBezTo>
                        <a:cubicBezTo>
                          <a:pt x="16" y="66"/>
                          <a:pt x="26" y="72"/>
                          <a:pt x="37" y="79"/>
                        </a:cubicBezTo>
                        <a:cubicBezTo>
                          <a:pt x="40" y="81"/>
                          <a:pt x="44" y="84"/>
                          <a:pt x="48" y="86"/>
                        </a:cubicBezTo>
                        <a:cubicBezTo>
                          <a:pt x="48" y="87"/>
                          <a:pt x="49" y="87"/>
                          <a:pt x="49" y="87"/>
                        </a:cubicBezTo>
                        <a:cubicBezTo>
                          <a:pt x="52" y="92"/>
                          <a:pt x="54" y="92"/>
                          <a:pt x="58" y="93"/>
                        </a:cubicBezTo>
                        <a:cubicBezTo>
                          <a:pt x="61" y="94"/>
                          <a:pt x="58" y="98"/>
                          <a:pt x="61" y="99"/>
                        </a:cubicBezTo>
                        <a:cubicBezTo>
                          <a:pt x="62" y="99"/>
                          <a:pt x="65" y="98"/>
                          <a:pt x="67" y="97"/>
                        </a:cubicBezTo>
                        <a:cubicBezTo>
                          <a:pt x="68" y="97"/>
                          <a:pt x="71" y="97"/>
                          <a:pt x="72" y="96"/>
                        </a:cubicBezTo>
                        <a:cubicBezTo>
                          <a:pt x="76" y="93"/>
                          <a:pt x="80" y="90"/>
                          <a:pt x="85" y="87"/>
                        </a:cubicBezTo>
                        <a:cubicBezTo>
                          <a:pt x="90" y="84"/>
                          <a:pt x="95" y="80"/>
                          <a:pt x="100" y="77"/>
                        </a:cubicBezTo>
                        <a:cubicBezTo>
                          <a:pt x="101" y="77"/>
                          <a:pt x="102" y="76"/>
                          <a:pt x="104" y="75"/>
                        </a:cubicBezTo>
                        <a:cubicBezTo>
                          <a:pt x="102" y="71"/>
                          <a:pt x="101" y="70"/>
                          <a:pt x="97" y="69"/>
                        </a:cubicBezTo>
                        <a:cubicBezTo>
                          <a:pt x="96" y="69"/>
                          <a:pt x="94" y="69"/>
                          <a:pt x="94" y="69"/>
                        </a:cubicBezTo>
                        <a:cubicBezTo>
                          <a:pt x="94" y="66"/>
                          <a:pt x="94" y="65"/>
                          <a:pt x="92" y="63"/>
                        </a:cubicBezTo>
                        <a:cubicBezTo>
                          <a:pt x="91" y="61"/>
                          <a:pt x="91" y="61"/>
                          <a:pt x="92" y="60"/>
                        </a:cubicBezTo>
                        <a:cubicBezTo>
                          <a:pt x="94" y="58"/>
                          <a:pt x="93" y="57"/>
                          <a:pt x="93" y="55"/>
                        </a:cubicBezTo>
                        <a:cubicBezTo>
                          <a:pt x="93" y="53"/>
                          <a:pt x="94" y="52"/>
                          <a:pt x="93" y="50"/>
                        </a:cubicBezTo>
                        <a:cubicBezTo>
                          <a:pt x="93" y="49"/>
                          <a:pt x="93" y="48"/>
                          <a:pt x="93" y="46"/>
                        </a:cubicBezTo>
                        <a:cubicBezTo>
                          <a:pt x="93" y="45"/>
                          <a:pt x="93" y="43"/>
                          <a:pt x="92" y="42"/>
                        </a:cubicBezTo>
                        <a:cubicBezTo>
                          <a:pt x="91" y="41"/>
                          <a:pt x="91" y="39"/>
                          <a:pt x="91" y="37"/>
                        </a:cubicBezTo>
                        <a:cubicBezTo>
                          <a:pt x="91" y="34"/>
                          <a:pt x="90" y="30"/>
                          <a:pt x="87" y="27"/>
                        </a:cubicBezTo>
                        <a:cubicBezTo>
                          <a:pt x="85" y="25"/>
                          <a:pt x="83" y="23"/>
                          <a:pt x="82" y="20"/>
                        </a:cubicBezTo>
                        <a:cubicBezTo>
                          <a:pt x="80" y="16"/>
                          <a:pt x="84" y="17"/>
                          <a:pt x="85" y="13"/>
                        </a:cubicBezTo>
                        <a:cubicBezTo>
                          <a:pt x="85" y="9"/>
                          <a:pt x="85" y="6"/>
                          <a:pt x="86" y="2"/>
                        </a:cubicBezTo>
                        <a:cubicBezTo>
                          <a:pt x="85" y="2"/>
                          <a:pt x="85" y="1"/>
                          <a:pt x="84" y="1"/>
                        </a:cubicBezTo>
                        <a:cubicBezTo>
                          <a:pt x="82" y="2"/>
                          <a:pt x="82" y="0"/>
                          <a:pt x="81" y="0"/>
                        </a:cubicBezTo>
                        <a:cubicBezTo>
                          <a:pt x="80" y="0"/>
                          <a:pt x="80" y="1"/>
                          <a:pt x="79" y="1"/>
                        </a:cubicBezTo>
                        <a:cubicBezTo>
                          <a:pt x="77" y="1"/>
                          <a:pt x="77" y="0"/>
                          <a:pt x="75" y="0"/>
                        </a:cubicBezTo>
                        <a:cubicBezTo>
                          <a:pt x="74" y="1"/>
                          <a:pt x="73" y="1"/>
                          <a:pt x="72" y="2"/>
                        </a:cubicBezTo>
                        <a:cubicBezTo>
                          <a:pt x="70" y="3"/>
                          <a:pt x="70" y="2"/>
                          <a:pt x="68" y="1"/>
                        </a:cubicBezTo>
                        <a:cubicBezTo>
                          <a:pt x="66" y="1"/>
                          <a:pt x="63" y="1"/>
                          <a:pt x="61" y="2"/>
                        </a:cubicBezTo>
                        <a:cubicBezTo>
                          <a:pt x="56" y="3"/>
                          <a:pt x="51" y="3"/>
                          <a:pt x="46" y="5"/>
                        </a:cubicBezTo>
                        <a:cubicBezTo>
                          <a:pt x="45" y="6"/>
                          <a:pt x="44" y="7"/>
                          <a:pt x="43" y="7"/>
                        </a:cubicBezTo>
                        <a:cubicBezTo>
                          <a:pt x="42" y="8"/>
                          <a:pt x="40" y="8"/>
                          <a:pt x="39" y="8"/>
                        </a:cubicBezTo>
                        <a:cubicBezTo>
                          <a:pt x="37" y="9"/>
                          <a:pt x="37" y="12"/>
                          <a:pt x="34" y="12"/>
                        </a:cubicBezTo>
                        <a:cubicBezTo>
                          <a:pt x="35" y="15"/>
                          <a:pt x="35" y="18"/>
                          <a:pt x="35" y="22"/>
                        </a:cubicBezTo>
                        <a:cubicBezTo>
                          <a:pt x="36" y="23"/>
                          <a:pt x="35" y="20"/>
                          <a:pt x="35" y="22"/>
                        </a:cubicBezTo>
                        <a:close/>
                      </a:path>
                    </a:pathLst>
                  </a:custGeom>
                  <a:grpFill/>
                  <a:ln w="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0" tIns="0" rIns="0" bIns="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id-ID" sz="1350" dirty="0"/>
                  </a:p>
                </p:txBody>
              </p:sp>
            </p:grpSp>
            <p:sp>
              <p:nvSpPr>
                <p:cNvPr id="249" name="Freeform 102">
                  <a:extLst>
                    <a:ext uri="{FF2B5EF4-FFF2-40B4-BE49-F238E27FC236}">
                      <a16:creationId xmlns:a16="http://schemas.microsoft.com/office/drawing/2014/main" id="{BF4A98F2-9990-41C9-BB2B-99B71599E0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14528" y="2612362"/>
                  <a:ext cx="40540" cy="77218"/>
                </a:xfrm>
                <a:custGeom>
                  <a:avLst/>
                  <a:gdLst/>
                  <a:ahLst/>
                  <a:cxnLst>
                    <a:cxn ang="0">
                      <a:pos x="25" y="30"/>
                    </a:cxn>
                    <a:cxn ang="0">
                      <a:pos x="11" y="48"/>
                    </a:cxn>
                    <a:cxn ang="0">
                      <a:pos x="0" y="35"/>
                    </a:cxn>
                    <a:cxn ang="0">
                      <a:pos x="6" y="0"/>
                    </a:cxn>
                    <a:cxn ang="0">
                      <a:pos x="25" y="30"/>
                    </a:cxn>
                  </a:cxnLst>
                  <a:rect l="0" t="0" r="r" b="b"/>
                  <a:pathLst>
                    <a:path w="25" h="48">
                      <a:moveTo>
                        <a:pt x="25" y="30"/>
                      </a:moveTo>
                      <a:cubicBezTo>
                        <a:pt x="25" y="37"/>
                        <a:pt x="20" y="48"/>
                        <a:pt x="11" y="48"/>
                      </a:cubicBezTo>
                      <a:cubicBezTo>
                        <a:pt x="5" y="48"/>
                        <a:pt x="0" y="41"/>
                        <a:pt x="0" y="35"/>
                      </a:cubicBezTo>
                      <a:cubicBezTo>
                        <a:pt x="0" y="22"/>
                        <a:pt x="6" y="13"/>
                        <a:pt x="6" y="0"/>
                      </a:cubicBezTo>
                      <a:cubicBezTo>
                        <a:pt x="13" y="10"/>
                        <a:pt x="25" y="15"/>
                        <a:pt x="25" y="3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0" tIns="0" rIns="0" bIns="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284F271B-7B32-4F22-9FB3-7A86DC59C3A5}"/>
                  </a:ext>
                </a:extLst>
              </p:cNvPr>
              <p:cNvGrpSpPr/>
              <p:nvPr/>
            </p:nvGrpSpPr>
            <p:grpSpPr>
              <a:xfrm>
                <a:off x="2450648" y="2197052"/>
                <a:ext cx="86870" cy="117758"/>
                <a:chOff x="2781952" y="2059930"/>
                <a:chExt cx="86870" cy="117758"/>
              </a:xfrm>
              <a:grpFill/>
            </p:grpSpPr>
            <p:sp>
              <p:nvSpPr>
                <p:cNvPr id="246" name="Freeform 47">
                  <a:extLst>
                    <a:ext uri="{FF2B5EF4-FFF2-40B4-BE49-F238E27FC236}">
                      <a16:creationId xmlns:a16="http://schemas.microsoft.com/office/drawing/2014/main" id="{8C2CD0AD-AC77-4FB9-961C-27939E04FC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1952" y="2059930"/>
                  <a:ext cx="5792" cy="7722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1" y="0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2" y="4"/>
                        <a:pt x="0" y="1"/>
                        <a:pt x="1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0" tIns="0" rIns="0" bIns="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7" name="Freeform 48">
                  <a:extLst>
                    <a:ext uri="{FF2B5EF4-FFF2-40B4-BE49-F238E27FC236}">
                      <a16:creationId xmlns:a16="http://schemas.microsoft.com/office/drawing/2014/main" id="{DB54AC10-950D-4FDA-93E1-ABF9F0E7E5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5308" y="2168035"/>
                  <a:ext cx="13514" cy="9653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7"/>
                    </a:cxn>
                    <a:cxn ang="0">
                      <a:pos x="2" y="7"/>
                    </a:cxn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9" h="7">
                      <a:moveTo>
                        <a:pt x="0" y="4"/>
                      </a:moveTo>
                      <a:cubicBezTo>
                        <a:pt x="0" y="5"/>
                        <a:pt x="0" y="6"/>
                        <a:pt x="0" y="7"/>
                      </a:cubicBezTo>
                      <a:cubicBezTo>
                        <a:pt x="0" y="7"/>
                        <a:pt x="1" y="7"/>
                        <a:pt x="2" y="7"/>
                      </a:cubicBezTo>
                      <a:cubicBezTo>
                        <a:pt x="4" y="7"/>
                        <a:pt x="7" y="6"/>
                        <a:pt x="9" y="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7" y="3"/>
                        <a:pt x="4" y="5"/>
                        <a:pt x="0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95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0" tIns="0" rIns="0" bIns="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A7666363-4E09-48A1-8179-E4114EA024D3}"/>
                </a:ext>
              </a:extLst>
            </p:cNvPr>
            <p:cNvSpPr/>
            <p:nvPr/>
          </p:nvSpPr>
          <p:spPr>
            <a:xfrm>
              <a:off x="4764591" y="2067081"/>
              <a:ext cx="259277" cy="8066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000" b="1" cap="all" dirty="0">
                  <a:solidFill>
                    <a:srgbClr val="005A9E"/>
                  </a:solidFill>
                </a:rPr>
                <a:t>LATVIA</a:t>
              </a:r>
            </a:p>
          </p:txBody>
        </p:sp>
      </p:grpSp>
      <p:sp>
        <p:nvSpPr>
          <p:cNvPr id="239" name="Oval 238">
            <a:extLst>
              <a:ext uri="{FF2B5EF4-FFF2-40B4-BE49-F238E27FC236}">
                <a16:creationId xmlns:a16="http://schemas.microsoft.com/office/drawing/2014/main" id="{37E8B541-D78D-456B-BF10-2EBDCA32BE95}"/>
              </a:ext>
            </a:extLst>
          </p:cNvPr>
          <p:cNvSpPr/>
          <p:nvPr/>
        </p:nvSpPr>
        <p:spPr>
          <a:xfrm>
            <a:off x="6087122" y="1686166"/>
            <a:ext cx="310920" cy="282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8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719145" y="1761078"/>
            <a:ext cx="7196550" cy="4219310"/>
            <a:chOff x="3921296" y="1845159"/>
            <a:chExt cx="7910316" cy="442461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1296" y="1845159"/>
              <a:ext cx="7910316" cy="4424613"/>
            </a:xfrm>
            <a:prstGeom prst="rect">
              <a:avLst/>
            </a:prstGeom>
          </p:spPr>
        </p:pic>
        <p:sp>
          <p:nvSpPr>
            <p:cNvPr id="10" name="Text Placeholder 22">
              <a:extLst>
                <a:ext uri="{FF2B5EF4-FFF2-40B4-BE49-F238E27FC236}">
                  <a16:creationId xmlns:a16="http://schemas.microsoft.com/office/drawing/2014/main" id="{AF912673-BADA-4634-9342-8B6DE186713C}"/>
                </a:ext>
              </a:extLst>
            </p:cNvPr>
            <p:cNvSpPr txBox="1">
              <a:spLocks/>
            </p:cNvSpPr>
            <p:nvPr/>
          </p:nvSpPr>
          <p:spPr>
            <a:xfrm>
              <a:off x="9481615" y="5637819"/>
              <a:ext cx="1214069" cy="322406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DAUGAVPILS</a:t>
              </a:r>
              <a:endParaRPr lang="ar-IQ" sz="1400" b="1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9802188" y="4672675"/>
              <a:ext cx="661434" cy="661434"/>
              <a:chOff x="8634966" y="4381382"/>
              <a:chExt cx="833000" cy="833000"/>
            </a:xfrm>
          </p:grpSpPr>
          <p:sp>
            <p:nvSpPr>
              <p:cNvPr id="4" name="Teardrop 13">
                <a:extLst>
                  <a:ext uri="{FF2B5EF4-FFF2-40B4-BE49-F238E27FC236}">
                    <a16:creationId xmlns:a16="http://schemas.microsoft.com/office/drawing/2014/main" id="{F5178B9A-D669-44F9-ACD2-4F4B5AC733BA}"/>
                  </a:ext>
                </a:extLst>
              </p:cNvPr>
              <p:cNvSpPr/>
              <p:nvPr/>
            </p:nvSpPr>
            <p:spPr>
              <a:xfrm rot="8100000">
                <a:off x="8634966" y="4381382"/>
                <a:ext cx="833000" cy="833000"/>
              </a:xfrm>
              <a:prstGeom prst="teardrop">
                <a:avLst>
                  <a:gd name="adj" fmla="val 127566"/>
                </a:avLst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8851442" y="4588331"/>
                <a:ext cx="400050" cy="4191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F912673-BADA-4634-9342-8B6DE186713C}"/>
              </a:ext>
            </a:extLst>
          </p:cNvPr>
          <p:cNvSpPr txBox="1">
            <a:spLocks/>
          </p:cNvSpPr>
          <p:nvPr/>
        </p:nvSpPr>
        <p:spPr>
          <a:xfrm>
            <a:off x="508001" y="1115596"/>
            <a:ext cx="4211144" cy="56682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800" b="1" dirty="0">
                <a:solidFill>
                  <a:schemeClr val="accent5">
                    <a:lumMod val="75000"/>
                  </a:schemeClr>
                </a:solidFill>
              </a:rPr>
              <a:t>ANNO 1275</a:t>
            </a:r>
          </a:p>
          <a:p>
            <a:pPr marL="0" indent="0">
              <a:buNone/>
            </a:pPr>
            <a:endParaRPr lang="lv-LV" sz="18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lv-LV" sz="18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Total area  - </a:t>
            </a:r>
            <a:r>
              <a:rPr lang="lv-LV" sz="2400" b="1" dirty="0">
                <a:solidFill>
                  <a:schemeClr val="accent5">
                    <a:lumMod val="75000"/>
                  </a:schemeClr>
                </a:solidFill>
              </a:rPr>
              <a:t>72.48</a:t>
            </a: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 km</a:t>
            </a:r>
            <a:r>
              <a:rPr lang="lv-LV" sz="2400" baseline="30000" dirty="0">
                <a:solidFill>
                  <a:schemeClr val="accent5">
                    <a:lumMod val="75000"/>
                  </a:schemeClr>
                </a:solidFill>
              </a:rPr>
              <a:t>2</a:t>
            </a:r>
          </a:p>
          <a:p>
            <a:pPr marL="0" indent="0">
              <a:buNone/>
            </a:pP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223 km to Riga</a:t>
            </a:r>
          </a:p>
          <a:p>
            <a:pPr marL="0" indent="0">
              <a:buNone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25 km to Lithuania</a:t>
            </a:r>
          </a:p>
          <a:p>
            <a:pPr marL="0" indent="0">
              <a:buNone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35 km to Belarus</a:t>
            </a:r>
          </a:p>
          <a:p>
            <a:pPr marL="0" indent="0">
              <a:buNone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120 km to Russia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The most Eastern location of EU</a:t>
            </a:r>
            <a:endParaRPr lang="ar-IQ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itle 21">
            <a:extLst>
              <a:ext uri="{FF2B5EF4-FFF2-40B4-BE49-F238E27FC236}">
                <a16:creationId xmlns:a16="http://schemas.microsoft.com/office/drawing/2014/main" id="{5C3DD8A1-713E-4F6A-AE3F-7129715CA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455085"/>
            <a:ext cx="3860790" cy="660511"/>
          </a:xfrm>
        </p:spPr>
        <p:txBody>
          <a:bodyPr>
            <a:normAutofit/>
          </a:bodyPr>
          <a:lstStyle/>
          <a:p>
            <a:r>
              <a:rPr lang="lv-LV" sz="3600" b="1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DAUGAVPILS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444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6"/>
          <p:cNvSpPr/>
          <p:nvPr/>
        </p:nvSpPr>
        <p:spPr>
          <a:xfrm>
            <a:off x="6996287" y="1998365"/>
            <a:ext cx="679107" cy="6755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6" y="0"/>
                </a:moveTo>
                <a:cubicBezTo>
                  <a:pt x="10838" y="0"/>
                  <a:pt x="10819" y="1"/>
                  <a:pt x="10800" y="2"/>
                </a:cubicBezTo>
                <a:cubicBezTo>
                  <a:pt x="10781" y="1"/>
                  <a:pt x="10762" y="0"/>
                  <a:pt x="10744" y="0"/>
                </a:cubicBezTo>
                <a:cubicBezTo>
                  <a:pt x="4810" y="0"/>
                  <a:pt x="0" y="4835"/>
                  <a:pt x="0" y="10800"/>
                </a:cubicBezTo>
                <a:cubicBezTo>
                  <a:pt x="0" y="16765"/>
                  <a:pt x="4810" y="21600"/>
                  <a:pt x="10744" y="21600"/>
                </a:cubicBezTo>
                <a:cubicBezTo>
                  <a:pt x="10762" y="21600"/>
                  <a:pt x="10781" y="21599"/>
                  <a:pt x="10800" y="21598"/>
                </a:cubicBezTo>
                <a:cubicBezTo>
                  <a:pt x="10819" y="21599"/>
                  <a:pt x="10838" y="21600"/>
                  <a:pt x="10856" y="21600"/>
                </a:cubicBezTo>
                <a:cubicBezTo>
                  <a:pt x="16789" y="21600"/>
                  <a:pt x="21600" y="16765"/>
                  <a:pt x="21600" y="10800"/>
                </a:cubicBezTo>
                <a:cubicBezTo>
                  <a:pt x="21600" y="4835"/>
                  <a:pt x="16789" y="0"/>
                  <a:pt x="1085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Freeform: Shape 7"/>
          <p:cNvSpPr/>
          <p:nvPr/>
        </p:nvSpPr>
        <p:spPr>
          <a:xfrm>
            <a:off x="6423284" y="2788413"/>
            <a:ext cx="782808" cy="591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" y="21600"/>
                </a:moveTo>
                <a:cubicBezTo>
                  <a:pt x="425" y="21600"/>
                  <a:pt x="213" y="21596"/>
                  <a:pt x="0" y="21588"/>
                </a:cubicBezTo>
                <a:lnTo>
                  <a:pt x="168" y="13486"/>
                </a:lnTo>
                <a:cubicBezTo>
                  <a:pt x="11153" y="13885"/>
                  <a:pt x="15974" y="139"/>
                  <a:pt x="16022" y="0"/>
                </a:cubicBezTo>
                <a:lnTo>
                  <a:pt x="21600" y="3340"/>
                </a:lnTo>
                <a:cubicBezTo>
                  <a:pt x="21534" y="3534"/>
                  <a:pt x="19936" y="8150"/>
                  <a:pt x="16542" y="12647"/>
                </a:cubicBezTo>
                <a:cubicBezTo>
                  <a:pt x="12114" y="18515"/>
                  <a:pt x="6626" y="21600"/>
                  <a:pt x="63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Freeform: Shape 8"/>
          <p:cNvSpPr/>
          <p:nvPr/>
        </p:nvSpPr>
        <p:spPr>
          <a:xfrm>
            <a:off x="7462213" y="2791307"/>
            <a:ext cx="782814" cy="591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63" y="21600"/>
                </a:moveTo>
                <a:cubicBezTo>
                  <a:pt x="14974" y="21600"/>
                  <a:pt x="9487" y="18518"/>
                  <a:pt x="5058" y="12653"/>
                </a:cubicBezTo>
                <a:cubicBezTo>
                  <a:pt x="1664" y="8159"/>
                  <a:pt x="66" y="3546"/>
                  <a:pt x="0" y="3352"/>
                </a:cubicBezTo>
                <a:lnTo>
                  <a:pt x="2789" y="1684"/>
                </a:lnTo>
                <a:lnTo>
                  <a:pt x="5573" y="0"/>
                </a:lnTo>
                <a:cubicBezTo>
                  <a:pt x="5586" y="36"/>
                  <a:pt x="6866" y="3653"/>
                  <a:pt x="9529" y="7112"/>
                </a:cubicBezTo>
                <a:cubicBezTo>
                  <a:pt x="12916" y="11509"/>
                  <a:pt x="16923" y="13655"/>
                  <a:pt x="21432" y="13491"/>
                </a:cubicBezTo>
                <a:lnTo>
                  <a:pt x="21600" y="21589"/>
                </a:lnTo>
                <a:cubicBezTo>
                  <a:pt x="21387" y="21596"/>
                  <a:pt x="21175" y="21600"/>
                  <a:pt x="20963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Freeform: Shape 9"/>
          <p:cNvSpPr/>
          <p:nvPr/>
        </p:nvSpPr>
        <p:spPr>
          <a:xfrm>
            <a:off x="4958945" y="1998365"/>
            <a:ext cx="679098" cy="6755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7" y="0"/>
                </a:moveTo>
                <a:cubicBezTo>
                  <a:pt x="10838" y="0"/>
                  <a:pt x="10819" y="1"/>
                  <a:pt x="10800" y="2"/>
                </a:cubicBezTo>
                <a:cubicBezTo>
                  <a:pt x="10781" y="1"/>
                  <a:pt x="10762" y="0"/>
                  <a:pt x="10743" y="0"/>
                </a:cubicBezTo>
                <a:cubicBezTo>
                  <a:pt x="4810" y="0"/>
                  <a:pt x="0" y="4835"/>
                  <a:pt x="0" y="10800"/>
                </a:cubicBezTo>
                <a:cubicBezTo>
                  <a:pt x="0" y="16765"/>
                  <a:pt x="4810" y="21600"/>
                  <a:pt x="10743" y="21600"/>
                </a:cubicBezTo>
                <a:cubicBezTo>
                  <a:pt x="10762" y="21600"/>
                  <a:pt x="10781" y="21599"/>
                  <a:pt x="10800" y="21598"/>
                </a:cubicBezTo>
                <a:cubicBezTo>
                  <a:pt x="10819" y="21599"/>
                  <a:pt x="10838" y="21600"/>
                  <a:pt x="10857" y="21600"/>
                </a:cubicBezTo>
                <a:cubicBezTo>
                  <a:pt x="16790" y="21600"/>
                  <a:pt x="21600" y="16765"/>
                  <a:pt x="21600" y="10800"/>
                </a:cubicBezTo>
                <a:cubicBezTo>
                  <a:pt x="21600" y="4835"/>
                  <a:pt x="16790" y="0"/>
                  <a:pt x="1085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Freeform: Shape 10"/>
          <p:cNvSpPr/>
          <p:nvPr/>
        </p:nvSpPr>
        <p:spPr>
          <a:xfrm>
            <a:off x="4388837" y="2788413"/>
            <a:ext cx="782817" cy="591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" y="21600"/>
                </a:moveTo>
                <a:cubicBezTo>
                  <a:pt x="425" y="21600"/>
                  <a:pt x="213" y="21596"/>
                  <a:pt x="0" y="21588"/>
                </a:cubicBezTo>
                <a:lnTo>
                  <a:pt x="168" y="13486"/>
                </a:lnTo>
                <a:cubicBezTo>
                  <a:pt x="11154" y="13885"/>
                  <a:pt x="15974" y="139"/>
                  <a:pt x="16022" y="0"/>
                </a:cubicBezTo>
                <a:lnTo>
                  <a:pt x="21600" y="3340"/>
                </a:lnTo>
                <a:cubicBezTo>
                  <a:pt x="21534" y="3534"/>
                  <a:pt x="19936" y="8150"/>
                  <a:pt x="16542" y="12647"/>
                </a:cubicBezTo>
                <a:cubicBezTo>
                  <a:pt x="12114" y="18515"/>
                  <a:pt x="6626" y="21600"/>
                  <a:pt x="63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" name="Freeform: Shape 11"/>
          <p:cNvSpPr/>
          <p:nvPr/>
        </p:nvSpPr>
        <p:spPr>
          <a:xfrm>
            <a:off x="5427765" y="2791307"/>
            <a:ext cx="782810" cy="593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37" y="21600"/>
                </a:moveTo>
                <a:cubicBezTo>
                  <a:pt x="15860" y="21600"/>
                  <a:pt x="13082" y="21258"/>
                  <a:pt x="10253" y="19438"/>
                </a:cubicBezTo>
                <a:cubicBezTo>
                  <a:pt x="6170" y="16810"/>
                  <a:pt x="2816" y="11540"/>
                  <a:pt x="0" y="3326"/>
                </a:cubicBezTo>
                <a:lnTo>
                  <a:pt x="5579" y="0"/>
                </a:lnTo>
                <a:cubicBezTo>
                  <a:pt x="10345" y="13898"/>
                  <a:pt x="14862" y="13708"/>
                  <a:pt x="20580" y="13466"/>
                </a:cubicBezTo>
                <a:cubicBezTo>
                  <a:pt x="20865" y="13454"/>
                  <a:pt x="21149" y="13442"/>
                  <a:pt x="21432" y="13432"/>
                </a:cubicBezTo>
                <a:lnTo>
                  <a:pt x="21600" y="21502"/>
                </a:lnTo>
                <a:cubicBezTo>
                  <a:pt x="21326" y="21512"/>
                  <a:pt x="21051" y="21523"/>
                  <a:pt x="20776" y="21535"/>
                </a:cubicBezTo>
                <a:cubicBezTo>
                  <a:pt x="20019" y="21567"/>
                  <a:pt x="19238" y="21600"/>
                  <a:pt x="1843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Freeform: Shape 12"/>
          <p:cNvSpPr/>
          <p:nvPr/>
        </p:nvSpPr>
        <p:spPr>
          <a:xfrm>
            <a:off x="3992366" y="1998365"/>
            <a:ext cx="679098" cy="6755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6" y="0"/>
                </a:moveTo>
                <a:cubicBezTo>
                  <a:pt x="10838" y="0"/>
                  <a:pt x="10819" y="1"/>
                  <a:pt x="10800" y="2"/>
                </a:cubicBezTo>
                <a:cubicBezTo>
                  <a:pt x="10781" y="1"/>
                  <a:pt x="10762" y="0"/>
                  <a:pt x="10743" y="0"/>
                </a:cubicBezTo>
                <a:cubicBezTo>
                  <a:pt x="4810" y="0"/>
                  <a:pt x="0" y="4835"/>
                  <a:pt x="0" y="10800"/>
                </a:cubicBezTo>
                <a:cubicBezTo>
                  <a:pt x="0" y="16765"/>
                  <a:pt x="4810" y="21600"/>
                  <a:pt x="10743" y="21600"/>
                </a:cubicBezTo>
                <a:cubicBezTo>
                  <a:pt x="10762" y="21600"/>
                  <a:pt x="10781" y="21599"/>
                  <a:pt x="10800" y="21598"/>
                </a:cubicBezTo>
                <a:cubicBezTo>
                  <a:pt x="10819" y="21599"/>
                  <a:pt x="10838" y="21600"/>
                  <a:pt x="10856" y="21600"/>
                </a:cubicBezTo>
                <a:cubicBezTo>
                  <a:pt x="16790" y="21600"/>
                  <a:pt x="21600" y="16765"/>
                  <a:pt x="21600" y="10800"/>
                </a:cubicBezTo>
                <a:cubicBezTo>
                  <a:pt x="21600" y="4835"/>
                  <a:pt x="16790" y="0"/>
                  <a:pt x="10856" y="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" name="Freeform: Shape 13"/>
          <p:cNvSpPr/>
          <p:nvPr/>
        </p:nvSpPr>
        <p:spPr>
          <a:xfrm>
            <a:off x="3998154" y="2788413"/>
            <a:ext cx="658442" cy="1015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" name="Freeform: Shape 14"/>
          <p:cNvSpPr/>
          <p:nvPr/>
        </p:nvSpPr>
        <p:spPr>
          <a:xfrm>
            <a:off x="3413576" y="2788413"/>
            <a:ext cx="782818" cy="591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" y="21600"/>
                </a:moveTo>
                <a:cubicBezTo>
                  <a:pt x="425" y="21600"/>
                  <a:pt x="213" y="21596"/>
                  <a:pt x="0" y="21588"/>
                </a:cubicBezTo>
                <a:lnTo>
                  <a:pt x="168" y="13486"/>
                </a:lnTo>
                <a:cubicBezTo>
                  <a:pt x="11154" y="13885"/>
                  <a:pt x="15974" y="139"/>
                  <a:pt x="16022" y="0"/>
                </a:cubicBezTo>
                <a:lnTo>
                  <a:pt x="21600" y="3339"/>
                </a:lnTo>
                <a:cubicBezTo>
                  <a:pt x="21534" y="3534"/>
                  <a:pt x="19936" y="8150"/>
                  <a:pt x="16542" y="12647"/>
                </a:cubicBezTo>
                <a:cubicBezTo>
                  <a:pt x="12114" y="18515"/>
                  <a:pt x="6626" y="21600"/>
                  <a:pt x="637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4" name="Freeform: Shape 15"/>
          <p:cNvSpPr/>
          <p:nvPr/>
        </p:nvSpPr>
        <p:spPr>
          <a:xfrm>
            <a:off x="4452504" y="2791307"/>
            <a:ext cx="782819" cy="5916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63" y="21600"/>
                </a:moveTo>
                <a:cubicBezTo>
                  <a:pt x="14974" y="21600"/>
                  <a:pt x="9487" y="18518"/>
                  <a:pt x="5058" y="12653"/>
                </a:cubicBezTo>
                <a:cubicBezTo>
                  <a:pt x="1664" y="8159"/>
                  <a:pt x="66" y="3546"/>
                  <a:pt x="0" y="3352"/>
                </a:cubicBezTo>
                <a:lnTo>
                  <a:pt x="2789" y="1683"/>
                </a:lnTo>
                <a:lnTo>
                  <a:pt x="5573" y="0"/>
                </a:lnTo>
                <a:cubicBezTo>
                  <a:pt x="5586" y="36"/>
                  <a:pt x="6865" y="3653"/>
                  <a:pt x="9529" y="7112"/>
                </a:cubicBezTo>
                <a:cubicBezTo>
                  <a:pt x="12916" y="11508"/>
                  <a:pt x="16920" y="13656"/>
                  <a:pt x="21432" y="13491"/>
                </a:cubicBezTo>
                <a:lnTo>
                  <a:pt x="21600" y="21589"/>
                </a:lnTo>
                <a:cubicBezTo>
                  <a:pt x="21387" y="21596"/>
                  <a:pt x="21174" y="21600"/>
                  <a:pt x="20963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5" name="Freeform: Shape 16"/>
          <p:cNvSpPr/>
          <p:nvPr/>
        </p:nvSpPr>
        <p:spPr>
          <a:xfrm>
            <a:off x="5942889" y="1998365"/>
            <a:ext cx="679107" cy="6755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6" y="0"/>
                </a:moveTo>
                <a:cubicBezTo>
                  <a:pt x="10838" y="0"/>
                  <a:pt x="10819" y="1"/>
                  <a:pt x="10800" y="2"/>
                </a:cubicBezTo>
                <a:cubicBezTo>
                  <a:pt x="10781" y="1"/>
                  <a:pt x="10762" y="0"/>
                  <a:pt x="10743" y="0"/>
                </a:cubicBezTo>
                <a:cubicBezTo>
                  <a:pt x="4810" y="0"/>
                  <a:pt x="0" y="4835"/>
                  <a:pt x="0" y="10800"/>
                </a:cubicBezTo>
                <a:cubicBezTo>
                  <a:pt x="0" y="16765"/>
                  <a:pt x="4810" y="21600"/>
                  <a:pt x="10743" y="21600"/>
                </a:cubicBezTo>
                <a:cubicBezTo>
                  <a:pt x="10762" y="21600"/>
                  <a:pt x="10781" y="21599"/>
                  <a:pt x="10800" y="21598"/>
                </a:cubicBezTo>
                <a:cubicBezTo>
                  <a:pt x="10819" y="21599"/>
                  <a:pt x="10838" y="21600"/>
                  <a:pt x="10856" y="21600"/>
                </a:cubicBezTo>
                <a:cubicBezTo>
                  <a:pt x="16790" y="21600"/>
                  <a:pt x="21600" y="16765"/>
                  <a:pt x="21600" y="10800"/>
                </a:cubicBezTo>
                <a:cubicBezTo>
                  <a:pt x="21600" y="4835"/>
                  <a:pt x="16790" y="0"/>
                  <a:pt x="10856" y="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6" name="Freeform: Shape 17"/>
          <p:cNvSpPr/>
          <p:nvPr/>
        </p:nvSpPr>
        <p:spPr>
          <a:xfrm>
            <a:off x="5954465" y="2788413"/>
            <a:ext cx="658431" cy="101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7" name="Freeform: Shape 18"/>
          <p:cNvSpPr/>
          <p:nvPr/>
        </p:nvSpPr>
        <p:spPr>
          <a:xfrm>
            <a:off x="5372781" y="2788413"/>
            <a:ext cx="782815" cy="591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" y="21600"/>
                </a:moveTo>
                <a:cubicBezTo>
                  <a:pt x="425" y="21600"/>
                  <a:pt x="213" y="21596"/>
                  <a:pt x="0" y="21588"/>
                </a:cubicBezTo>
                <a:lnTo>
                  <a:pt x="168" y="13486"/>
                </a:lnTo>
                <a:cubicBezTo>
                  <a:pt x="11154" y="13885"/>
                  <a:pt x="15974" y="139"/>
                  <a:pt x="16022" y="0"/>
                </a:cubicBezTo>
                <a:lnTo>
                  <a:pt x="21600" y="3340"/>
                </a:lnTo>
                <a:cubicBezTo>
                  <a:pt x="21533" y="3534"/>
                  <a:pt x="19936" y="8150"/>
                  <a:pt x="16542" y="12647"/>
                </a:cubicBezTo>
                <a:cubicBezTo>
                  <a:pt x="12113" y="18515"/>
                  <a:pt x="6626" y="21600"/>
                  <a:pt x="637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8" name="Freeform: Shape 19"/>
          <p:cNvSpPr/>
          <p:nvPr/>
        </p:nvSpPr>
        <p:spPr>
          <a:xfrm>
            <a:off x="6411709" y="2791307"/>
            <a:ext cx="782809" cy="591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63" y="21600"/>
                </a:moveTo>
                <a:cubicBezTo>
                  <a:pt x="14974" y="21600"/>
                  <a:pt x="9487" y="18518"/>
                  <a:pt x="5058" y="12653"/>
                </a:cubicBezTo>
                <a:cubicBezTo>
                  <a:pt x="1664" y="8159"/>
                  <a:pt x="66" y="3546"/>
                  <a:pt x="0" y="3352"/>
                </a:cubicBezTo>
                <a:lnTo>
                  <a:pt x="2789" y="1684"/>
                </a:lnTo>
                <a:lnTo>
                  <a:pt x="5573" y="0"/>
                </a:lnTo>
                <a:cubicBezTo>
                  <a:pt x="5586" y="36"/>
                  <a:pt x="6865" y="3653"/>
                  <a:pt x="9529" y="7112"/>
                </a:cubicBezTo>
                <a:cubicBezTo>
                  <a:pt x="12916" y="11509"/>
                  <a:pt x="16923" y="13655"/>
                  <a:pt x="21432" y="13491"/>
                </a:cubicBezTo>
                <a:lnTo>
                  <a:pt x="21600" y="21589"/>
                </a:lnTo>
                <a:cubicBezTo>
                  <a:pt x="21387" y="21596"/>
                  <a:pt x="21175" y="21600"/>
                  <a:pt x="20963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9" name="Freeform: Shape 20"/>
          <p:cNvSpPr/>
          <p:nvPr/>
        </p:nvSpPr>
        <p:spPr>
          <a:xfrm>
            <a:off x="4970521" y="2788413"/>
            <a:ext cx="658445" cy="101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0" name="Freeform: Shape 21"/>
          <p:cNvSpPr/>
          <p:nvPr/>
        </p:nvSpPr>
        <p:spPr>
          <a:xfrm>
            <a:off x="7007863" y="2788413"/>
            <a:ext cx="658442" cy="101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0C67676-C9AA-47C4-8244-8EA369B7CA3C}"/>
              </a:ext>
            </a:extLst>
          </p:cNvPr>
          <p:cNvSpPr/>
          <p:nvPr/>
        </p:nvSpPr>
        <p:spPr>
          <a:xfrm>
            <a:off x="2414210" y="3918055"/>
            <a:ext cx="714376" cy="71437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89F6328-66D4-4F41-8C5C-6E40C3CC298D}"/>
              </a:ext>
            </a:extLst>
          </p:cNvPr>
          <p:cNvSpPr/>
          <p:nvPr/>
        </p:nvSpPr>
        <p:spPr>
          <a:xfrm>
            <a:off x="4196394" y="3918055"/>
            <a:ext cx="714376" cy="7143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7E4163A-DCE8-4B6F-BC11-60B9FC917723}"/>
              </a:ext>
            </a:extLst>
          </p:cNvPr>
          <p:cNvSpPr/>
          <p:nvPr/>
        </p:nvSpPr>
        <p:spPr>
          <a:xfrm>
            <a:off x="5978578" y="3918055"/>
            <a:ext cx="714376" cy="714376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F495A64-AE1E-4BFE-883A-6E33033A4856}"/>
              </a:ext>
            </a:extLst>
          </p:cNvPr>
          <p:cNvSpPr/>
          <p:nvPr/>
        </p:nvSpPr>
        <p:spPr>
          <a:xfrm>
            <a:off x="7760761" y="3918055"/>
            <a:ext cx="714376" cy="714376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0" y="1213924"/>
            <a:ext cx="4198531" cy="64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759"/>
              </a:lnSpc>
            </a:pPr>
            <a:r>
              <a:rPr lang="lv-LV" sz="2800" b="1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78,300</a:t>
            </a:r>
            <a:r>
              <a:rPr lang="lv-LV" sz="280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 </a:t>
            </a:r>
            <a:r>
              <a:rPr lang="en-US" sz="2800" b="1" cap="all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inhabitants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16233" y="4589150"/>
            <a:ext cx="968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Latvians</a:t>
            </a:r>
            <a:endParaRPr lang="en-GB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365032" y="4583220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Russians</a:t>
            </a:r>
            <a:endParaRPr lang="en-GB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608747" y="4589150"/>
            <a:ext cx="690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Poles</a:t>
            </a:r>
            <a:endParaRPr lang="en-GB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53584" y="4577386"/>
            <a:ext cx="1345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Belarus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ians</a:t>
            </a:r>
            <a:endParaRPr lang="en-GB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802154" y="4331806"/>
            <a:ext cx="1200713" cy="614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Ukrainians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F495A64-AE1E-4BFE-883A-6E33033A4856}"/>
              </a:ext>
            </a:extLst>
          </p:cNvPr>
          <p:cNvSpPr/>
          <p:nvPr/>
        </p:nvSpPr>
        <p:spPr>
          <a:xfrm>
            <a:off x="9542944" y="3928233"/>
            <a:ext cx="714376" cy="714376"/>
          </a:xfrm>
          <a:prstGeom prst="ellipse">
            <a:avLst/>
          </a:prstGeom>
          <a:solidFill>
            <a:srgbClr val="A9D18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997" y="555211"/>
            <a:ext cx="26461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3600" b="1" cap="all" dirty="0">
                <a:solidFill>
                  <a:schemeClr val="accent5">
                    <a:lumMod val="75000"/>
                  </a:schemeClr>
                </a:solidFill>
              </a:rPr>
              <a:t>daugavpils</a:t>
            </a:r>
            <a:endParaRPr lang="lv-LV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08017" y="5482463"/>
            <a:ext cx="8028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800" dirty="0">
                <a:solidFill>
                  <a:schemeClr val="accent5">
                    <a:lumMod val="75000"/>
                  </a:schemeClr>
                </a:solidFill>
              </a:rPr>
              <a:t>Daugavpils is a multicultural city with exciting history!</a:t>
            </a:r>
            <a:r>
              <a:rPr lang="lv-LV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lv-LV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1" name="Freeform: Shape 16"/>
          <p:cNvSpPr/>
          <p:nvPr/>
        </p:nvSpPr>
        <p:spPr>
          <a:xfrm>
            <a:off x="8245027" y="1998364"/>
            <a:ext cx="679107" cy="6755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6" y="0"/>
                </a:moveTo>
                <a:cubicBezTo>
                  <a:pt x="10838" y="0"/>
                  <a:pt x="10819" y="1"/>
                  <a:pt x="10800" y="2"/>
                </a:cubicBezTo>
                <a:cubicBezTo>
                  <a:pt x="10781" y="1"/>
                  <a:pt x="10762" y="0"/>
                  <a:pt x="10743" y="0"/>
                </a:cubicBezTo>
                <a:cubicBezTo>
                  <a:pt x="4810" y="0"/>
                  <a:pt x="0" y="4835"/>
                  <a:pt x="0" y="10800"/>
                </a:cubicBezTo>
                <a:cubicBezTo>
                  <a:pt x="0" y="16765"/>
                  <a:pt x="4810" y="21600"/>
                  <a:pt x="10743" y="21600"/>
                </a:cubicBezTo>
                <a:cubicBezTo>
                  <a:pt x="10762" y="21600"/>
                  <a:pt x="10781" y="21599"/>
                  <a:pt x="10800" y="21598"/>
                </a:cubicBezTo>
                <a:cubicBezTo>
                  <a:pt x="10819" y="21599"/>
                  <a:pt x="10838" y="21600"/>
                  <a:pt x="10856" y="21600"/>
                </a:cubicBezTo>
                <a:cubicBezTo>
                  <a:pt x="16790" y="21600"/>
                  <a:pt x="21600" y="16765"/>
                  <a:pt x="21600" y="10800"/>
                </a:cubicBezTo>
                <a:cubicBezTo>
                  <a:pt x="21600" y="4835"/>
                  <a:pt x="16790" y="0"/>
                  <a:pt x="10856" y="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2" name="Freeform: Shape 17"/>
          <p:cNvSpPr/>
          <p:nvPr/>
        </p:nvSpPr>
        <p:spPr>
          <a:xfrm>
            <a:off x="8240775" y="2788408"/>
            <a:ext cx="658431" cy="101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0" name="Freeform: Shape 18"/>
          <p:cNvSpPr/>
          <p:nvPr/>
        </p:nvSpPr>
        <p:spPr>
          <a:xfrm>
            <a:off x="7656466" y="2797975"/>
            <a:ext cx="782815" cy="591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" y="21600"/>
                </a:moveTo>
                <a:cubicBezTo>
                  <a:pt x="425" y="21600"/>
                  <a:pt x="213" y="21596"/>
                  <a:pt x="0" y="21588"/>
                </a:cubicBezTo>
                <a:lnTo>
                  <a:pt x="168" y="13486"/>
                </a:lnTo>
                <a:cubicBezTo>
                  <a:pt x="11154" y="13885"/>
                  <a:pt x="15974" y="139"/>
                  <a:pt x="16022" y="0"/>
                </a:cubicBezTo>
                <a:lnTo>
                  <a:pt x="21600" y="3340"/>
                </a:lnTo>
                <a:cubicBezTo>
                  <a:pt x="21533" y="3534"/>
                  <a:pt x="19936" y="8150"/>
                  <a:pt x="16542" y="12647"/>
                </a:cubicBezTo>
                <a:cubicBezTo>
                  <a:pt x="12113" y="18515"/>
                  <a:pt x="6626" y="21600"/>
                  <a:pt x="637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1" name="Freeform: Shape 19"/>
          <p:cNvSpPr/>
          <p:nvPr/>
        </p:nvSpPr>
        <p:spPr>
          <a:xfrm>
            <a:off x="8690867" y="2797975"/>
            <a:ext cx="782809" cy="591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63" y="21600"/>
                </a:moveTo>
                <a:cubicBezTo>
                  <a:pt x="14974" y="21600"/>
                  <a:pt x="9487" y="18518"/>
                  <a:pt x="5058" y="12653"/>
                </a:cubicBezTo>
                <a:cubicBezTo>
                  <a:pt x="1664" y="8159"/>
                  <a:pt x="66" y="3546"/>
                  <a:pt x="0" y="3352"/>
                </a:cubicBezTo>
                <a:lnTo>
                  <a:pt x="2789" y="1684"/>
                </a:lnTo>
                <a:lnTo>
                  <a:pt x="5573" y="0"/>
                </a:lnTo>
                <a:cubicBezTo>
                  <a:pt x="5586" y="36"/>
                  <a:pt x="6865" y="3653"/>
                  <a:pt x="9529" y="7112"/>
                </a:cubicBezTo>
                <a:cubicBezTo>
                  <a:pt x="12916" y="11509"/>
                  <a:pt x="16923" y="13655"/>
                  <a:pt x="21432" y="13491"/>
                </a:cubicBezTo>
                <a:lnTo>
                  <a:pt x="21600" y="21589"/>
                </a:lnTo>
                <a:cubicBezTo>
                  <a:pt x="21387" y="21596"/>
                  <a:pt x="21175" y="21600"/>
                  <a:pt x="20963" y="21600"/>
                </a:cubicBezTo>
                <a:close/>
              </a:path>
            </a:pathLst>
          </a:custGeom>
          <a:solidFill>
            <a:srgbClr val="E2E9F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latin typeface="Montserrat SemiBold" panose="00000700000000000000" pitchFamily="2" charset="0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220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">
            <a:extLst>
              <a:ext uri="{FF2B5EF4-FFF2-40B4-BE49-F238E27FC236}">
                <a16:creationId xmlns:a16="http://schemas.microsoft.com/office/drawing/2014/main" id="{89726581-843C-4961-B39C-0F0890F97B7A}"/>
              </a:ext>
            </a:extLst>
          </p:cNvPr>
          <p:cNvSpPr/>
          <p:nvPr/>
        </p:nvSpPr>
        <p:spPr>
          <a:xfrm>
            <a:off x="0" y="5527963"/>
            <a:ext cx="12192000" cy="1330035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5B9BD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F912673-BADA-4634-9342-8B6DE1867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v-LV" sz="2000" cap="all" dirty="0">
                <a:solidFill>
                  <a:schemeClr val="accent5">
                    <a:lumMod val="75000"/>
                  </a:schemeClr>
                </a:solidFill>
              </a:rPr>
              <a:t>history</a:t>
            </a:r>
            <a:r>
              <a:rPr lang="en-US" sz="2000" cap="all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ar-IQ" sz="2000" cap="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5C3DD8A1-713E-4F6A-AE3F-7129715CA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Daugavpils</a:t>
            </a:r>
            <a:r>
              <a:rPr lang="lv-LV" sz="3600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lv-LV" sz="3600" b="1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University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AD9D339-5ADE-44FC-8ADE-C4E3952B3427}"/>
              </a:ext>
            </a:extLst>
          </p:cNvPr>
          <p:cNvCxnSpPr>
            <a:cxnSpLocks/>
          </p:cNvCxnSpPr>
          <p:nvPr/>
        </p:nvCxnSpPr>
        <p:spPr>
          <a:xfrm>
            <a:off x="873126" y="2633681"/>
            <a:ext cx="1044574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A439E611-E013-4474-836D-1F2E4291EB29}"/>
              </a:ext>
            </a:extLst>
          </p:cNvPr>
          <p:cNvSpPr/>
          <p:nvPr/>
        </p:nvSpPr>
        <p:spPr>
          <a:xfrm>
            <a:off x="1099534" y="2506681"/>
            <a:ext cx="254000" cy="25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210534" y="1869465"/>
            <a:ext cx="203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1921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8209C0F-2B9F-48F0-A262-D98BEABBA0C1}"/>
              </a:ext>
            </a:extLst>
          </p:cNvPr>
          <p:cNvCxnSpPr>
            <a:cxnSpLocks/>
          </p:cNvCxnSpPr>
          <p:nvPr/>
        </p:nvCxnSpPr>
        <p:spPr>
          <a:xfrm>
            <a:off x="1226534" y="2763857"/>
            <a:ext cx="0" cy="43972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B06AEBC-BCAC-4A5F-B197-71E2BD92110D}"/>
              </a:ext>
            </a:extLst>
          </p:cNvPr>
          <p:cNvSpPr/>
          <p:nvPr/>
        </p:nvSpPr>
        <p:spPr>
          <a:xfrm>
            <a:off x="3475780" y="2506681"/>
            <a:ext cx="254000" cy="25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77255B6-5468-4B52-8BE8-8F6B447EA3DA}"/>
              </a:ext>
            </a:extLst>
          </p:cNvPr>
          <p:cNvSpPr/>
          <p:nvPr/>
        </p:nvSpPr>
        <p:spPr>
          <a:xfrm>
            <a:off x="2586780" y="1869465"/>
            <a:ext cx="203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1923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70330DF-E7A8-4F6A-93DD-94E6FA0CE7AC}"/>
              </a:ext>
            </a:extLst>
          </p:cNvPr>
          <p:cNvCxnSpPr>
            <a:cxnSpLocks/>
          </p:cNvCxnSpPr>
          <p:nvPr/>
        </p:nvCxnSpPr>
        <p:spPr>
          <a:xfrm>
            <a:off x="3602780" y="2763857"/>
            <a:ext cx="0" cy="43972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D216A73B-862F-4128-8F5D-35FD29D798E9}"/>
              </a:ext>
            </a:extLst>
          </p:cNvPr>
          <p:cNvSpPr/>
          <p:nvPr/>
        </p:nvSpPr>
        <p:spPr>
          <a:xfrm>
            <a:off x="5852025" y="2506681"/>
            <a:ext cx="254000" cy="25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58DD013-039A-4D71-AB4D-BF7B13E9D164}"/>
              </a:ext>
            </a:extLst>
          </p:cNvPr>
          <p:cNvSpPr/>
          <p:nvPr/>
        </p:nvSpPr>
        <p:spPr>
          <a:xfrm>
            <a:off x="4963025" y="1869465"/>
            <a:ext cx="203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1952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4B1A389-2427-44C5-9880-B3524373700D}"/>
              </a:ext>
            </a:extLst>
          </p:cNvPr>
          <p:cNvCxnSpPr>
            <a:cxnSpLocks/>
          </p:cNvCxnSpPr>
          <p:nvPr/>
        </p:nvCxnSpPr>
        <p:spPr>
          <a:xfrm>
            <a:off x="5979025" y="2763857"/>
            <a:ext cx="0" cy="43972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val 98">
            <a:extLst>
              <a:ext uri="{FF2B5EF4-FFF2-40B4-BE49-F238E27FC236}">
                <a16:creationId xmlns:a16="http://schemas.microsoft.com/office/drawing/2014/main" id="{147E0681-5783-4D45-8853-1FAE649F7485}"/>
              </a:ext>
            </a:extLst>
          </p:cNvPr>
          <p:cNvSpPr/>
          <p:nvPr/>
        </p:nvSpPr>
        <p:spPr>
          <a:xfrm>
            <a:off x="8228269" y="2506681"/>
            <a:ext cx="254000" cy="25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142036C-3385-47F0-B8A2-652315E1670A}"/>
              </a:ext>
            </a:extLst>
          </p:cNvPr>
          <p:cNvSpPr/>
          <p:nvPr/>
        </p:nvSpPr>
        <p:spPr>
          <a:xfrm>
            <a:off x="7339269" y="1869465"/>
            <a:ext cx="203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1993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78A5D9E-5306-434C-9F0A-ABD8946E7A20}"/>
              </a:ext>
            </a:extLst>
          </p:cNvPr>
          <p:cNvCxnSpPr>
            <a:cxnSpLocks/>
          </p:cNvCxnSpPr>
          <p:nvPr/>
        </p:nvCxnSpPr>
        <p:spPr>
          <a:xfrm>
            <a:off x="8355269" y="2763857"/>
            <a:ext cx="0" cy="43972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147E0681-5783-4D45-8853-1FAE649F7485}"/>
              </a:ext>
            </a:extLst>
          </p:cNvPr>
          <p:cNvSpPr/>
          <p:nvPr/>
        </p:nvSpPr>
        <p:spPr>
          <a:xfrm>
            <a:off x="10658355" y="2509452"/>
            <a:ext cx="254000" cy="25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142036C-3385-47F0-B8A2-652315E1670A}"/>
              </a:ext>
            </a:extLst>
          </p:cNvPr>
          <p:cNvSpPr/>
          <p:nvPr/>
        </p:nvSpPr>
        <p:spPr>
          <a:xfrm>
            <a:off x="9769355" y="1872236"/>
            <a:ext cx="203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2001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78A5D9E-5306-434C-9F0A-ABD8946E7A20}"/>
              </a:ext>
            </a:extLst>
          </p:cNvPr>
          <p:cNvCxnSpPr>
            <a:cxnSpLocks/>
          </p:cNvCxnSpPr>
          <p:nvPr/>
        </p:nvCxnSpPr>
        <p:spPr>
          <a:xfrm>
            <a:off x="10785355" y="2766628"/>
            <a:ext cx="0" cy="43972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210533" y="3237049"/>
            <a:ext cx="221579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Daugavpils Pedagogical School</a:t>
            </a:r>
          </a:p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---</a:t>
            </a:r>
          </a:p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 Seminary for Teachers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9729907" y="3203577"/>
            <a:ext cx="203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Daugavpils University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7369499" y="3237049"/>
            <a:ext cx="203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Daugavpils Pedagogical University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4970221" y="3203578"/>
            <a:ext cx="203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Daugavpils Pedagogical Institute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2609812" y="3206377"/>
            <a:ext cx="2119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Daugavpils State Teachers’ Institute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772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461" y="1347852"/>
            <a:ext cx="2023269" cy="2023269"/>
          </a:xfr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1E09A9D-28E9-45A3-9F6E-9D3F0FBA280F}"/>
              </a:ext>
            </a:extLst>
          </p:cNvPr>
          <p:cNvSpPr/>
          <p:nvPr/>
        </p:nvSpPr>
        <p:spPr>
          <a:xfrm>
            <a:off x="347959" y="4729656"/>
            <a:ext cx="1796151" cy="17470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4" y="5127700"/>
            <a:ext cx="1730300" cy="1730300"/>
          </a:xfrm>
          <a:prstGeom prst="rect">
            <a:avLst/>
          </a:prstGeom>
        </p:spPr>
      </p:pic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AF912673-BADA-4634-9342-8B6DE186713C}"/>
              </a:ext>
            </a:extLst>
          </p:cNvPr>
          <p:cNvSpPr txBox="1">
            <a:spLocks/>
          </p:cNvSpPr>
          <p:nvPr/>
        </p:nvSpPr>
        <p:spPr>
          <a:xfrm>
            <a:off x="2600014" y="2274281"/>
            <a:ext cx="2690421" cy="32387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IT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Physiotherapy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Nursing Science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Biology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lv-LV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Environmental Science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Chemistry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Mathematics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Physics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Sports</a:t>
            </a:r>
            <a:endParaRPr lang="ar-IQ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itle 21">
            <a:extLst>
              <a:ext uri="{FF2B5EF4-FFF2-40B4-BE49-F238E27FC236}">
                <a16:creationId xmlns:a16="http://schemas.microsoft.com/office/drawing/2014/main" id="{5C3DD8A1-713E-4F6A-AE3F-7129715CA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251" y="383180"/>
            <a:ext cx="3860790" cy="660511"/>
          </a:xfrm>
        </p:spPr>
        <p:txBody>
          <a:bodyPr>
            <a:normAutofit/>
          </a:bodyPr>
          <a:lstStyle/>
          <a:p>
            <a:r>
              <a:rPr lang="lv-LV" sz="3600" b="1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faculties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A70D8C88-E65C-42FD-8D5B-ECC26CFDDF7E}"/>
              </a:ext>
            </a:extLst>
          </p:cNvPr>
          <p:cNvSpPr/>
          <p:nvPr/>
        </p:nvSpPr>
        <p:spPr>
          <a:xfrm>
            <a:off x="1998583" y="1231654"/>
            <a:ext cx="3559407" cy="854664"/>
          </a:xfrm>
          <a:prstGeom prst="roundRect">
            <a:avLst>
              <a:gd name="adj" fmla="val 50000"/>
            </a:avLst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C5E668B-2D53-4C5B-B9D6-1C301202AEEE}"/>
              </a:ext>
            </a:extLst>
          </p:cNvPr>
          <p:cNvSpPr/>
          <p:nvPr/>
        </p:nvSpPr>
        <p:spPr>
          <a:xfrm>
            <a:off x="1692809" y="1243487"/>
            <a:ext cx="845533" cy="901779"/>
          </a:xfrm>
          <a:prstGeom prst="ellipse">
            <a:avLst/>
          </a:prstGeom>
          <a:solidFill>
            <a:srgbClr val="A9D18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2671379" y="1243487"/>
            <a:ext cx="2797407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lv-LV" dirty="0">
                <a:solidFill>
                  <a:schemeClr val="bg1"/>
                </a:solidFill>
              </a:rPr>
              <a:t>FACULTY OF NATURAL SCIENCES </a:t>
            </a:r>
          </a:p>
          <a:p>
            <a:r>
              <a:rPr lang="lv-LV" dirty="0">
                <a:solidFill>
                  <a:schemeClr val="bg1"/>
                </a:solidFill>
              </a:rPr>
              <a:t>AND HEALTHCARE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: Rounded Corners 100">
            <a:extLst>
              <a:ext uri="{FF2B5EF4-FFF2-40B4-BE49-F238E27FC236}">
                <a16:creationId xmlns:a16="http://schemas.microsoft.com/office/drawing/2014/main" id="{7AEBEEAC-6270-41B8-A63D-8A3CF75DCA95}"/>
              </a:ext>
            </a:extLst>
          </p:cNvPr>
          <p:cNvSpPr/>
          <p:nvPr/>
        </p:nvSpPr>
        <p:spPr>
          <a:xfrm>
            <a:off x="6476971" y="1243487"/>
            <a:ext cx="3559407" cy="88058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47F7F2A-0F1F-4741-9C01-5B67CF851AA2}"/>
              </a:ext>
            </a:extLst>
          </p:cNvPr>
          <p:cNvSpPr/>
          <p:nvPr/>
        </p:nvSpPr>
        <p:spPr>
          <a:xfrm>
            <a:off x="6140138" y="1243487"/>
            <a:ext cx="882576" cy="930554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8B2507-08E2-4FBD-B473-3DC3359AF1C1}"/>
              </a:ext>
            </a:extLst>
          </p:cNvPr>
          <p:cNvSpPr txBox="1"/>
          <p:nvPr/>
        </p:nvSpPr>
        <p:spPr>
          <a:xfrm>
            <a:off x="7148323" y="1423997"/>
            <a:ext cx="2797407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lv-LV" dirty="0">
                <a:solidFill>
                  <a:schemeClr val="bg1"/>
                </a:solidFill>
              </a:rPr>
              <a:t>FACULTY OF HUMANITIES</a:t>
            </a:r>
          </a:p>
          <a:p>
            <a:r>
              <a:rPr lang="lv-LV" dirty="0">
                <a:solidFill>
                  <a:schemeClr val="bg1"/>
                </a:solidFill>
              </a:rPr>
              <a:t>AND SOCIAL SCIENCES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35634" y="1459486"/>
            <a:ext cx="348676" cy="398997"/>
            <a:chOff x="6360757" y="4307601"/>
            <a:chExt cx="150216" cy="195281"/>
          </a:xfrm>
        </p:grpSpPr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FD798B04-8D18-4F20-8D06-B9AC4D486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0757" y="4368439"/>
              <a:ext cx="150216" cy="134443"/>
            </a:xfrm>
            <a:custGeom>
              <a:avLst/>
              <a:gdLst>
                <a:gd name="T0" fmla="*/ 191 w 546"/>
                <a:gd name="T1" fmla="*/ 491 h 491"/>
                <a:gd name="T2" fmla="*/ 273 w 546"/>
                <a:gd name="T3" fmla="*/ 469 h 491"/>
                <a:gd name="T4" fmla="*/ 355 w 546"/>
                <a:gd name="T5" fmla="*/ 491 h 491"/>
                <a:gd name="T6" fmla="*/ 487 w 546"/>
                <a:gd name="T7" fmla="*/ 425 h 491"/>
                <a:gd name="T8" fmla="*/ 546 w 546"/>
                <a:gd name="T9" fmla="*/ 191 h 491"/>
                <a:gd name="T10" fmla="*/ 355 w 546"/>
                <a:gd name="T11" fmla="*/ 0 h 491"/>
                <a:gd name="T12" fmla="*/ 273 w 546"/>
                <a:gd name="T13" fmla="*/ 23 h 491"/>
                <a:gd name="T14" fmla="*/ 191 w 546"/>
                <a:gd name="T15" fmla="*/ 0 h 491"/>
                <a:gd name="T16" fmla="*/ 0 w 546"/>
                <a:gd name="T17" fmla="*/ 191 h 491"/>
                <a:gd name="T18" fmla="*/ 61 w 546"/>
                <a:gd name="T19" fmla="*/ 427 h 491"/>
                <a:gd name="T20" fmla="*/ 191 w 546"/>
                <a:gd name="T21" fmla="*/ 491 h 491"/>
                <a:gd name="T22" fmla="*/ 191 w 546"/>
                <a:gd name="T23" fmla="*/ 54 h 491"/>
                <a:gd name="T24" fmla="*/ 259 w 546"/>
                <a:gd name="T25" fmla="*/ 78 h 491"/>
                <a:gd name="T26" fmla="*/ 287 w 546"/>
                <a:gd name="T27" fmla="*/ 78 h 491"/>
                <a:gd name="T28" fmla="*/ 355 w 546"/>
                <a:gd name="T29" fmla="*/ 54 h 491"/>
                <a:gd name="T30" fmla="*/ 492 w 546"/>
                <a:gd name="T31" fmla="*/ 191 h 491"/>
                <a:gd name="T32" fmla="*/ 441 w 546"/>
                <a:gd name="T33" fmla="*/ 395 h 491"/>
                <a:gd name="T34" fmla="*/ 355 w 546"/>
                <a:gd name="T35" fmla="*/ 437 h 491"/>
                <a:gd name="T36" fmla="*/ 289 w 546"/>
                <a:gd name="T37" fmla="*/ 415 h 491"/>
                <a:gd name="T38" fmla="*/ 273 w 546"/>
                <a:gd name="T39" fmla="*/ 409 h 491"/>
                <a:gd name="T40" fmla="*/ 257 w 546"/>
                <a:gd name="T41" fmla="*/ 415 h 491"/>
                <a:gd name="T42" fmla="*/ 191 w 546"/>
                <a:gd name="T43" fmla="*/ 437 h 491"/>
                <a:gd name="T44" fmla="*/ 104 w 546"/>
                <a:gd name="T45" fmla="*/ 393 h 491"/>
                <a:gd name="T46" fmla="*/ 101 w 546"/>
                <a:gd name="T47" fmla="*/ 390 h 491"/>
                <a:gd name="T48" fmla="*/ 55 w 546"/>
                <a:gd name="T49" fmla="*/ 191 h 491"/>
                <a:gd name="T50" fmla="*/ 191 w 546"/>
                <a:gd name="T51" fmla="*/ 54 h 491"/>
                <a:gd name="T52" fmla="*/ 191 w 546"/>
                <a:gd name="T53" fmla="*/ 54 h 491"/>
                <a:gd name="T54" fmla="*/ 191 w 546"/>
                <a:gd name="T55" fmla="*/ 54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46" h="491">
                  <a:moveTo>
                    <a:pt x="191" y="491"/>
                  </a:moveTo>
                  <a:cubicBezTo>
                    <a:pt x="226" y="491"/>
                    <a:pt x="256" y="478"/>
                    <a:pt x="273" y="469"/>
                  </a:cubicBezTo>
                  <a:cubicBezTo>
                    <a:pt x="291" y="478"/>
                    <a:pt x="321" y="491"/>
                    <a:pt x="355" y="491"/>
                  </a:cubicBezTo>
                  <a:cubicBezTo>
                    <a:pt x="406" y="491"/>
                    <a:pt x="463" y="462"/>
                    <a:pt x="487" y="425"/>
                  </a:cubicBezTo>
                  <a:cubicBezTo>
                    <a:pt x="489" y="421"/>
                    <a:pt x="546" y="334"/>
                    <a:pt x="546" y="191"/>
                  </a:cubicBezTo>
                  <a:cubicBezTo>
                    <a:pt x="546" y="85"/>
                    <a:pt x="460" y="0"/>
                    <a:pt x="355" y="0"/>
                  </a:cubicBezTo>
                  <a:cubicBezTo>
                    <a:pt x="324" y="0"/>
                    <a:pt x="296" y="11"/>
                    <a:pt x="273" y="23"/>
                  </a:cubicBezTo>
                  <a:cubicBezTo>
                    <a:pt x="250" y="11"/>
                    <a:pt x="222" y="0"/>
                    <a:pt x="191" y="0"/>
                  </a:cubicBezTo>
                  <a:cubicBezTo>
                    <a:pt x="86" y="0"/>
                    <a:pt x="0" y="85"/>
                    <a:pt x="0" y="191"/>
                  </a:cubicBezTo>
                  <a:cubicBezTo>
                    <a:pt x="0" y="353"/>
                    <a:pt x="50" y="416"/>
                    <a:pt x="61" y="427"/>
                  </a:cubicBezTo>
                  <a:cubicBezTo>
                    <a:pt x="86" y="458"/>
                    <a:pt x="137" y="491"/>
                    <a:pt x="191" y="491"/>
                  </a:cubicBezTo>
                  <a:close/>
                  <a:moveTo>
                    <a:pt x="191" y="54"/>
                  </a:moveTo>
                  <a:cubicBezTo>
                    <a:pt x="216" y="54"/>
                    <a:pt x="240" y="67"/>
                    <a:pt x="259" y="78"/>
                  </a:cubicBezTo>
                  <a:cubicBezTo>
                    <a:pt x="268" y="83"/>
                    <a:pt x="278" y="83"/>
                    <a:pt x="287" y="78"/>
                  </a:cubicBezTo>
                  <a:cubicBezTo>
                    <a:pt x="306" y="67"/>
                    <a:pt x="331" y="54"/>
                    <a:pt x="355" y="54"/>
                  </a:cubicBezTo>
                  <a:cubicBezTo>
                    <a:pt x="430" y="54"/>
                    <a:pt x="492" y="116"/>
                    <a:pt x="492" y="191"/>
                  </a:cubicBezTo>
                  <a:cubicBezTo>
                    <a:pt x="492" y="317"/>
                    <a:pt x="442" y="393"/>
                    <a:pt x="441" y="395"/>
                  </a:cubicBezTo>
                  <a:cubicBezTo>
                    <a:pt x="429" y="414"/>
                    <a:pt x="390" y="437"/>
                    <a:pt x="355" y="437"/>
                  </a:cubicBezTo>
                  <a:cubicBezTo>
                    <a:pt x="320" y="437"/>
                    <a:pt x="290" y="415"/>
                    <a:pt x="289" y="415"/>
                  </a:cubicBezTo>
                  <a:cubicBezTo>
                    <a:pt x="285" y="411"/>
                    <a:pt x="279" y="409"/>
                    <a:pt x="273" y="409"/>
                  </a:cubicBezTo>
                  <a:cubicBezTo>
                    <a:pt x="267" y="409"/>
                    <a:pt x="262" y="411"/>
                    <a:pt x="257" y="415"/>
                  </a:cubicBezTo>
                  <a:cubicBezTo>
                    <a:pt x="257" y="415"/>
                    <a:pt x="226" y="437"/>
                    <a:pt x="191" y="437"/>
                  </a:cubicBezTo>
                  <a:cubicBezTo>
                    <a:pt x="156" y="437"/>
                    <a:pt x="120" y="414"/>
                    <a:pt x="104" y="393"/>
                  </a:cubicBezTo>
                  <a:cubicBezTo>
                    <a:pt x="103" y="392"/>
                    <a:pt x="102" y="391"/>
                    <a:pt x="101" y="390"/>
                  </a:cubicBezTo>
                  <a:cubicBezTo>
                    <a:pt x="101" y="390"/>
                    <a:pt x="55" y="339"/>
                    <a:pt x="55" y="191"/>
                  </a:cubicBezTo>
                  <a:cubicBezTo>
                    <a:pt x="55" y="116"/>
                    <a:pt x="116" y="54"/>
                    <a:pt x="191" y="54"/>
                  </a:cubicBezTo>
                  <a:close/>
                  <a:moveTo>
                    <a:pt x="191" y="54"/>
                  </a:moveTo>
                  <a:cubicBezTo>
                    <a:pt x="191" y="54"/>
                    <a:pt x="191" y="54"/>
                    <a:pt x="191" y="5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FE3E6B89-49E6-48D0-8554-9218BE1947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4821" y="4307601"/>
              <a:ext cx="39557" cy="53327"/>
            </a:xfrm>
            <a:custGeom>
              <a:avLst/>
              <a:gdLst>
                <a:gd name="T0" fmla="*/ 90 w 144"/>
                <a:gd name="T1" fmla="*/ 182 h 195"/>
                <a:gd name="T2" fmla="*/ 113 w 144"/>
                <a:gd name="T3" fmla="*/ 195 h 195"/>
                <a:gd name="T4" fmla="*/ 127 w 144"/>
                <a:gd name="T5" fmla="*/ 192 h 195"/>
                <a:gd name="T6" fmla="*/ 137 w 144"/>
                <a:gd name="T7" fmla="*/ 154 h 195"/>
                <a:gd name="T8" fmla="*/ 55 w 144"/>
                <a:gd name="T9" fmla="*/ 18 h 195"/>
                <a:gd name="T10" fmla="*/ 17 w 144"/>
                <a:gd name="T11" fmla="*/ 8 h 195"/>
                <a:gd name="T12" fmla="*/ 8 w 144"/>
                <a:gd name="T13" fmla="*/ 46 h 195"/>
                <a:gd name="T14" fmla="*/ 90 w 144"/>
                <a:gd name="T15" fmla="*/ 182 h 195"/>
                <a:gd name="T16" fmla="*/ 90 w 144"/>
                <a:gd name="T17" fmla="*/ 182 h 195"/>
                <a:gd name="T18" fmla="*/ 90 w 144"/>
                <a:gd name="T19" fmla="*/ 18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95">
                  <a:moveTo>
                    <a:pt x="90" y="182"/>
                  </a:moveTo>
                  <a:cubicBezTo>
                    <a:pt x="95" y="191"/>
                    <a:pt x="104" y="195"/>
                    <a:pt x="113" y="195"/>
                  </a:cubicBezTo>
                  <a:cubicBezTo>
                    <a:pt x="118" y="195"/>
                    <a:pt x="123" y="194"/>
                    <a:pt x="127" y="192"/>
                  </a:cubicBezTo>
                  <a:cubicBezTo>
                    <a:pt x="140" y="184"/>
                    <a:pt x="144" y="167"/>
                    <a:pt x="137" y="154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47" y="5"/>
                    <a:pt x="30" y="0"/>
                    <a:pt x="17" y="8"/>
                  </a:cubicBezTo>
                  <a:cubicBezTo>
                    <a:pt x="4" y="16"/>
                    <a:pt x="0" y="33"/>
                    <a:pt x="8" y="46"/>
                  </a:cubicBezTo>
                  <a:lnTo>
                    <a:pt x="90" y="182"/>
                  </a:lnTo>
                  <a:close/>
                  <a:moveTo>
                    <a:pt x="90" y="182"/>
                  </a:moveTo>
                  <a:cubicBezTo>
                    <a:pt x="90" y="182"/>
                    <a:pt x="90" y="182"/>
                    <a:pt x="90" y="18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942F54A1-5407-4D21-B8A5-1528037264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1624" y="4308602"/>
              <a:ext cx="59085" cy="49321"/>
            </a:xfrm>
            <a:custGeom>
              <a:avLst/>
              <a:gdLst>
                <a:gd name="T0" fmla="*/ 41 w 215"/>
                <a:gd name="T1" fmla="*/ 174 h 180"/>
                <a:gd name="T2" fmla="*/ 83 w 215"/>
                <a:gd name="T3" fmla="*/ 180 h 180"/>
                <a:gd name="T4" fmla="*/ 83 w 215"/>
                <a:gd name="T5" fmla="*/ 180 h 180"/>
                <a:gd name="T6" fmla="*/ 165 w 215"/>
                <a:gd name="T7" fmla="*/ 148 h 180"/>
                <a:gd name="T8" fmla="*/ 191 w 215"/>
                <a:gd name="T9" fmla="*/ 24 h 180"/>
                <a:gd name="T10" fmla="*/ 174 w 215"/>
                <a:gd name="T11" fmla="*/ 7 h 180"/>
                <a:gd name="T12" fmla="*/ 132 w 215"/>
                <a:gd name="T13" fmla="*/ 0 h 180"/>
                <a:gd name="T14" fmla="*/ 50 w 215"/>
                <a:gd name="T15" fmla="*/ 32 h 180"/>
                <a:gd name="T16" fmla="*/ 24 w 215"/>
                <a:gd name="T17" fmla="*/ 157 h 180"/>
                <a:gd name="T18" fmla="*/ 41 w 215"/>
                <a:gd name="T19" fmla="*/ 174 h 180"/>
                <a:gd name="T20" fmla="*/ 88 w 215"/>
                <a:gd name="T21" fmla="*/ 71 h 180"/>
                <a:gd name="T22" fmla="*/ 132 w 215"/>
                <a:gd name="T23" fmla="*/ 55 h 180"/>
                <a:gd name="T24" fmla="*/ 142 w 215"/>
                <a:gd name="T25" fmla="*/ 56 h 180"/>
                <a:gd name="T26" fmla="*/ 127 w 215"/>
                <a:gd name="T27" fmla="*/ 110 h 180"/>
                <a:gd name="T28" fmla="*/ 83 w 215"/>
                <a:gd name="T29" fmla="*/ 126 h 180"/>
                <a:gd name="T30" fmla="*/ 73 w 215"/>
                <a:gd name="T31" fmla="*/ 125 h 180"/>
                <a:gd name="T32" fmla="*/ 88 w 215"/>
                <a:gd name="T33" fmla="*/ 71 h 180"/>
                <a:gd name="T34" fmla="*/ 88 w 215"/>
                <a:gd name="T35" fmla="*/ 71 h 180"/>
                <a:gd name="T36" fmla="*/ 88 w 215"/>
                <a:gd name="T37" fmla="*/ 7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5" h="180">
                  <a:moveTo>
                    <a:pt x="41" y="174"/>
                  </a:moveTo>
                  <a:cubicBezTo>
                    <a:pt x="43" y="175"/>
                    <a:pt x="60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116" y="180"/>
                    <a:pt x="144" y="169"/>
                    <a:pt x="165" y="148"/>
                  </a:cubicBezTo>
                  <a:cubicBezTo>
                    <a:pt x="215" y="98"/>
                    <a:pt x="192" y="27"/>
                    <a:pt x="191" y="24"/>
                  </a:cubicBezTo>
                  <a:cubicBezTo>
                    <a:pt x="189" y="16"/>
                    <a:pt x="182" y="9"/>
                    <a:pt x="174" y="7"/>
                  </a:cubicBezTo>
                  <a:cubicBezTo>
                    <a:pt x="172" y="6"/>
                    <a:pt x="155" y="0"/>
                    <a:pt x="132" y="0"/>
                  </a:cubicBezTo>
                  <a:cubicBezTo>
                    <a:pt x="99" y="0"/>
                    <a:pt x="71" y="11"/>
                    <a:pt x="50" y="32"/>
                  </a:cubicBezTo>
                  <a:cubicBezTo>
                    <a:pt x="0" y="82"/>
                    <a:pt x="23" y="154"/>
                    <a:pt x="24" y="157"/>
                  </a:cubicBezTo>
                  <a:cubicBezTo>
                    <a:pt x="26" y="165"/>
                    <a:pt x="33" y="172"/>
                    <a:pt x="41" y="174"/>
                  </a:cubicBezTo>
                  <a:close/>
                  <a:moveTo>
                    <a:pt x="88" y="71"/>
                  </a:moveTo>
                  <a:cubicBezTo>
                    <a:pt x="99" y="60"/>
                    <a:pt x="114" y="55"/>
                    <a:pt x="132" y="55"/>
                  </a:cubicBezTo>
                  <a:cubicBezTo>
                    <a:pt x="136" y="55"/>
                    <a:pt x="139" y="55"/>
                    <a:pt x="142" y="56"/>
                  </a:cubicBezTo>
                  <a:cubicBezTo>
                    <a:pt x="144" y="70"/>
                    <a:pt x="143" y="93"/>
                    <a:pt x="127" y="110"/>
                  </a:cubicBezTo>
                  <a:cubicBezTo>
                    <a:pt x="116" y="120"/>
                    <a:pt x="101" y="126"/>
                    <a:pt x="83" y="126"/>
                  </a:cubicBezTo>
                  <a:cubicBezTo>
                    <a:pt x="80" y="126"/>
                    <a:pt x="76" y="126"/>
                    <a:pt x="73" y="125"/>
                  </a:cubicBezTo>
                  <a:cubicBezTo>
                    <a:pt x="71" y="110"/>
                    <a:pt x="72" y="88"/>
                    <a:pt x="88" y="71"/>
                  </a:cubicBezTo>
                  <a:close/>
                  <a:moveTo>
                    <a:pt x="88" y="71"/>
                  </a:moveTo>
                  <a:cubicBezTo>
                    <a:pt x="88" y="71"/>
                    <a:pt x="88" y="71"/>
                    <a:pt x="88" y="7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4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6346879" y="1448183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" name="Rectangle 1"/>
          <p:cNvSpPr/>
          <p:nvPr/>
        </p:nvSpPr>
        <p:spPr>
          <a:xfrm>
            <a:off x="7022714" y="2274281"/>
            <a:ext cx="48011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Pedagogics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Civil Safety and Defence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Languages and Culture Studies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Eastern European Relations and Integration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History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Law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Psychology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Design and Art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Music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Economics</a:t>
            </a:r>
          </a:p>
          <a:p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Management Science</a:t>
            </a:r>
          </a:p>
        </p:txBody>
      </p:sp>
    </p:spTree>
    <p:extLst>
      <p:ext uri="{BB962C8B-B14F-4D97-AF65-F5344CB8AC3E}">
        <p14:creationId xmlns:p14="http://schemas.microsoft.com/office/powerpoint/2010/main" val="36144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2670849" y="130291"/>
            <a:ext cx="5649208" cy="5682034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10"/>
          <p:cNvSpPr/>
          <p:nvPr/>
        </p:nvSpPr>
        <p:spPr>
          <a:xfrm flipV="1">
            <a:off x="0" y="0"/>
            <a:ext cx="5495453" cy="6858000"/>
          </a:xfrm>
          <a:custGeom>
            <a:avLst/>
            <a:gdLst>
              <a:gd name="connsiteX0" fmla="*/ 0 w 4648200"/>
              <a:gd name="connsiteY0" fmla="*/ 0 h 5143500"/>
              <a:gd name="connsiteX1" fmla="*/ 4648200 w 4648200"/>
              <a:gd name="connsiteY1" fmla="*/ 0 h 5143500"/>
              <a:gd name="connsiteX2" fmla="*/ 3473450 w 4648200"/>
              <a:gd name="connsiteY2" fmla="*/ 5137150 h 5143500"/>
              <a:gd name="connsiteX3" fmla="*/ 0 w 46482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5143500">
                <a:moveTo>
                  <a:pt x="0" y="0"/>
                </a:moveTo>
                <a:lnTo>
                  <a:pt x="4648200" y="0"/>
                </a:lnTo>
                <a:lnTo>
                  <a:pt x="3473450" y="513715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770403"/>
              </p:ext>
            </p:extLst>
          </p:nvPr>
        </p:nvGraphicFramePr>
        <p:xfrm>
          <a:off x="142875" y="1825625"/>
          <a:ext cx="4929639" cy="4851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/>
          <p:cNvSpPr/>
          <p:nvPr/>
        </p:nvSpPr>
        <p:spPr>
          <a:xfrm>
            <a:off x="8546392" y="432270"/>
            <a:ext cx="219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3600" b="1" dirty="0">
                <a:solidFill>
                  <a:schemeClr val="accent5">
                    <a:lumMod val="75000"/>
                  </a:schemeClr>
                </a:solidFill>
              </a:rPr>
              <a:t>STUDENTS</a:t>
            </a:r>
            <a:endParaRPr lang="en-GB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F912673-BADA-4634-9342-8B6DE186713C}"/>
              </a:ext>
            </a:extLst>
          </p:cNvPr>
          <p:cNvSpPr txBox="1">
            <a:spLocks/>
          </p:cNvSpPr>
          <p:nvPr/>
        </p:nvSpPr>
        <p:spPr>
          <a:xfrm flipH="1">
            <a:off x="8546392" y="1563232"/>
            <a:ext cx="3452021" cy="48513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lv-LV" sz="2400" b="1" dirty="0" smtClean="0">
                <a:solidFill>
                  <a:srgbClr val="ED7D31"/>
                </a:solidFill>
              </a:rPr>
              <a:t>2900 </a:t>
            </a:r>
            <a:r>
              <a:rPr lang="lv-LV" sz="2400" b="1" dirty="0">
                <a:solidFill>
                  <a:srgbClr val="ED7D31"/>
                </a:solidFill>
              </a:rPr>
              <a:t>students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lv-LV" sz="2000" i="1" dirty="0" err="1" smtClean="0">
                <a:solidFill>
                  <a:srgbClr val="5B9BD5"/>
                </a:solidFill>
              </a:rPr>
              <a:t>Azerbaijan</a:t>
            </a:r>
            <a:r>
              <a:rPr lang="lv-LV" sz="2000" i="1" dirty="0" smtClean="0">
                <a:solidFill>
                  <a:srgbClr val="5B9BD5"/>
                </a:solidFill>
              </a:rPr>
              <a:t>, </a:t>
            </a:r>
            <a:r>
              <a:rPr lang="lv-LV" sz="2000" i="1" dirty="0" err="1" smtClean="0">
                <a:solidFill>
                  <a:srgbClr val="5B9BD5"/>
                </a:solidFill>
              </a:rPr>
              <a:t>Bangladesh</a:t>
            </a:r>
            <a:r>
              <a:rPr lang="lv-LV" sz="2000" i="1" dirty="0" smtClean="0">
                <a:solidFill>
                  <a:srgbClr val="5B9BD5"/>
                </a:solidFill>
              </a:rPr>
              <a:t>, China, </a:t>
            </a:r>
            <a:r>
              <a:rPr lang="lv-LV" sz="2000" i="1" dirty="0">
                <a:solidFill>
                  <a:srgbClr val="5B9BD5"/>
                </a:solidFill>
              </a:rPr>
              <a:t>India, </a:t>
            </a:r>
            <a:r>
              <a:rPr lang="lv-LV" sz="2000" i="1" dirty="0" err="1">
                <a:solidFill>
                  <a:srgbClr val="5B9BD5"/>
                </a:solidFill>
              </a:rPr>
              <a:t>Israel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Jamaica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Kyrgyzstan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Lesotho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Nigeria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Tajikistan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Pakistan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Philippines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Poland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Portugal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Sri</a:t>
            </a:r>
            <a:r>
              <a:rPr lang="lv-LV" sz="2000" i="1" dirty="0">
                <a:solidFill>
                  <a:srgbClr val="5B9BD5"/>
                </a:solidFill>
              </a:rPr>
              <a:t> Lanka, </a:t>
            </a:r>
            <a:r>
              <a:rPr lang="lv-LV" sz="2000" i="1" dirty="0" err="1">
                <a:solidFill>
                  <a:srgbClr val="5B9BD5"/>
                </a:solidFill>
              </a:rPr>
              <a:t>Turkey</a:t>
            </a:r>
            <a:r>
              <a:rPr lang="lv-LV" sz="2000" i="1" dirty="0">
                <a:solidFill>
                  <a:srgbClr val="5B9BD5"/>
                </a:solidFill>
              </a:rPr>
              <a:t>, </a:t>
            </a:r>
            <a:r>
              <a:rPr lang="lv-LV" sz="2000" i="1" dirty="0" err="1">
                <a:solidFill>
                  <a:srgbClr val="5B9BD5"/>
                </a:solidFill>
              </a:rPr>
              <a:t>Ukraine</a:t>
            </a:r>
            <a:r>
              <a:rPr lang="lv-LV" sz="2000" i="1" dirty="0">
                <a:solidFill>
                  <a:srgbClr val="5B9BD5"/>
                </a:solidFill>
              </a:rPr>
              <a:t>, USA, </a:t>
            </a:r>
            <a:r>
              <a:rPr lang="lv-LV" sz="2000" i="1" dirty="0" err="1">
                <a:solidFill>
                  <a:srgbClr val="5B9BD5"/>
                </a:solidFill>
              </a:rPr>
              <a:t>Uzbekistan</a:t>
            </a:r>
            <a:r>
              <a:rPr lang="lv-LV" sz="2000" i="1" dirty="0">
                <a:solidFill>
                  <a:srgbClr val="5B9BD5"/>
                </a:solidFill>
              </a:rPr>
              <a:t> </a:t>
            </a:r>
            <a:endParaRPr lang="lv-LV" sz="2000" i="1" dirty="0" smtClean="0">
              <a:solidFill>
                <a:srgbClr val="5B9BD5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Full-time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students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Erasmus+ KA 131 / 171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Exchange students</a:t>
            </a:r>
            <a:endParaRPr lang="ar-IQ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6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80083" y="671116"/>
            <a:ext cx="496088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2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INTERNATIONALISATION</a:t>
            </a:r>
            <a:endParaRPr lang="en-GB" sz="32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946811"/>
              </p:ext>
            </p:extLst>
          </p:nvPr>
        </p:nvGraphicFramePr>
        <p:xfrm>
          <a:off x="-206734" y="556592"/>
          <a:ext cx="7967207" cy="579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Freeform 11"/>
          <p:cNvSpPr/>
          <p:nvPr/>
        </p:nvSpPr>
        <p:spPr>
          <a:xfrm flipV="1">
            <a:off x="-866692" y="0"/>
            <a:ext cx="5495453" cy="6858000"/>
          </a:xfrm>
          <a:custGeom>
            <a:avLst/>
            <a:gdLst>
              <a:gd name="connsiteX0" fmla="*/ 0 w 4648200"/>
              <a:gd name="connsiteY0" fmla="*/ 0 h 5143500"/>
              <a:gd name="connsiteX1" fmla="*/ 4648200 w 4648200"/>
              <a:gd name="connsiteY1" fmla="*/ 0 h 5143500"/>
              <a:gd name="connsiteX2" fmla="*/ 3473450 w 4648200"/>
              <a:gd name="connsiteY2" fmla="*/ 5137150 h 5143500"/>
              <a:gd name="connsiteX3" fmla="*/ 0 w 46482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5143500">
                <a:moveTo>
                  <a:pt x="0" y="0"/>
                </a:moveTo>
                <a:lnTo>
                  <a:pt x="4648200" y="0"/>
                </a:lnTo>
                <a:lnTo>
                  <a:pt x="3473450" y="513715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137608"/>
              </p:ext>
            </p:extLst>
          </p:nvPr>
        </p:nvGraphicFramePr>
        <p:xfrm>
          <a:off x="6480313" y="1856702"/>
          <a:ext cx="5287617" cy="5001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7617">
                  <a:extLst>
                    <a:ext uri="{9D8B030D-6E8A-4147-A177-3AD203B41FA5}">
                      <a16:colId xmlns:a16="http://schemas.microsoft.com/office/drawing/2014/main" val="3392469546"/>
                    </a:ext>
                  </a:extLst>
                </a:gridCol>
              </a:tblGrid>
              <a:tr h="5001297">
                <a:tc>
                  <a:txBody>
                    <a:bodyPr/>
                    <a:lstStyle/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234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inter-institutional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agreements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within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the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Erasmus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+ KA 131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project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(</a:t>
                      </a:r>
                      <a:r>
                        <a:rPr lang="lv-LV" sz="2400" b="0" i="1" baseline="0" dirty="0" smtClean="0">
                          <a:solidFill>
                            <a:srgbClr val="00467A"/>
                          </a:solidFill>
                        </a:rPr>
                        <a:t>EU </a:t>
                      </a:r>
                      <a:r>
                        <a:rPr lang="lv-LV" sz="2400" b="0" i="1" baseline="0" dirty="0" err="1" smtClean="0">
                          <a:solidFill>
                            <a:srgbClr val="00467A"/>
                          </a:solidFill>
                        </a:rPr>
                        <a:t>countries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)</a:t>
                      </a:r>
                    </a:p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15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inter-institutional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agreements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within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the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Erasmus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+ KA 171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project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(</a:t>
                      </a:r>
                      <a:r>
                        <a:rPr lang="lv-LV" sz="2400" b="0" i="1" baseline="0" dirty="0" smtClean="0">
                          <a:solidFill>
                            <a:srgbClr val="00467A"/>
                          </a:solidFill>
                        </a:rPr>
                        <a:t>non-EU </a:t>
                      </a:r>
                      <a:r>
                        <a:rPr lang="lv-LV" sz="2400" b="0" i="1" baseline="0" dirty="0" err="1" smtClean="0">
                          <a:solidFill>
                            <a:srgbClr val="00467A"/>
                          </a:solidFill>
                        </a:rPr>
                        <a:t>countries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)</a:t>
                      </a:r>
                    </a:p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Fulbright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programme</a:t>
                      </a:r>
                      <a:endParaRPr lang="lv-LV" sz="2400" b="0" baseline="0" dirty="0" smtClean="0">
                        <a:solidFill>
                          <a:srgbClr val="00467A"/>
                        </a:solidFill>
                      </a:endParaRPr>
                    </a:p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English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fellow</a:t>
                      </a:r>
                      <a:r>
                        <a:rPr lang="lv-LV" sz="2400" b="0" baseline="0" dirty="0" smtClean="0">
                          <a:solidFill>
                            <a:srgbClr val="00467A"/>
                          </a:solidFill>
                        </a:rPr>
                        <a:t> </a:t>
                      </a:r>
                      <a:r>
                        <a:rPr lang="lv-LV" sz="2400" b="0" baseline="0" dirty="0" err="1" smtClean="0">
                          <a:solidFill>
                            <a:srgbClr val="00467A"/>
                          </a:solidFill>
                        </a:rPr>
                        <a:t>programme</a:t>
                      </a:r>
                      <a:endParaRPr lang="lv-LV" sz="2400" b="0" baseline="0" dirty="0" smtClean="0">
                        <a:solidFill>
                          <a:srgbClr val="00467A"/>
                        </a:solidFill>
                      </a:endParaRPr>
                    </a:p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endParaRPr lang="lv-LV" sz="2400" b="0" dirty="0">
                        <a:solidFill>
                          <a:srgbClr val="00467A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90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50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5">
            <a:extLst>
              <a:ext uri="{FF2B5EF4-FFF2-40B4-BE49-F238E27FC236}">
                <a16:creationId xmlns:a16="http://schemas.microsoft.com/office/drawing/2014/main" id="{EFEF9067-FE84-228A-FAAB-1AA0FABCE3D3}"/>
              </a:ext>
            </a:extLst>
          </p:cNvPr>
          <p:cNvSpPr/>
          <p:nvPr/>
        </p:nvSpPr>
        <p:spPr>
          <a:xfrm>
            <a:off x="0" y="0"/>
            <a:ext cx="12955604" cy="6858000"/>
          </a:xfrm>
          <a:custGeom>
            <a:avLst/>
            <a:gdLst>
              <a:gd name="connsiteX0" fmla="*/ 0 w 4648200"/>
              <a:gd name="connsiteY0" fmla="*/ 0 h 5143500"/>
              <a:gd name="connsiteX1" fmla="*/ 4648200 w 4648200"/>
              <a:gd name="connsiteY1" fmla="*/ 0 h 5143500"/>
              <a:gd name="connsiteX2" fmla="*/ 3473450 w 4648200"/>
              <a:gd name="connsiteY2" fmla="*/ 5137150 h 5143500"/>
              <a:gd name="connsiteX3" fmla="*/ 0 w 46482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5143500">
                <a:moveTo>
                  <a:pt x="0" y="0"/>
                </a:moveTo>
                <a:lnTo>
                  <a:pt x="4648200" y="0"/>
                </a:lnTo>
                <a:lnTo>
                  <a:pt x="3473450" y="513715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360" y="47287"/>
            <a:ext cx="1637444" cy="1637444"/>
          </a:xfrm>
          <a:prstGeom prst="rect">
            <a:avLst/>
          </a:prstGeom>
        </p:spPr>
      </p:pic>
      <p:sp>
        <p:nvSpPr>
          <p:cNvPr id="9" name="Title 21">
            <a:extLst>
              <a:ext uri="{FF2B5EF4-FFF2-40B4-BE49-F238E27FC236}">
                <a16:creationId xmlns:a16="http://schemas.microsoft.com/office/drawing/2014/main" id="{5C3DD8A1-713E-4F6A-AE3F-7129715CAF65}"/>
              </a:ext>
            </a:extLst>
          </p:cNvPr>
          <p:cNvSpPr txBox="1">
            <a:spLocks/>
          </p:cNvSpPr>
          <p:nvPr/>
        </p:nvSpPr>
        <p:spPr>
          <a:xfrm>
            <a:off x="508001" y="455085"/>
            <a:ext cx="11113550" cy="660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3600" b="1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Scientific</a:t>
            </a:r>
            <a:r>
              <a:rPr lang="lv-LV" sz="3600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lv-LV" sz="3600" b="1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institutes</a:t>
            </a:r>
            <a:r>
              <a:rPr lang="lv-LV" sz="3600" cap="all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| </a:t>
            </a:r>
            <a:r>
              <a:rPr lang="lv-LV" sz="3600" dirty="0">
                <a:solidFill>
                  <a:schemeClr val="accent5">
                    <a:lumMod val="75000"/>
                  </a:schemeClr>
                </a:solidFill>
              </a:rPr>
              <a:t>structural units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A70D8C88-E65C-42FD-8D5B-ECC26CFDDF7E}"/>
              </a:ext>
            </a:extLst>
          </p:cNvPr>
          <p:cNvSpPr/>
          <p:nvPr/>
        </p:nvSpPr>
        <p:spPr>
          <a:xfrm>
            <a:off x="1030422" y="2119660"/>
            <a:ext cx="3903717" cy="923330"/>
          </a:xfrm>
          <a:prstGeom prst="roundRect">
            <a:avLst>
              <a:gd name="adj" fmla="val 50000"/>
            </a:avLst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C5E668B-2D53-4C5B-B9D6-1C301202AEEE}"/>
              </a:ext>
            </a:extLst>
          </p:cNvPr>
          <p:cNvSpPr/>
          <p:nvPr/>
        </p:nvSpPr>
        <p:spPr>
          <a:xfrm>
            <a:off x="3865830" y="4922093"/>
            <a:ext cx="1068309" cy="1060167"/>
          </a:xfrm>
          <a:prstGeom prst="ellips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/>
              <a:t>since</a:t>
            </a:r>
          </a:p>
          <a:p>
            <a:pPr algn="ctr"/>
            <a:r>
              <a:rPr lang="lv-LV" dirty="0"/>
              <a:t>2017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1411421" y="2273548"/>
            <a:ext cx="3114938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2000" dirty="0">
                <a:solidFill>
                  <a:schemeClr val="bg1"/>
                </a:solidFill>
              </a:rPr>
              <a:t>INSTITUTE OF LIFE SCIENCES AND TECHNOLOGY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00">
            <a:extLst>
              <a:ext uri="{FF2B5EF4-FFF2-40B4-BE49-F238E27FC236}">
                <a16:creationId xmlns:a16="http://schemas.microsoft.com/office/drawing/2014/main" id="{7AEBEEAC-6270-41B8-A63D-8A3CF75DCA95}"/>
              </a:ext>
            </a:extLst>
          </p:cNvPr>
          <p:cNvSpPr/>
          <p:nvPr/>
        </p:nvSpPr>
        <p:spPr>
          <a:xfrm>
            <a:off x="5315138" y="2097093"/>
            <a:ext cx="3903717" cy="923329"/>
          </a:xfrm>
          <a:prstGeom prst="roundRect">
            <a:avLst>
              <a:gd name="adj" fmla="val 50000"/>
            </a:avLst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8B2507-08E2-4FBD-B473-3DC3359AF1C1}"/>
              </a:ext>
            </a:extLst>
          </p:cNvPr>
          <p:cNvSpPr txBox="1"/>
          <p:nvPr/>
        </p:nvSpPr>
        <p:spPr>
          <a:xfrm>
            <a:off x="5774541" y="2250980"/>
            <a:ext cx="2903855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2000" dirty="0">
                <a:solidFill>
                  <a:schemeClr val="bg1"/>
                </a:solidFill>
              </a:rPr>
              <a:t>INSTITUTE OF SOCIAL SCIENCES AND HUMANITIES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Rectangle: Rounded Corners 3">
            <a:extLst>
              <a:ext uri="{FF2B5EF4-FFF2-40B4-BE49-F238E27FC236}">
                <a16:creationId xmlns:a16="http://schemas.microsoft.com/office/drawing/2014/main" id="{A70D8C88-E65C-42FD-8D5B-ECC26CFDDF7E}"/>
              </a:ext>
            </a:extLst>
          </p:cNvPr>
          <p:cNvSpPr/>
          <p:nvPr/>
        </p:nvSpPr>
        <p:spPr>
          <a:xfrm>
            <a:off x="1030422" y="3727046"/>
            <a:ext cx="3903717" cy="923330"/>
          </a:xfrm>
          <a:prstGeom prst="round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1411421" y="3880934"/>
            <a:ext cx="3278274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2000" dirty="0">
                <a:solidFill>
                  <a:schemeClr val="bg1"/>
                </a:solidFill>
              </a:rPr>
              <a:t>LATVIAN INSTITUTE OF AQUATIC ECOLOGY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3" name="Rectangle: Rounded Corners 100">
            <a:extLst>
              <a:ext uri="{FF2B5EF4-FFF2-40B4-BE49-F238E27FC236}">
                <a16:creationId xmlns:a16="http://schemas.microsoft.com/office/drawing/2014/main" id="{7AEBEEAC-6270-41B8-A63D-8A3CF75DCA95}"/>
              </a:ext>
            </a:extLst>
          </p:cNvPr>
          <p:cNvSpPr/>
          <p:nvPr/>
        </p:nvSpPr>
        <p:spPr>
          <a:xfrm>
            <a:off x="5315138" y="3704479"/>
            <a:ext cx="3903717" cy="92332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8B2507-08E2-4FBD-B473-3DC3359AF1C1}"/>
              </a:ext>
            </a:extLst>
          </p:cNvPr>
          <p:cNvSpPr txBox="1"/>
          <p:nvPr/>
        </p:nvSpPr>
        <p:spPr>
          <a:xfrm>
            <a:off x="5634862" y="4034821"/>
            <a:ext cx="340049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lv-LV" sz="2000" dirty="0">
                <a:solidFill>
                  <a:schemeClr val="bg1"/>
                </a:solidFill>
              </a:rPr>
              <a:t>DAUGAVPILS MEDICAL COLLEGE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C5E668B-2D53-4C5B-B9D6-1C301202AEEE}"/>
              </a:ext>
            </a:extLst>
          </p:cNvPr>
          <p:cNvSpPr/>
          <p:nvPr/>
        </p:nvSpPr>
        <p:spPr>
          <a:xfrm>
            <a:off x="8150546" y="4922093"/>
            <a:ext cx="1068309" cy="1060167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/>
              <a:t>since</a:t>
            </a:r>
          </a:p>
          <a:p>
            <a:pPr algn="ctr"/>
            <a:r>
              <a:rPr lang="lv-LV" dirty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43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511731"/>
              </p:ext>
            </p:extLst>
          </p:nvPr>
        </p:nvGraphicFramePr>
        <p:xfrm>
          <a:off x="142875" y="1215025"/>
          <a:ext cx="6239136" cy="5562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reeform 5"/>
          <p:cNvSpPr/>
          <p:nvPr/>
        </p:nvSpPr>
        <p:spPr>
          <a:xfrm>
            <a:off x="0" y="0"/>
            <a:ext cx="4295775" cy="6858000"/>
          </a:xfrm>
          <a:custGeom>
            <a:avLst/>
            <a:gdLst>
              <a:gd name="connsiteX0" fmla="*/ 0 w 4648200"/>
              <a:gd name="connsiteY0" fmla="*/ 0 h 5143500"/>
              <a:gd name="connsiteX1" fmla="*/ 4648200 w 4648200"/>
              <a:gd name="connsiteY1" fmla="*/ 0 h 5143500"/>
              <a:gd name="connsiteX2" fmla="*/ 3473450 w 4648200"/>
              <a:gd name="connsiteY2" fmla="*/ 5137150 h 5143500"/>
              <a:gd name="connsiteX3" fmla="*/ 0 w 46482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5143500">
                <a:moveTo>
                  <a:pt x="0" y="0"/>
                </a:moveTo>
                <a:lnTo>
                  <a:pt x="4648200" y="0"/>
                </a:lnTo>
                <a:lnTo>
                  <a:pt x="3473450" y="513715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26EA5F06-B336-D2BF-34B7-739C11B51FBB}"/>
              </a:ext>
            </a:extLst>
          </p:cNvPr>
          <p:cNvSpPr/>
          <p:nvPr/>
        </p:nvSpPr>
        <p:spPr>
          <a:xfrm>
            <a:off x="4966636" y="622130"/>
            <a:ext cx="7225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b="1" dirty="0" smtClean="0">
                <a:solidFill>
                  <a:schemeClr val="accent5">
                    <a:lumMod val="75000"/>
                  </a:schemeClr>
                </a:solidFill>
              </a:rPr>
              <a:t>INSTITUTE OF LIFE SCIENCES AND TECHNOLOGY</a:t>
            </a:r>
          </a:p>
        </p:txBody>
      </p:sp>
      <p:sp>
        <p:nvSpPr>
          <p:cNvPr id="4" name="Text Placeholder 22">
            <a:extLst>
              <a:ext uri="{FF2B5EF4-FFF2-40B4-BE49-F238E27FC236}">
                <a16:creationId xmlns:a16="http://schemas.microsoft.com/office/drawing/2014/main" id="{70FDE487-B569-F976-0BED-C9D088C85B3E}"/>
              </a:ext>
            </a:extLst>
          </p:cNvPr>
          <p:cNvSpPr txBox="1">
            <a:spLocks/>
          </p:cNvSpPr>
          <p:nvPr/>
        </p:nvSpPr>
        <p:spPr>
          <a:xfrm flipH="1">
            <a:off x="6123708" y="1877596"/>
            <a:ext cx="5599857" cy="46590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lv-LV" sz="2400" b="1" dirty="0">
                <a:solidFill>
                  <a:schemeClr val="accent5">
                    <a:lumMod val="75000"/>
                  </a:schemeClr>
                </a:solidFill>
              </a:rPr>
              <a:t>DEPARTMENT OF </a:t>
            </a:r>
            <a:r>
              <a:rPr lang="lv-LV" sz="2400" b="1" dirty="0" smtClean="0">
                <a:solidFill>
                  <a:schemeClr val="accent5">
                    <a:lumMod val="75000"/>
                  </a:schemeClr>
                </a:solidFill>
              </a:rPr>
              <a:t>BIODIVERSITY</a:t>
            </a:r>
            <a:endParaRPr lang="lv-LV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Study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and Research Center “Ilgas”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Coleopterological Research Center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Laboratory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of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Botany </a:t>
            </a: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(Herbarium)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Laboratory of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Zoology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Laboratory of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Forest Biodiversity 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40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4">
            <a:extLst>
              <a:ext uri="{FF2B5EF4-FFF2-40B4-BE49-F238E27FC236}">
                <a16:creationId xmlns:a16="http://schemas.microsoft.com/office/drawing/2014/main" id="{4F38A3F2-696F-CE8C-320B-31C4606C49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584702"/>
              </p:ext>
            </p:extLst>
          </p:nvPr>
        </p:nvGraphicFramePr>
        <p:xfrm>
          <a:off x="142875" y="876299"/>
          <a:ext cx="6610350" cy="580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reeform 3"/>
          <p:cNvSpPr/>
          <p:nvPr/>
        </p:nvSpPr>
        <p:spPr>
          <a:xfrm>
            <a:off x="0" y="0"/>
            <a:ext cx="4295775" cy="6858000"/>
          </a:xfrm>
          <a:custGeom>
            <a:avLst/>
            <a:gdLst>
              <a:gd name="connsiteX0" fmla="*/ 0 w 4648200"/>
              <a:gd name="connsiteY0" fmla="*/ 0 h 5143500"/>
              <a:gd name="connsiteX1" fmla="*/ 4648200 w 4648200"/>
              <a:gd name="connsiteY1" fmla="*/ 0 h 5143500"/>
              <a:gd name="connsiteX2" fmla="*/ 3473450 w 4648200"/>
              <a:gd name="connsiteY2" fmla="*/ 5137150 h 5143500"/>
              <a:gd name="connsiteX3" fmla="*/ 0 w 46482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5143500">
                <a:moveTo>
                  <a:pt x="0" y="0"/>
                </a:moveTo>
                <a:lnTo>
                  <a:pt x="4648200" y="0"/>
                </a:lnTo>
                <a:lnTo>
                  <a:pt x="3473450" y="513715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FACADC7D-525C-9DB0-ADFA-A5B9BD6F540B}"/>
              </a:ext>
            </a:extLst>
          </p:cNvPr>
          <p:cNvSpPr/>
          <p:nvPr/>
        </p:nvSpPr>
        <p:spPr>
          <a:xfrm>
            <a:off x="6206836" y="1897940"/>
            <a:ext cx="36418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2400" b="1" dirty="0">
                <a:solidFill>
                  <a:schemeClr val="accent5">
                    <a:lumMod val="75000"/>
                  </a:schemeClr>
                </a:solidFill>
              </a:rPr>
              <a:t>DEPARTMENT OF ECOLOGY</a:t>
            </a:r>
            <a:endParaRPr lang="en-GB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924C14F9-44A0-D1DF-BE5D-DA6721D4AFB5}"/>
              </a:ext>
            </a:extLst>
          </p:cNvPr>
          <p:cNvSpPr txBox="1">
            <a:spLocks/>
          </p:cNvSpPr>
          <p:nvPr/>
        </p:nvSpPr>
        <p:spPr>
          <a:xfrm flipH="1">
            <a:off x="6206836" y="2429816"/>
            <a:ext cx="5516730" cy="49288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Laboratory of H</a:t>
            </a: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y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drobiology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Laboratory of Aquacultures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Laboratory of Molecular Biology and Genetics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Laboratory of Zoocultures and Nature Conservation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Laboratory of Parasitology and Histology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Oval 6">
            <a:extLst>
              <a:ext uri="{FF2B5EF4-FFF2-40B4-BE49-F238E27FC236}">
                <a16:creationId xmlns:a16="http://schemas.microsoft.com/office/drawing/2014/main" id="{0F78FF42-4CC6-25E1-5339-CBADEAF1C121}"/>
              </a:ext>
            </a:extLst>
          </p:cNvPr>
          <p:cNvSpPr/>
          <p:nvPr/>
        </p:nvSpPr>
        <p:spPr>
          <a:xfrm>
            <a:off x="3181694" y="6206692"/>
            <a:ext cx="254000" cy="254000"/>
          </a:xfrm>
          <a:prstGeom prst="ellipse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26EA5F06-B336-D2BF-34B7-739C11B51FBB}"/>
              </a:ext>
            </a:extLst>
          </p:cNvPr>
          <p:cNvSpPr/>
          <p:nvPr/>
        </p:nvSpPr>
        <p:spPr>
          <a:xfrm>
            <a:off x="4865035" y="666446"/>
            <a:ext cx="7225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b="1" dirty="0" smtClean="0">
                <a:solidFill>
                  <a:schemeClr val="accent5">
                    <a:lumMod val="75000"/>
                  </a:schemeClr>
                </a:solidFill>
              </a:rPr>
              <a:t>INSTITUTE OF LIFE SCIENCES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406352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4">
            <a:extLst>
              <a:ext uri="{FF2B5EF4-FFF2-40B4-BE49-F238E27FC236}">
                <a16:creationId xmlns:a16="http://schemas.microsoft.com/office/drawing/2014/main" id="{51578128-9FAD-9BA0-BB55-4F66CC360E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961583"/>
              </p:ext>
            </p:extLst>
          </p:nvPr>
        </p:nvGraphicFramePr>
        <p:xfrm>
          <a:off x="142875" y="876299"/>
          <a:ext cx="6610350" cy="580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reeform 3"/>
          <p:cNvSpPr/>
          <p:nvPr/>
        </p:nvSpPr>
        <p:spPr>
          <a:xfrm>
            <a:off x="0" y="0"/>
            <a:ext cx="4295775" cy="6858000"/>
          </a:xfrm>
          <a:custGeom>
            <a:avLst/>
            <a:gdLst>
              <a:gd name="connsiteX0" fmla="*/ 0 w 4648200"/>
              <a:gd name="connsiteY0" fmla="*/ 0 h 5143500"/>
              <a:gd name="connsiteX1" fmla="*/ 4648200 w 4648200"/>
              <a:gd name="connsiteY1" fmla="*/ 0 h 5143500"/>
              <a:gd name="connsiteX2" fmla="*/ 3473450 w 4648200"/>
              <a:gd name="connsiteY2" fmla="*/ 5137150 h 5143500"/>
              <a:gd name="connsiteX3" fmla="*/ 0 w 46482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5143500">
                <a:moveTo>
                  <a:pt x="0" y="0"/>
                </a:moveTo>
                <a:lnTo>
                  <a:pt x="4648200" y="0"/>
                </a:lnTo>
                <a:lnTo>
                  <a:pt x="3473450" y="513715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13E783E5-15ED-7266-7E58-F034356183E7}"/>
              </a:ext>
            </a:extLst>
          </p:cNvPr>
          <p:cNvSpPr/>
          <p:nvPr/>
        </p:nvSpPr>
        <p:spPr>
          <a:xfrm>
            <a:off x="6345382" y="1359929"/>
            <a:ext cx="41923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lv-LV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lv-LV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lv-LV" sz="2400" b="1" dirty="0" smtClean="0">
                <a:solidFill>
                  <a:schemeClr val="accent5">
                    <a:lumMod val="75000"/>
                  </a:schemeClr>
                </a:solidFill>
              </a:rPr>
              <a:t>DEPARTMENT </a:t>
            </a:r>
            <a:r>
              <a:rPr lang="lv-LV" sz="2400" b="1" dirty="0">
                <a:solidFill>
                  <a:schemeClr val="accent5">
                    <a:lumMod val="75000"/>
                  </a:schemeClr>
                </a:solidFill>
              </a:rPr>
              <a:t>OF TECHNOLOGY</a:t>
            </a:r>
            <a:endParaRPr lang="en-GB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EC73F5AF-5F3C-D418-B81D-CA4BC1B40D5F}"/>
              </a:ext>
            </a:extLst>
          </p:cNvPr>
          <p:cNvSpPr txBox="1">
            <a:spLocks/>
          </p:cNvSpPr>
          <p:nvPr/>
        </p:nvSpPr>
        <p:spPr>
          <a:xfrm flipH="1">
            <a:off x="6345382" y="2216727"/>
            <a:ext cx="5378184" cy="4190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lv-LV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G</a:t>
            </a: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Liberts </a:t>
            </a: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Innovative Microscopy Centre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Mathematical Research Centre</a:t>
            </a: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26EA5F06-B336-D2BF-34B7-739C11B51FBB}"/>
              </a:ext>
            </a:extLst>
          </p:cNvPr>
          <p:cNvSpPr/>
          <p:nvPr/>
        </p:nvSpPr>
        <p:spPr>
          <a:xfrm>
            <a:off x="4966636" y="622130"/>
            <a:ext cx="7225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b="1" dirty="0" smtClean="0">
                <a:solidFill>
                  <a:schemeClr val="accent5">
                    <a:lumMod val="75000"/>
                  </a:schemeClr>
                </a:solidFill>
              </a:rPr>
              <a:t>INSTITUTE OF LIFE SCIENCES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61678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6508" y="365125"/>
            <a:ext cx="7795492" cy="1325563"/>
          </a:xfrm>
        </p:spPr>
        <p:txBody>
          <a:bodyPr>
            <a:normAutofit fontScale="90000"/>
          </a:bodyPr>
          <a:lstStyle/>
          <a:p>
            <a:r>
              <a:rPr lang="lv-LV" sz="31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INSTITUTE OF </a:t>
            </a:r>
            <a:r>
              <a:rPr lang="lv-LV" sz="31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SOCIAL SCIENCES AND HUMANITIES</a:t>
            </a:r>
            <a:r>
              <a:rPr lang="lv-LV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lv-LV" b="1" dirty="0">
                <a:solidFill>
                  <a:schemeClr val="accent5">
                    <a:lumMod val="75000"/>
                  </a:schemeClr>
                </a:solidFill>
              </a:rPr>
            </a:b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091" y="1825625"/>
            <a:ext cx="6326908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Centre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of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Cultural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Research</a:t>
            </a:r>
            <a:endParaRPr lang="lv-LV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Centre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of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Regional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Studies</a:t>
            </a:r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i="1" dirty="0" smtClean="0">
                <a:solidFill>
                  <a:schemeClr val="accent5">
                    <a:lumMod val="75000"/>
                  </a:schemeClr>
                </a:solidFill>
              </a:rPr>
              <a:t>‘’Latgale </a:t>
            </a:r>
            <a:r>
              <a:rPr lang="lv-LV" sz="2400" i="1" dirty="0" err="1" smtClean="0">
                <a:solidFill>
                  <a:schemeClr val="accent5">
                    <a:lumMod val="75000"/>
                  </a:schemeClr>
                </a:solidFill>
              </a:rPr>
              <a:t>Research</a:t>
            </a:r>
            <a:r>
              <a:rPr lang="lv-LV" sz="2400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i="1" dirty="0" err="1" smtClean="0">
                <a:solidFill>
                  <a:schemeClr val="accent5">
                    <a:lumMod val="75000"/>
                  </a:schemeClr>
                </a:solidFill>
              </a:rPr>
              <a:t>Institute</a:t>
            </a:r>
            <a:r>
              <a:rPr lang="lv-LV" sz="2400" i="1" dirty="0" smtClean="0">
                <a:solidFill>
                  <a:schemeClr val="accent5">
                    <a:lumMod val="75000"/>
                  </a:schemeClr>
                </a:solidFill>
              </a:rPr>
              <a:t>’’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Centre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of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Social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Research</a:t>
            </a:r>
            <a:endParaRPr lang="lv-LV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Centre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of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Sustainable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2400" dirty="0" err="1" smtClean="0">
                <a:solidFill>
                  <a:schemeClr val="accent5">
                    <a:lumMod val="75000"/>
                  </a:schemeClr>
                </a:solidFill>
              </a:rPr>
              <a:t>Education</a:t>
            </a:r>
            <a:endParaRPr lang="lv-LV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494929"/>
            <a:ext cx="5649208" cy="5682034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10"/>
          <p:cNvSpPr/>
          <p:nvPr/>
        </p:nvSpPr>
        <p:spPr>
          <a:xfrm>
            <a:off x="0" y="0"/>
            <a:ext cx="4295775" cy="6858000"/>
          </a:xfrm>
          <a:custGeom>
            <a:avLst/>
            <a:gdLst>
              <a:gd name="connsiteX0" fmla="*/ 0 w 4648200"/>
              <a:gd name="connsiteY0" fmla="*/ 0 h 5143500"/>
              <a:gd name="connsiteX1" fmla="*/ 4648200 w 4648200"/>
              <a:gd name="connsiteY1" fmla="*/ 0 h 5143500"/>
              <a:gd name="connsiteX2" fmla="*/ 3473450 w 4648200"/>
              <a:gd name="connsiteY2" fmla="*/ 5137150 h 5143500"/>
              <a:gd name="connsiteX3" fmla="*/ 0 w 46482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5143500">
                <a:moveTo>
                  <a:pt x="0" y="0"/>
                </a:moveTo>
                <a:lnTo>
                  <a:pt x="4648200" y="0"/>
                </a:lnTo>
                <a:lnTo>
                  <a:pt x="3473450" y="513715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14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E47F7F2A-0F1F-4741-9C01-5B67CF851AA2}"/>
              </a:ext>
            </a:extLst>
          </p:cNvPr>
          <p:cNvSpPr/>
          <p:nvPr/>
        </p:nvSpPr>
        <p:spPr>
          <a:xfrm>
            <a:off x="6962359" y="1324738"/>
            <a:ext cx="2662433" cy="2664000"/>
          </a:xfrm>
          <a:prstGeom prst="ellipse">
            <a:avLst/>
          </a:prstGeom>
          <a:solidFill>
            <a:srgbClr val="A5A5A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: Shape 4">
            <a:extLst>
              <a:ext uri="{FF2B5EF4-FFF2-40B4-BE49-F238E27FC236}">
                <a16:creationId xmlns:a16="http://schemas.microsoft.com/office/drawing/2014/main" id="{89726581-843C-4961-B39C-0F0890F97B7A}"/>
              </a:ext>
            </a:extLst>
          </p:cNvPr>
          <p:cNvSpPr/>
          <p:nvPr/>
        </p:nvSpPr>
        <p:spPr>
          <a:xfrm>
            <a:off x="0" y="5527963"/>
            <a:ext cx="12192000" cy="1330035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5B9BD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E09A9D-28E9-45A3-9F6E-9D3F0FBA280F}"/>
              </a:ext>
            </a:extLst>
          </p:cNvPr>
          <p:cNvSpPr/>
          <p:nvPr/>
        </p:nvSpPr>
        <p:spPr>
          <a:xfrm>
            <a:off x="347959" y="4368439"/>
            <a:ext cx="2385716" cy="22133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12" y="4275058"/>
            <a:ext cx="2505809" cy="2505809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C5E668B-2D53-4C5B-B9D6-1C301202AEEE}"/>
              </a:ext>
            </a:extLst>
          </p:cNvPr>
          <p:cNvSpPr/>
          <p:nvPr/>
        </p:nvSpPr>
        <p:spPr>
          <a:xfrm>
            <a:off x="3188700" y="1262108"/>
            <a:ext cx="2448000" cy="2448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7455912" y="1377644"/>
            <a:ext cx="1700378" cy="227754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8000" b="1" dirty="0" smtClean="0">
                <a:solidFill>
                  <a:schemeClr val="bg1"/>
                </a:solidFill>
              </a:rPr>
              <a:t>235</a:t>
            </a:r>
            <a:endParaRPr lang="lv-LV" sz="8000" b="1" dirty="0">
              <a:solidFill>
                <a:schemeClr val="bg1"/>
              </a:solidFill>
            </a:endParaRPr>
          </a:p>
          <a:p>
            <a:pPr algn="ctr"/>
            <a:r>
              <a:rPr lang="lv-LV" sz="2400" dirty="0">
                <a:solidFill>
                  <a:schemeClr val="bg1"/>
                </a:solidFill>
              </a:rPr>
              <a:t>scientific publications</a:t>
            </a:r>
          </a:p>
          <a:p>
            <a:pPr algn="ctr"/>
            <a:r>
              <a:rPr lang="lv-LV" sz="1600" dirty="0">
                <a:solidFill>
                  <a:schemeClr val="bg1"/>
                </a:solidFill>
              </a:rPr>
              <a:t>WoS | SCOPUS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47F7F2A-0F1F-4741-9C01-5B67CF851AA2}"/>
              </a:ext>
            </a:extLst>
          </p:cNvPr>
          <p:cNvSpPr/>
          <p:nvPr/>
        </p:nvSpPr>
        <p:spPr>
          <a:xfrm>
            <a:off x="5073570" y="3506066"/>
            <a:ext cx="1944000" cy="1944000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5474491" y="3587704"/>
            <a:ext cx="1138195" cy="153888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6000" b="1" dirty="0">
                <a:solidFill>
                  <a:schemeClr val="bg1"/>
                </a:solidFill>
              </a:rPr>
              <a:t>15</a:t>
            </a:r>
          </a:p>
          <a:p>
            <a:pPr algn="ctr"/>
            <a:r>
              <a:rPr lang="lv-LV" sz="2000" dirty="0">
                <a:solidFill>
                  <a:schemeClr val="bg1"/>
                </a:solidFill>
              </a:rPr>
              <a:t>scientific periodicals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3641027" y="1228087"/>
            <a:ext cx="1532535" cy="221599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7200" b="1" dirty="0" smtClean="0">
                <a:solidFill>
                  <a:schemeClr val="bg1"/>
                </a:solidFill>
              </a:rPr>
              <a:t>80</a:t>
            </a:r>
            <a:endParaRPr lang="lv-LV" sz="7200" b="1" dirty="0">
              <a:solidFill>
                <a:schemeClr val="bg1"/>
              </a:solidFill>
            </a:endParaRPr>
          </a:p>
          <a:p>
            <a:pPr algn="ctr"/>
            <a:r>
              <a:rPr lang="lv-LV" sz="2400" dirty="0">
                <a:solidFill>
                  <a:schemeClr val="bg1"/>
                </a:solidFill>
              </a:rPr>
              <a:t> projects and contracts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649073-4EF5-9CDD-E65C-BC65DD02C28F}"/>
              </a:ext>
            </a:extLst>
          </p:cNvPr>
          <p:cNvSpPr txBox="1"/>
          <p:nvPr/>
        </p:nvSpPr>
        <p:spPr>
          <a:xfrm>
            <a:off x="919150" y="503860"/>
            <a:ext cx="6411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600" b="1" dirty="0">
                <a:solidFill>
                  <a:schemeClr val="accent5">
                    <a:lumMod val="75000"/>
                  </a:schemeClr>
                </a:solidFill>
              </a:rPr>
              <a:t>SCIENTIFIC</a:t>
            </a:r>
            <a:r>
              <a:rPr lang="lv-LV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3600" b="1" dirty="0">
                <a:solidFill>
                  <a:schemeClr val="accent5">
                    <a:lumMod val="75000"/>
                  </a:schemeClr>
                </a:solidFill>
              </a:rPr>
              <a:t>ACHIEVEMENTS</a:t>
            </a:r>
            <a:r>
              <a:rPr lang="lv-LV" sz="3600" dirty="0">
                <a:solidFill>
                  <a:schemeClr val="accent5">
                    <a:lumMod val="75000"/>
                  </a:schemeClr>
                </a:solidFill>
              </a:rPr>
              <a:t> | </a:t>
            </a:r>
            <a:r>
              <a:rPr lang="lv-LV" sz="2400" dirty="0" smtClean="0">
                <a:solidFill>
                  <a:schemeClr val="accent5">
                    <a:lumMod val="75000"/>
                  </a:schemeClr>
                </a:solidFill>
              </a:rPr>
              <a:t>2024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7D5FF9-2511-04C1-4A46-91F6C8471A7E}"/>
              </a:ext>
            </a:extLst>
          </p:cNvPr>
          <p:cNvSpPr txBox="1"/>
          <p:nvPr/>
        </p:nvSpPr>
        <p:spPr>
          <a:xfrm>
            <a:off x="3631815" y="5943461"/>
            <a:ext cx="5767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 smtClean="0">
                <a:solidFill>
                  <a:schemeClr val="bg1"/>
                </a:solidFill>
              </a:rPr>
              <a:t>75% </a:t>
            </a:r>
            <a:r>
              <a:rPr lang="lv-LV" sz="2400" dirty="0">
                <a:solidFill>
                  <a:schemeClr val="bg1"/>
                </a:solidFill>
              </a:rPr>
              <a:t>of academic staff with </a:t>
            </a:r>
            <a:r>
              <a:rPr lang="lv-LV" sz="2400" b="1" dirty="0">
                <a:solidFill>
                  <a:schemeClr val="bg1"/>
                </a:solidFill>
              </a:rPr>
              <a:t>doctoral degree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15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E47F7F2A-0F1F-4741-9C01-5B67CF851AA2}"/>
              </a:ext>
            </a:extLst>
          </p:cNvPr>
          <p:cNvSpPr/>
          <p:nvPr/>
        </p:nvSpPr>
        <p:spPr>
          <a:xfrm>
            <a:off x="8541132" y="2062142"/>
            <a:ext cx="2340000" cy="2340000"/>
          </a:xfrm>
          <a:prstGeom prst="ellipse">
            <a:avLst/>
          </a:prstGeom>
          <a:solidFill>
            <a:srgbClr val="A5A5A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: Shape 4">
            <a:extLst>
              <a:ext uri="{FF2B5EF4-FFF2-40B4-BE49-F238E27FC236}">
                <a16:creationId xmlns:a16="http://schemas.microsoft.com/office/drawing/2014/main" id="{89726581-843C-4961-B39C-0F0890F97B7A}"/>
              </a:ext>
            </a:extLst>
          </p:cNvPr>
          <p:cNvSpPr/>
          <p:nvPr/>
        </p:nvSpPr>
        <p:spPr>
          <a:xfrm>
            <a:off x="0" y="5527963"/>
            <a:ext cx="12192000" cy="1330035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5B9BD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C5E668B-2D53-4C5B-B9D6-1C301202AEEE}"/>
              </a:ext>
            </a:extLst>
          </p:cNvPr>
          <p:cNvSpPr/>
          <p:nvPr/>
        </p:nvSpPr>
        <p:spPr>
          <a:xfrm>
            <a:off x="1003050" y="2002130"/>
            <a:ext cx="2340000" cy="2340000"/>
          </a:xfrm>
          <a:prstGeom prst="ellipse">
            <a:avLst/>
          </a:prstGeom>
          <a:noFill/>
          <a:ln w="38100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8860943" y="2679688"/>
            <a:ext cx="1700378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2400" dirty="0">
                <a:solidFill>
                  <a:schemeClr val="bg1"/>
                </a:solidFill>
              </a:rPr>
              <a:t>LIFE</a:t>
            </a:r>
          </a:p>
          <a:p>
            <a:pPr algn="ctr"/>
            <a:r>
              <a:rPr lang="lv-LV" sz="2000" dirty="0">
                <a:solidFill>
                  <a:schemeClr val="bg1"/>
                </a:solidFill>
              </a:rPr>
              <a:t>environment and climate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47F7F2A-0F1F-4741-9C01-5B67CF851AA2}"/>
              </a:ext>
            </a:extLst>
          </p:cNvPr>
          <p:cNvSpPr/>
          <p:nvPr/>
        </p:nvSpPr>
        <p:spPr>
          <a:xfrm>
            <a:off x="4640374" y="2062142"/>
            <a:ext cx="2340000" cy="2340000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4909479" y="2589301"/>
            <a:ext cx="1763035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ERA-NET</a:t>
            </a:r>
          </a:p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national and regional research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649073-4EF5-9CDD-E65C-BC65DD02C28F}"/>
              </a:ext>
            </a:extLst>
          </p:cNvPr>
          <p:cNvSpPr txBox="1"/>
          <p:nvPr/>
        </p:nvSpPr>
        <p:spPr>
          <a:xfrm>
            <a:off x="919150" y="503860"/>
            <a:ext cx="205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600" b="1" dirty="0">
                <a:solidFill>
                  <a:schemeClr val="accent5">
                    <a:lumMod val="75000"/>
                  </a:schemeClr>
                </a:solidFill>
              </a:rPr>
              <a:t>PROJECTS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69A326-1D06-45EA-984D-E735DD49494E}"/>
              </a:ext>
            </a:extLst>
          </p:cNvPr>
          <p:cNvSpPr txBox="1"/>
          <p:nvPr/>
        </p:nvSpPr>
        <p:spPr>
          <a:xfrm>
            <a:off x="1406783" y="2495022"/>
            <a:ext cx="1532535" cy="135421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lv-LV" sz="2400" dirty="0">
                <a:solidFill>
                  <a:schemeClr val="accent5">
                    <a:lumMod val="75000"/>
                  </a:schemeClr>
                </a:solidFill>
              </a:rPr>
              <a:t>HORIZON EUROPE</a:t>
            </a:r>
          </a:p>
          <a:p>
            <a:pPr algn="ctr"/>
            <a:r>
              <a:rPr lang="lv-LV" sz="2000" dirty="0">
                <a:solidFill>
                  <a:schemeClr val="accent5">
                    <a:lumMod val="75000"/>
                  </a:schemeClr>
                </a:solidFill>
              </a:rPr>
              <a:t>research and innovation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1E09A9D-28E9-45A3-9F6E-9D3F0FBA280F}"/>
              </a:ext>
            </a:extLst>
          </p:cNvPr>
          <p:cNvSpPr/>
          <p:nvPr/>
        </p:nvSpPr>
        <p:spPr>
          <a:xfrm>
            <a:off x="4773697" y="4497202"/>
            <a:ext cx="2142687" cy="19878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885" y="4433616"/>
            <a:ext cx="2250546" cy="225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A0B7AC7C-96A7-F87D-71ED-8204220736A4}"/>
              </a:ext>
            </a:extLst>
          </p:cNvPr>
          <p:cNvSpPr/>
          <p:nvPr/>
        </p:nvSpPr>
        <p:spPr>
          <a:xfrm>
            <a:off x="0" y="0"/>
            <a:ext cx="12955604" cy="6858000"/>
          </a:xfrm>
          <a:custGeom>
            <a:avLst/>
            <a:gdLst>
              <a:gd name="connsiteX0" fmla="*/ 0 w 4648200"/>
              <a:gd name="connsiteY0" fmla="*/ 0 h 5143500"/>
              <a:gd name="connsiteX1" fmla="*/ 4648200 w 4648200"/>
              <a:gd name="connsiteY1" fmla="*/ 0 h 5143500"/>
              <a:gd name="connsiteX2" fmla="*/ 3473450 w 4648200"/>
              <a:gd name="connsiteY2" fmla="*/ 5137150 h 5143500"/>
              <a:gd name="connsiteX3" fmla="*/ 0 w 46482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8200" h="5143500">
                <a:moveTo>
                  <a:pt x="0" y="0"/>
                </a:moveTo>
                <a:lnTo>
                  <a:pt x="4648200" y="0"/>
                </a:lnTo>
                <a:lnTo>
                  <a:pt x="3473450" y="513715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AE46789D-9852-416D-A134-A26EE293353A}"/>
              </a:ext>
            </a:extLst>
          </p:cNvPr>
          <p:cNvSpPr/>
          <p:nvPr/>
        </p:nvSpPr>
        <p:spPr>
          <a:xfrm>
            <a:off x="4343441" y="2129890"/>
            <a:ext cx="3099736" cy="3099736"/>
          </a:xfrm>
          <a:prstGeom prst="diamond">
            <a:avLst/>
          </a:prstGeom>
          <a:noFill/>
          <a:ln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25">
            <a:extLst>
              <a:ext uri="{FF2B5EF4-FFF2-40B4-BE49-F238E27FC236}">
                <a16:creationId xmlns:a16="http://schemas.microsoft.com/office/drawing/2014/main" id="{A796B84D-D85C-4E09-9853-4EEB5C35187E}"/>
              </a:ext>
            </a:extLst>
          </p:cNvPr>
          <p:cNvSpPr/>
          <p:nvPr/>
        </p:nvSpPr>
        <p:spPr>
          <a:xfrm>
            <a:off x="6141572" y="2611749"/>
            <a:ext cx="811716" cy="81171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26">
            <a:extLst>
              <a:ext uri="{FF2B5EF4-FFF2-40B4-BE49-F238E27FC236}">
                <a16:creationId xmlns:a16="http://schemas.microsoft.com/office/drawing/2014/main" id="{87A409FC-3DD3-47F1-9D64-ED02CEBFFF9A}"/>
              </a:ext>
            </a:extLst>
          </p:cNvPr>
          <p:cNvSpPr/>
          <p:nvPr/>
        </p:nvSpPr>
        <p:spPr>
          <a:xfrm>
            <a:off x="4831236" y="3926722"/>
            <a:ext cx="811716" cy="811716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27">
            <a:extLst>
              <a:ext uri="{FF2B5EF4-FFF2-40B4-BE49-F238E27FC236}">
                <a16:creationId xmlns:a16="http://schemas.microsoft.com/office/drawing/2014/main" id="{FF0DAA75-240F-4DB2-9AEC-9DEC12EF68C5}"/>
              </a:ext>
            </a:extLst>
          </p:cNvPr>
          <p:cNvSpPr/>
          <p:nvPr/>
        </p:nvSpPr>
        <p:spPr>
          <a:xfrm>
            <a:off x="6141572" y="3926722"/>
            <a:ext cx="811716" cy="811716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565DA4-80AC-4B1A-B326-DDB0BB4A092E}"/>
              </a:ext>
            </a:extLst>
          </p:cNvPr>
          <p:cNvSpPr/>
          <p:nvPr/>
        </p:nvSpPr>
        <p:spPr>
          <a:xfrm>
            <a:off x="7189327" y="2620090"/>
            <a:ext cx="2308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>
                <a:solidFill>
                  <a:schemeClr val="accent2"/>
                </a:solidFill>
              </a:rPr>
              <a:t>UNESCO CHAIR</a:t>
            </a:r>
          </a:p>
          <a:p>
            <a:r>
              <a:rPr lang="lv-LV" sz="2400" dirty="0">
                <a:solidFill>
                  <a:schemeClr val="accent2"/>
                </a:solidFill>
              </a:rPr>
              <a:t>since 2013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6A29AB-3107-4358-823A-58B182A85302}"/>
              </a:ext>
            </a:extLst>
          </p:cNvPr>
          <p:cNvSpPr/>
          <p:nvPr/>
        </p:nvSpPr>
        <p:spPr>
          <a:xfrm>
            <a:off x="7229231" y="4101746"/>
            <a:ext cx="4108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>
                <a:solidFill>
                  <a:schemeClr val="accent3"/>
                </a:solidFill>
              </a:rPr>
              <a:t>9 PROMOTIONAL COUNCILS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E32712-7E2B-4777-9534-61352425EF8B}"/>
              </a:ext>
            </a:extLst>
          </p:cNvPr>
          <p:cNvSpPr/>
          <p:nvPr/>
        </p:nvSpPr>
        <p:spPr>
          <a:xfrm>
            <a:off x="652749" y="2592468"/>
            <a:ext cx="39291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sz="2400" b="1" dirty="0">
                <a:solidFill>
                  <a:schemeClr val="accent1"/>
                </a:solidFill>
              </a:rPr>
              <a:t>RESEARCH AND BUSINESS CENTER «REBUS» 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6FCEC2-01F6-4945-8378-5E8E4FFC081C}"/>
              </a:ext>
            </a:extLst>
          </p:cNvPr>
          <p:cNvSpPr/>
          <p:nvPr/>
        </p:nvSpPr>
        <p:spPr>
          <a:xfrm>
            <a:off x="448941" y="4101747"/>
            <a:ext cx="4098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sz="2400" b="1" dirty="0">
                <a:solidFill>
                  <a:schemeClr val="bg1"/>
                </a:solidFill>
              </a:rPr>
              <a:t>DOCTORAL SCHOOL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5524" y="649903"/>
            <a:ext cx="4336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600" dirty="0">
                <a:solidFill>
                  <a:schemeClr val="bg1"/>
                </a:solidFill>
              </a:rPr>
              <a:t>UNITS FOR RESEARCH</a:t>
            </a:r>
          </a:p>
        </p:txBody>
      </p:sp>
      <p:sp>
        <p:nvSpPr>
          <p:cNvPr id="5" name="Rectangle: Rounded Corners 24">
            <a:extLst>
              <a:ext uri="{FF2B5EF4-FFF2-40B4-BE49-F238E27FC236}">
                <a16:creationId xmlns:a16="http://schemas.microsoft.com/office/drawing/2014/main" id="{28462024-E2AE-4404-927A-763CD50CBEC1}"/>
              </a:ext>
            </a:extLst>
          </p:cNvPr>
          <p:cNvSpPr/>
          <p:nvPr/>
        </p:nvSpPr>
        <p:spPr>
          <a:xfrm>
            <a:off x="4831236" y="2611749"/>
            <a:ext cx="811716" cy="81171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09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4">
            <a:extLst>
              <a:ext uri="{FF2B5EF4-FFF2-40B4-BE49-F238E27FC236}">
                <a16:creationId xmlns:a16="http://schemas.microsoft.com/office/drawing/2014/main" id="{D292C0F3-F1E0-A975-448E-7AEE10D76BCF}"/>
              </a:ext>
            </a:extLst>
          </p:cNvPr>
          <p:cNvSpPr/>
          <p:nvPr/>
        </p:nvSpPr>
        <p:spPr>
          <a:xfrm>
            <a:off x="0" y="5527963"/>
            <a:ext cx="12192000" cy="1330035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5B9BD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AE46789D-9852-416D-A134-A26EE293353A}"/>
              </a:ext>
            </a:extLst>
          </p:cNvPr>
          <p:cNvSpPr/>
          <p:nvPr/>
        </p:nvSpPr>
        <p:spPr>
          <a:xfrm>
            <a:off x="4545196" y="1500655"/>
            <a:ext cx="3099736" cy="3099736"/>
          </a:xfrm>
          <a:prstGeom prst="diamond">
            <a:avLst/>
          </a:prstGeom>
          <a:noFill/>
          <a:ln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25">
            <a:extLst>
              <a:ext uri="{FF2B5EF4-FFF2-40B4-BE49-F238E27FC236}">
                <a16:creationId xmlns:a16="http://schemas.microsoft.com/office/drawing/2014/main" id="{A796B84D-D85C-4E09-9853-4EEB5C35187E}"/>
              </a:ext>
            </a:extLst>
          </p:cNvPr>
          <p:cNvSpPr/>
          <p:nvPr/>
        </p:nvSpPr>
        <p:spPr>
          <a:xfrm>
            <a:off x="6450369" y="1531232"/>
            <a:ext cx="600688" cy="63669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26">
            <a:extLst>
              <a:ext uri="{FF2B5EF4-FFF2-40B4-BE49-F238E27FC236}">
                <a16:creationId xmlns:a16="http://schemas.microsoft.com/office/drawing/2014/main" id="{87A409FC-3DD3-47F1-9D64-ED02CEBFFF9A}"/>
              </a:ext>
            </a:extLst>
          </p:cNvPr>
          <p:cNvSpPr/>
          <p:nvPr/>
        </p:nvSpPr>
        <p:spPr>
          <a:xfrm>
            <a:off x="5047070" y="2739885"/>
            <a:ext cx="659874" cy="64345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27">
            <a:extLst>
              <a:ext uri="{FF2B5EF4-FFF2-40B4-BE49-F238E27FC236}">
                <a16:creationId xmlns:a16="http://schemas.microsoft.com/office/drawing/2014/main" id="{FF0DAA75-240F-4DB2-9AEC-9DEC12EF68C5}"/>
              </a:ext>
            </a:extLst>
          </p:cNvPr>
          <p:cNvSpPr/>
          <p:nvPr/>
        </p:nvSpPr>
        <p:spPr>
          <a:xfrm>
            <a:off x="6447743" y="2744913"/>
            <a:ext cx="673115" cy="63842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565DA4-80AC-4B1A-B326-DDB0BB4A092E}"/>
              </a:ext>
            </a:extLst>
          </p:cNvPr>
          <p:cNvSpPr/>
          <p:nvPr/>
        </p:nvSpPr>
        <p:spPr>
          <a:xfrm>
            <a:off x="7644932" y="1493929"/>
            <a:ext cx="31004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>
                <a:solidFill>
                  <a:schemeClr val="accent2"/>
                </a:solidFill>
              </a:rPr>
              <a:t>SCIENTIFIC READINGS IN HUMANITIES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6A29AB-3107-4358-823A-58B182A85302}"/>
              </a:ext>
            </a:extLst>
          </p:cNvPr>
          <p:cNvSpPr/>
          <p:nvPr/>
        </p:nvSpPr>
        <p:spPr>
          <a:xfrm>
            <a:off x="7644932" y="2793053"/>
            <a:ext cx="4108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>
                <a:solidFill>
                  <a:schemeClr val="accent3"/>
                </a:solidFill>
              </a:rPr>
              <a:t>MUSIC SCIENCE TODAY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E32712-7E2B-4777-9534-61352425EF8B}"/>
              </a:ext>
            </a:extLst>
          </p:cNvPr>
          <p:cNvSpPr/>
          <p:nvPr/>
        </p:nvSpPr>
        <p:spPr>
          <a:xfrm>
            <a:off x="990600" y="5950907"/>
            <a:ext cx="997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sz="2400" dirty="0">
                <a:solidFill>
                  <a:schemeClr val="bg1"/>
                </a:solidFill>
              </a:rPr>
              <a:t>DAUGAVPILS UNIVERSITY </a:t>
            </a:r>
            <a:r>
              <a:rPr lang="lv-LV" sz="2400" b="1" dirty="0">
                <a:solidFill>
                  <a:schemeClr val="bg1"/>
                </a:solidFill>
              </a:rPr>
              <a:t>ANNUAL INTERNATIONAL SCIENTIFIC CONFERENCE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6FCEC2-01F6-4945-8378-5E8E4FFC081C}"/>
              </a:ext>
            </a:extLst>
          </p:cNvPr>
          <p:cNvSpPr/>
          <p:nvPr/>
        </p:nvSpPr>
        <p:spPr>
          <a:xfrm>
            <a:off x="424416" y="1706257"/>
            <a:ext cx="460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sz="2400" b="1" dirty="0">
                <a:solidFill>
                  <a:srgbClr val="5B9BD5"/>
                </a:solidFill>
              </a:rPr>
              <a:t>BIOLOGICAL DIVERSITY RESEARCH</a:t>
            </a:r>
            <a:endParaRPr lang="en-US" sz="2400" b="1" dirty="0">
              <a:solidFill>
                <a:srgbClr val="5B9BD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209" y="259163"/>
            <a:ext cx="8284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600" b="1" dirty="0">
                <a:solidFill>
                  <a:schemeClr val="accent5">
                    <a:lumMod val="75000"/>
                  </a:schemeClr>
                </a:solidFill>
              </a:rPr>
              <a:t>INTERNATIONAL</a:t>
            </a:r>
            <a:r>
              <a:rPr lang="lv-LV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3600" b="1" dirty="0">
                <a:solidFill>
                  <a:schemeClr val="accent5">
                    <a:lumMod val="75000"/>
                  </a:schemeClr>
                </a:solidFill>
              </a:rPr>
              <a:t>SCIENTIFIC</a:t>
            </a:r>
            <a:r>
              <a:rPr lang="lv-LV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lv-LV" sz="3600" b="1" dirty="0">
                <a:solidFill>
                  <a:schemeClr val="accent5">
                    <a:lumMod val="75000"/>
                  </a:schemeClr>
                </a:solidFill>
              </a:rPr>
              <a:t>CONFERENCES</a:t>
            </a:r>
          </a:p>
        </p:txBody>
      </p:sp>
      <p:sp>
        <p:nvSpPr>
          <p:cNvPr id="5" name="Rectangle: Rounded Corners 24">
            <a:extLst>
              <a:ext uri="{FF2B5EF4-FFF2-40B4-BE49-F238E27FC236}">
                <a16:creationId xmlns:a16="http://schemas.microsoft.com/office/drawing/2014/main" id="{28462024-E2AE-4404-927A-763CD50CBEC1}"/>
              </a:ext>
            </a:extLst>
          </p:cNvPr>
          <p:cNvSpPr/>
          <p:nvPr/>
        </p:nvSpPr>
        <p:spPr>
          <a:xfrm>
            <a:off x="5118469" y="1531232"/>
            <a:ext cx="588475" cy="63669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C2E4D-B774-FA46-B254-2D9B40E4EC34}"/>
              </a:ext>
            </a:extLst>
          </p:cNvPr>
          <p:cNvSpPr txBox="1"/>
          <p:nvPr/>
        </p:nvSpPr>
        <p:spPr>
          <a:xfrm>
            <a:off x="565630" y="2633454"/>
            <a:ext cx="446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>
                <a:solidFill>
                  <a:srgbClr val="FFC000"/>
                </a:solidFill>
              </a:rPr>
              <a:t>SPORT: EDUCATION, </a:t>
            </a:r>
          </a:p>
          <a:p>
            <a:r>
              <a:rPr lang="lv-LV" sz="2400" b="1" dirty="0">
                <a:solidFill>
                  <a:srgbClr val="FFC000"/>
                </a:solidFill>
              </a:rPr>
              <a:t>SCIENCE, TECHNOLOGIES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565DA4-80AC-4B1A-B326-DDB0BB4A092E}"/>
              </a:ext>
            </a:extLst>
          </p:cNvPr>
          <p:cNvSpPr/>
          <p:nvPr/>
        </p:nvSpPr>
        <p:spPr>
          <a:xfrm>
            <a:off x="7601320" y="3798858"/>
            <a:ext cx="44916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INTERNATIONAL RESEARCH CONFERENCE – SLAVIC READINGS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565DA4-80AC-4B1A-B326-DDB0BB4A092E}"/>
              </a:ext>
            </a:extLst>
          </p:cNvPr>
          <p:cNvSpPr/>
          <p:nvPr/>
        </p:nvSpPr>
        <p:spPr>
          <a:xfrm>
            <a:off x="542558" y="3664593"/>
            <a:ext cx="4335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>
                <a:solidFill>
                  <a:schemeClr val="accent4">
                    <a:lumMod val="50000"/>
                  </a:schemeClr>
                </a:solidFill>
              </a:rPr>
              <a:t>INTERNATIONAL ACADEMIC CONFERENCE – SOCIAL SCIENCES FOR REGIONAL DEVELOPMENT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" name="Rectangle: Rounded Corners 25">
            <a:extLst>
              <a:ext uri="{FF2B5EF4-FFF2-40B4-BE49-F238E27FC236}">
                <a16:creationId xmlns:a16="http://schemas.microsoft.com/office/drawing/2014/main" id="{A796B84D-D85C-4E09-9853-4EEB5C35187E}"/>
              </a:ext>
            </a:extLst>
          </p:cNvPr>
          <p:cNvSpPr/>
          <p:nvPr/>
        </p:nvSpPr>
        <p:spPr>
          <a:xfrm>
            <a:off x="5048836" y="3868069"/>
            <a:ext cx="658108" cy="636690"/>
          </a:xfrm>
          <a:prstGeom prst="roundRect">
            <a:avLst>
              <a:gd name="adj" fmla="val 16667"/>
            </a:avLst>
          </a:prstGeom>
          <a:solidFill>
            <a:schemeClr val="accent4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: Rounded Corners 24">
            <a:extLst>
              <a:ext uri="{FF2B5EF4-FFF2-40B4-BE49-F238E27FC236}">
                <a16:creationId xmlns:a16="http://schemas.microsoft.com/office/drawing/2014/main" id="{28462024-E2AE-4404-927A-763CD50CBEC1}"/>
              </a:ext>
            </a:extLst>
          </p:cNvPr>
          <p:cNvSpPr/>
          <p:nvPr/>
        </p:nvSpPr>
        <p:spPr>
          <a:xfrm>
            <a:off x="6490062" y="3868069"/>
            <a:ext cx="588475" cy="63669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6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729780" y="3130514"/>
            <a:ext cx="759492" cy="805172"/>
            <a:chOff x="4759000" y="1955701"/>
            <a:chExt cx="797916" cy="797915"/>
          </a:xfrm>
        </p:grpSpPr>
        <p:sp>
          <p:nvSpPr>
            <p:cNvPr id="6" name="Oval 101">
              <a:extLst>
                <a:ext uri="{FF2B5EF4-FFF2-40B4-BE49-F238E27FC236}">
                  <a16:creationId xmlns:a16="http://schemas.microsoft.com/office/drawing/2014/main" id="{A2523B7D-EAF3-4505-AA19-31C3BC8272DE}"/>
                </a:ext>
              </a:extLst>
            </p:cNvPr>
            <p:cNvSpPr/>
            <p:nvPr/>
          </p:nvSpPr>
          <p:spPr>
            <a:xfrm>
              <a:off x="4759000" y="1955701"/>
              <a:ext cx="797916" cy="797915"/>
            </a:xfrm>
            <a:prstGeom prst="ellipse">
              <a:avLst/>
            </a:prstGeom>
            <a:solidFill>
              <a:srgbClr val="A5A5A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Freeform: Shape 102">
              <a:extLst>
                <a:ext uri="{FF2B5EF4-FFF2-40B4-BE49-F238E27FC236}">
                  <a16:creationId xmlns:a16="http://schemas.microsoft.com/office/drawing/2014/main" id="{00F1C979-5DD4-4DA6-BDF1-1CE3751D3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581" y="2152691"/>
              <a:ext cx="258754" cy="425695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562013" y="3130514"/>
            <a:ext cx="792229" cy="805176"/>
            <a:chOff x="2312922" y="2753616"/>
            <a:chExt cx="792228" cy="827784"/>
          </a:xfrm>
        </p:grpSpPr>
        <p:sp>
          <p:nvSpPr>
            <p:cNvPr id="4" name="Oval 98">
              <a:extLst>
                <a:ext uri="{FF2B5EF4-FFF2-40B4-BE49-F238E27FC236}">
                  <a16:creationId xmlns:a16="http://schemas.microsoft.com/office/drawing/2014/main" id="{83FEBE67-F706-435E-B01C-4191B317E9C4}"/>
                </a:ext>
              </a:extLst>
            </p:cNvPr>
            <p:cNvSpPr/>
            <p:nvPr/>
          </p:nvSpPr>
          <p:spPr>
            <a:xfrm>
              <a:off x="2312922" y="2753616"/>
              <a:ext cx="792228" cy="827784"/>
            </a:xfrm>
            <a:prstGeom prst="ellipse">
              <a:avLst/>
            </a:prstGeom>
            <a:solidFill>
              <a:srgbClr val="5B9BD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Freeform: Shape 103">
              <a:extLst>
                <a:ext uri="{FF2B5EF4-FFF2-40B4-BE49-F238E27FC236}">
                  <a16:creationId xmlns:a16="http://schemas.microsoft.com/office/drawing/2014/main" id="{B8AB113C-D29D-4191-8CE7-43F95A77B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778" y="2993524"/>
              <a:ext cx="406516" cy="347965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423048" y="3141491"/>
            <a:ext cx="800100" cy="805176"/>
            <a:chOff x="5442993" y="2843935"/>
            <a:chExt cx="647146" cy="647146"/>
          </a:xfrm>
        </p:grpSpPr>
        <p:sp>
          <p:nvSpPr>
            <p:cNvPr id="5" name="Oval 99">
              <a:extLst>
                <a:ext uri="{FF2B5EF4-FFF2-40B4-BE49-F238E27FC236}">
                  <a16:creationId xmlns:a16="http://schemas.microsoft.com/office/drawing/2014/main" id="{5125A0AF-C249-4ED7-AAC3-FB4A49C79356}"/>
                </a:ext>
              </a:extLst>
            </p:cNvPr>
            <p:cNvSpPr/>
            <p:nvPr/>
          </p:nvSpPr>
          <p:spPr>
            <a:xfrm>
              <a:off x="5442993" y="2843935"/>
              <a:ext cx="647146" cy="647146"/>
            </a:xfrm>
            <a:prstGeom prst="ellipse">
              <a:avLst/>
            </a:prstGeom>
            <a:solidFill>
              <a:srgbClr val="A9D18E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Freeform: Shape 104">
              <a:extLst>
                <a:ext uri="{FF2B5EF4-FFF2-40B4-BE49-F238E27FC236}">
                  <a16:creationId xmlns:a16="http://schemas.microsoft.com/office/drawing/2014/main" id="{583E9B3C-7C1B-4D21-859C-B0F5F16D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0638" y="3044879"/>
              <a:ext cx="245714" cy="24525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6566960" y="4054318"/>
            <a:ext cx="25294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Daugavpils University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4942127" y="4043341"/>
            <a:ext cx="203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DU_LV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716978-4DCF-4FDB-BC97-0CF0972F870A}"/>
              </a:ext>
            </a:extLst>
          </p:cNvPr>
          <p:cNvSpPr/>
          <p:nvPr/>
        </p:nvSpPr>
        <p:spPr>
          <a:xfrm>
            <a:off x="2751353" y="4041616"/>
            <a:ext cx="27163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Daugavpils Universitāte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7" name="Freeform: Shape 4">
            <a:extLst>
              <a:ext uri="{FF2B5EF4-FFF2-40B4-BE49-F238E27FC236}">
                <a16:creationId xmlns:a16="http://schemas.microsoft.com/office/drawing/2014/main" id="{89726581-843C-4961-B39C-0F0890F97B7A}"/>
              </a:ext>
            </a:extLst>
          </p:cNvPr>
          <p:cNvSpPr/>
          <p:nvPr/>
        </p:nvSpPr>
        <p:spPr>
          <a:xfrm>
            <a:off x="0" y="5527963"/>
            <a:ext cx="12192000" cy="1330035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5B9BD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1B04AB-6E8E-5BA7-F4B7-63041E8B7CEA}"/>
              </a:ext>
            </a:extLst>
          </p:cNvPr>
          <p:cNvSpPr txBox="1"/>
          <p:nvPr/>
        </p:nvSpPr>
        <p:spPr>
          <a:xfrm>
            <a:off x="5171629" y="5962147"/>
            <a:ext cx="1572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b="1" dirty="0">
                <a:solidFill>
                  <a:schemeClr val="bg1"/>
                </a:solidFill>
              </a:rPr>
              <a:t>www.du.lv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1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17696</TotalTime>
  <Words>542</Words>
  <Application>Microsoft Office PowerPoint</Application>
  <PresentationFormat>Widescreen</PresentationFormat>
  <Paragraphs>166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맑은 고딕</vt:lpstr>
      <vt:lpstr>Arial</vt:lpstr>
      <vt:lpstr>Calibri</vt:lpstr>
      <vt:lpstr>Calibri Light</vt:lpstr>
      <vt:lpstr>Montserrat SemiBold</vt:lpstr>
      <vt:lpstr>Roboto</vt:lpstr>
      <vt:lpstr>Wingdings</vt:lpstr>
      <vt:lpstr>字魂59号-创粗黑</vt:lpstr>
      <vt:lpstr>Office Theme</vt:lpstr>
      <vt:lpstr>PowerPoint Presentation</vt:lpstr>
      <vt:lpstr>Latvia </vt:lpstr>
      <vt:lpstr>DAUGAVPILS </vt:lpstr>
      <vt:lpstr>PowerPoint Presentation</vt:lpstr>
      <vt:lpstr>Daugavpils University </vt:lpstr>
      <vt:lpstr>faculties </vt:lpstr>
      <vt:lpstr>PowerPoint Presentation</vt:lpstr>
      <vt:lpstr>INTERNATIONALISATION</vt:lpstr>
      <vt:lpstr>PowerPoint Presentation</vt:lpstr>
      <vt:lpstr>PowerPoint Presentation</vt:lpstr>
      <vt:lpstr>PowerPoint Presentation</vt:lpstr>
      <vt:lpstr>PowerPoint Presentation</vt:lpstr>
      <vt:lpstr>INSTITUTE OF SOCIAL SCIENCES AND HUMANITIES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144</cp:revision>
  <cp:lastPrinted>2025-04-15T05:54:09Z</cp:lastPrinted>
  <dcterms:created xsi:type="dcterms:W3CDTF">2023-09-14T11:40:35Z</dcterms:created>
  <dcterms:modified xsi:type="dcterms:W3CDTF">2025-09-08T09:28:08Z</dcterms:modified>
</cp:coreProperties>
</file>