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 descr="Attēls, kurā ir teksts, velosipēds&#10;&#10;Apraksts ģenerēts automātiski">
            <a:extLst>
              <a:ext uri="{FF2B5EF4-FFF2-40B4-BE49-F238E27FC236}">
                <a16:creationId xmlns:a16="http://schemas.microsoft.com/office/drawing/2014/main" id="{22E3684D-C09A-770E-B1EA-52702947A7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6" y="437388"/>
            <a:ext cx="11433048" cy="598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9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ransport, bicycle&#10;&#10;Description automatically generated">
            <a:extLst>
              <a:ext uri="{FF2B5EF4-FFF2-40B4-BE49-F238E27FC236}">
                <a16:creationId xmlns:a16="http://schemas.microsoft.com/office/drawing/2014/main" id="{1F5B4EFE-6184-4DD6-BCA7-42939D56B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8150"/>
            <a:ext cx="11430000" cy="5981700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D4D6A88-E893-4CE8-B1CD-3EA1BC6344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3213" y="781050"/>
            <a:ext cx="6248400" cy="422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E86F50D8-B139-4A7A-AD14-DDFA120423D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83213" y="5353050"/>
            <a:ext cx="6248400" cy="9382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lv-LV" dirty="0"/>
              <a:t> 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953427-FD7D-438A-ACED-B905262F0F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00163" y="4110871"/>
            <a:ext cx="3122612" cy="352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Piesakies</a:t>
            </a:r>
            <a:r>
              <a:rPr lang="en-US" dirty="0"/>
              <a:t> </a:t>
            </a:r>
            <a:r>
              <a:rPr lang="en-US" dirty="0" err="1"/>
              <a:t>līdz</a:t>
            </a:r>
            <a:r>
              <a:rPr lang="en-US" dirty="0"/>
              <a:t> 24. </a:t>
            </a:r>
            <a:r>
              <a:rPr lang="en-US" dirty="0" err="1"/>
              <a:t>februārim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7B526C1-0919-4EEE-8DDE-06AB96E89D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0163" y="4471260"/>
            <a:ext cx="3122612" cy="352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Līdzmaksājums</a:t>
            </a:r>
            <a:r>
              <a:rPr lang="en-US" dirty="0"/>
              <a:t> </a:t>
            </a:r>
            <a:r>
              <a:rPr lang="en-US" dirty="0" err="1"/>
              <a:t>tikai</a:t>
            </a:r>
            <a:r>
              <a:rPr lang="en-US" dirty="0"/>
              <a:t> 10%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A05819F-6A20-41B1-A8DF-1536427F605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9932" y="4111625"/>
            <a:ext cx="250825" cy="250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lv-LV" dirty="0"/>
              <a:t> </a:t>
            </a:r>
            <a:endParaRPr lang="en-US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E55476DB-1636-43A7-B009-D9AAA615A89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49931" y="4463511"/>
            <a:ext cx="250825" cy="250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lv-LV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146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34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A3028B-2F45-4CFE-BC06-8A9F33DD3963}"/>
              </a:ext>
            </a:extLst>
          </p:cNvPr>
          <p:cNvSpPr/>
          <p:nvPr/>
        </p:nvSpPr>
        <p:spPr>
          <a:xfrm>
            <a:off x="5202311" y="483373"/>
            <a:ext cx="63031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Digitālā identitāte un informācijas drošība</a:t>
            </a:r>
          </a:p>
          <a:p>
            <a:endParaRPr lang="lv-LV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lv-LV" sz="20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Apgūsti studiju kursu Daugavpils Universitātē!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4DAE01-7B5D-47C1-8863-CA720FE1E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293" y="5440135"/>
            <a:ext cx="640694" cy="7162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1ED2B3-15A0-4538-BFB3-EE8B35A42B92}"/>
              </a:ext>
            </a:extLst>
          </p:cNvPr>
          <p:cNvSpPr txBox="1"/>
          <p:nvPr/>
        </p:nvSpPr>
        <p:spPr>
          <a:xfrm>
            <a:off x="9543495" y="6134463"/>
            <a:ext cx="26573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100" dirty="0">
                <a:latin typeface="Arial Narrow" panose="020B0606020202030204" pitchFamily="34" charset="0"/>
                <a:cs typeface="Times New Roman" panose="02020603050405020304" pitchFamily="18" charset="0"/>
              </a:rPr>
              <a:t>Daugavpils Universitāte</a:t>
            </a:r>
          </a:p>
        </p:txBody>
      </p:sp>
    </p:spTree>
    <p:extLst>
      <p:ext uri="{BB962C8B-B14F-4D97-AF65-F5344CB8AC3E}">
        <p14:creationId xmlns:p14="http://schemas.microsoft.com/office/powerpoint/2010/main" val="519816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AA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C2133D"/>
      </a:accent2>
      <a:accent3>
        <a:srgbClr val="A5A5A5"/>
      </a:accent3>
      <a:accent4>
        <a:srgbClr val="FFC000"/>
      </a:accent4>
      <a:accent5>
        <a:srgbClr val="5B9BD5"/>
      </a:accent5>
      <a:accent6>
        <a:srgbClr val="76C7BB"/>
      </a:accent6>
      <a:hlink>
        <a:srgbClr val="0563C1"/>
      </a:hlink>
      <a:folHlink>
        <a:srgbClr val="954F72"/>
      </a:folHlink>
    </a:clrScheme>
    <a:fontScheme name="Integ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aa_soctiklu_sablons" id="{60F3D3F7-2C5E-4030-9F4C-D9161A380BAA}" vid="{96F609A1-5DF0-42E5-9457-A0B72ED9C08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viaa_soctiklu_sablons</Template>
  <TotalTime>30</TotalTime>
  <Words>13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Cambria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Diāna Zakrevska</dc:creator>
  <cp:lastModifiedBy>Admin</cp:lastModifiedBy>
  <cp:revision>6</cp:revision>
  <dcterms:created xsi:type="dcterms:W3CDTF">2023-03-15T10:52:23Z</dcterms:created>
  <dcterms:modified xsi:type="dcterms:W3CDTF">2023-04-05T06:58:51Z</dcterms:modified>
</cp:coreProperties>
</file>